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sldIdLst>
    <p:sldId id="640" r:id="rId2"/>
    <p:sldId id="732" r:id="rId3"/>
    <p:sldId id="683" r:id="rId4"/>
    <p:sldId id="604" r:id="rId5"/>
    <p:sldId id="639" r:id="rId6"/>
    <p:sldId id="259" r:id="rId7"/>
    <p:sldId id="607" r:id="rId8"/>
    <p:sldId id="606" r:id="rId9"/>
    <p:sldId id="265" r:id="rId10"/>
    <p:sldId id="294" r:id="rId11"/>
    <p:sldId id="615" r:id="rId12"/>
    <p:sldId id="610" r:id="rId13"/>
    <p:sldId id="650" r:id="rId14"/>
    <p:sldId id="651" r:id="rId15"/>
    <p:sldId id="652" r:id="rId16"/>
    <p:sldId id="648" r:id="rId17"/>
    <p:sldId id="646" r:id="rId18"/>
    <p:sldId id="649" r:id="rId19"/>
    <p:sldId id="655" r:id="rId20"/>
    <p:sldId id="658" r:id="rId21"/>
    <p:sldId id="530" r:id="rId22"/>
    <p:sldId id="659" r:id="rId23"/>
    <p:sldId id="661" r:id="rId24"/>
    <p:sldId id="662" r:id="rId25"/>
    <p:sldId id="663" r:id="rId26"/>
    <p:sldId id="664" r:id="rId27"/>
    <p:sldId id="364" r:id="rId28"/>
    <p:sldId id="672" r:id="rId29"/>
    <p:sldId id="666" r:id="rId30"/>
    <p:sldId id="667" r:id="rId31"/>
    <p:sldId id="331" r:id="rId32"/>
    <p:sldId id="675" r:id="rId33"/>
    <p:sldId id="343" r:id="rId34"/>
    <p:sldId id="349" r:id="rId35"/>
    <p:sldId id="674" r:id="rId36"/>
    <p:sldId id="676" r:id="rId37"/>
    <p:sldId id="665" r:id="rId38"/>
    <p:sldId id="677" r:id="rId39"/>
    <p:sldId id="398" r:id="rId40"/>
    <p:sldId id="399" r:id="rId41"/>
    <p:sldId id="678" r:id="rId42"/>
    <p:sldId id="400" r:id="rId43"/>
    <p:sldId id="402" r:id="rId44"/>
    <p:sldId id="679" r:id="rId45"/>
    <p:sldId id="404" r:id="rId46"/>
    <p:sldId id="401" r:id="rId47"/>
    <p:sldId id="680" r:id="rId48"/>
    <p:sldId id="681" r:id="rId49"/>
    <p:sldId id="690" r:id="rId50"/>
    <p:sldId id="684" r:id="rId51"/>
    <p:sldId id="408" r:id="rId52"/>
    <p:sldId id="417" r:id="rId53"/>
    <p:sldId id="686" r:id="rId54"/>
    <p:sldId id="688" r:id="rId55"/>
    <p:sldId id="421" r:id="rId56"/>
    <p:sldId id="689" r:id="rId57"/>
    <p:sldId id="693" r:id="rId58"/>
    <p:sldId id="697" r:id="rId59"/>
    <p:sldId id="700" r:id="rId60"/>
    <p:sldId id="698" r:id="rId61"/>
    <p:sldId id="699" r:id="rId62"/>
    <p:sldId id="694" r:id="rId63"/>
    <p:sldId id="701" r:id="rId64"/>
    <p:sldId id="432" r:id="rId65"/>
    <p:sldId id="707" r:id="rId66"/>
    <p:sldId id="695" r:id="rId67"/>
    <p:sldId id="691" r:id="rId68"/>
    <p:sldId id="428" r:id="rId69"/>
    <p:sldId id="429" r:id="rId70"/>
    <p:sldId id="430" r:id="rId71"/>
    <p:sldId id="434" r:id="rId72"/>
    <p:sldId id="692" r:id="rId73"/>
    <p:sldId id="431" r:id="rId74"/>
    <p:sldId id="436" r:id="rId75"/>
    <p:sldId id="435" r:id="rId76"/>
    <p:sldId id="713" r:id="rId77"/>
    <p:sldId id="702" r:id="rId78"/>
    <p:sldId id="442" r:id="rId79"/>
    <p:sldId id="444" r:id="rId80"/>
    <p:sldId id="443" r:id="rId81"/>
    <p:sldId id="715" r:id="rId82"/>
    <p:sldId id="723" r:id="rId83"/>
    <p:sldId id="722" r:id="rId84"/>
    <p:sldId id="499" r:id="rId85"/>
    <p:sldId id="501" r:id="rId86"/>
    <p:sldId id="502" r:id="rId87"/>
    <p:sldId id="503" r:id="rId88"/>
    <p:sldId id="508" r:id="rId89"/>
    <p:sldId id="724" r:id="rId90"/>
    <p:sldId id="506" r:id="rId91"/>
    <p:sldId id="725" r:id="rId92"/>
    <p:sldId id="516" r:id="rId93"/>
    <p:sldId id="517" r:id="rId94"/>
    <p:sldId id="518" r:id="rId95"/>
    <p:sldId id="728" r:id="rId96"/>
    <p:sldId id="525" r:id="rId97"/>
    <p:sldId id="731" r:id="rId98"/>
    <p:sldId id="526" r:id="rId99"/>
    <p:sldId id="527" r:id="rId100"/>
    <p:sldId id="733" r:id="rId101"/>
    <p:sldId id="540" r:id="rId102"/>
    <p:sldId id="542" r:id="rId103"/>
    <p:sldId id="541" r:id="rId104"/>
    <p:sldId id="543" r:id="rId105"/>
    <p:sldId id="544" r:id="rId106"/>
    <p:sldId id="671" r:id="rId107"/>
    <p:sldId id="734" r:id="rId108"/>
    <p:sldId id="545" r:id="rId109"/>
    <p:sldId id="548" r:id="rId110"/>
    <p:sldId id="549" r:id="rId111"/>
    <p:sldId id="738" r:id="rId112"/>
    <p:sldId id="735" r:id="rId113"/>
    <p:sldId id="569" r:id="rId114"/>
    <p:sldId id="570" r:id="rId115"/>
    <p:sldId id="736" r:id="rId116"/>
    <p:sldId id="739" r:id="rId117"/>
    <p:sldId id="594" r:id="rId118"/>
    <p:sldId id="706" r:id="rId119"/>
    <p:sldId id="729" r:id="rId120"/>
    <p:sldId id="730" r:id="rId121"/>
    <p:sldId id="727" r:id="rId122"/>
    <p:sldId id="726" r:id="rId123"/>
    <p:sldId id="704" r:id="rId124"/>
    <p:sldId id="705" r:id="rId125"/>
    <p:sldId id="645" r:id="rId126"/>
    <p:sldId id="709" r:id="rId127"/>
    <p:sldId id="711" r:id="rId128"/>
    <p:sldId id="712" r:id="rId129"/>
    <p:sldId id="717" r:id="rId130"/>
    <p:sldId id="718" r:id="rId131"/>
    <p:sldId id="716" r:id="rId132"/>
    <p:sldId id="719" r:id="rId133"/>
    <p:sldId id="720" r:id="rId134"/>
    <p:sldId id="721" r:id="rId135"/>
  </p:sldIdLst>
  <p:sldSz cx="12192000" cy="6858000"/>
  <p:notesSz cx="6858000" cy="9144000"/>
  <p:custShowLst>
    <p:custShow name="Custom Show 1"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27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31F983-3DC9-4B2A-8E77-035F17B1E4D2}" v="393" dt="2024-07-20T16:57:19.1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70" autoAdjust="0"/>
    <p:restoredTop sz="95165" autoAdjust="0"/>
  </p:normalViewPr>
  <p:slideViewPr>
    <p:cSldViewPr snapToGrid="0">
      <p:cViewPr varScale="1">
        <p:scale>
          <a:sx n="85" d="100"/>
          <a:sy n="85" d="100"/>
        </p:scale>
        <p:origin x="40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jilal Meena" userId="04f47ffa-00dc-4f53-a1c1-93674d103375" providerId="ADAL" clId="{031C95E4-19D1-44FA-8511-AFE1489D745A}"/>
    <pc:docChg chg="undo redo custSel addSld delSld modSld sldOrd">
      <pc:chgData name="Ramjilal Meena" userId="04f47ffa-00dc-4f53-a1c1-93674d103375" providerId="ADAL" clId="{031C95E4-19D1-44FA-8511-AFE1489D745A}" dt="2024-05-02T04:29:56.705" v="703" actId="313"/>
      <pc:docMkLst>
        <pc:docMk/>
      </pc:docMkLst>
      <pc:sldChg chg="modSp del mod modAnim">
        <pc:chgData name="Ramjilal Meena" userId="04f47ffa-00dc-4f53-a1c1-93674d103375" providerId="ADAL" clId="{031C95E4-19D1-44FA-8511-AFE1489D745A}" dt="2024-03-16T09:46:40.771" v="267" actId="47"/>
        <pc:sldMkLst>
          <pc:docMk/>
          <pc:sldMk cId="2100263449" sldId="470"/>
        </pc:sldMkLst>
        <pc:spChg chg="mod">
          <ac:chgData name="Ramjilal Meena" userId="04f47ffa-00dc-4f53-a1c1-93674d103375" providerId="ADAL" clId="{031C95E4-19D1-44FA-8511-AFE1489D745A}" dt="2024-03-15T10:27:19.500" v="14" actId="14100"/>
          <ac:spMkLst>
            <pc:docMk/>
            <pc:sldMk cId="2100263449" sldId="470"/>
            <ac:spMk id="9" creationId="{FF1C1A52-E6AD-B025-6125-7E8849C50679}"/>
          </ac:spMkLst>
        </pc:spChg>
        <pc:spChg chg="mod">
          <ac:chgData name="Ramjilal Meena" userId="04f47ffa-00dc-4f53-a1c1-93674d103375" providerId="ADAL" clId="{031C95E4-19D1-44FA-8511-AFE1489D745A}" dt="2024-03-15T10:26:48.283" v="12" actId="1076"/>
          <ac:spMkLst>
            <pc:docMk/>
            <pc:sldMk cId="2100263449" sldId="470"/>
            <ac:spMk id="15" creationId="{7D3B615F-44D3-04C8-79AC-42F7437FC803}"/>
          </ac:spMkLst>
        </pc:spChg>
        <pc:spChg chg="mod">
          <ac:chgData name="Ramjilal Meena" userId="04f47ffa-00dc-4f53-a1c1-93674d103375" providerId="ADAL" clId="{031C95E4-19D1-44FA-8511-AFE1489D745A}" dt="2024-03-15T10:36:39.329" v="21" actId="1076"/>
          <ac:spMkLst>
            <pc:docMk/>
            <pc:sldMk cId="2100263449" sldId="470"/>
            <ac:spMk id="16" creationId="{EE21C8BA-5582-9B12-A664-DBA4B7C3CBF9}"/>
          </ac:spMkLst>
        </pc:spChg>
        <pc:graphicFrameChg chg="mod">
          <ac:chgData name="Ramjilal Meena" userId="04f47ffa-00dc-4f53-a1c1-93674d103375" providerId="ADAL" clId="{031C95E4-19D1-44FA-8511-AFE1489D745A}" dt="2024-03-15T10:36:36.185" v="20" actId="1076"/>
          <ac:graphicFrameMkLst>
            <pc:docMk/>
            <pc:sldMk cId="2100263449" sldId="470"/>
            <ac:graphicFrameMk id="17" creationId="{B3FC256D-EDFE-6653-A028-19D75026BAE4}"/>
          </ac:graphicFrameMkLst>
        </pc:graphicFrameChg>
      </pc:sldChg>
      <pc:sldChg chg="addSp modSp">
        <pc:chgData name="Ramjilal Meena" userId="04f47ffa-00dc-4f53-a1c1-93674d103375" providerId="ADAL" clId="{031C95E4-19D1-44FA-8511-AFE1489D745A}" dt="2024-05-02T04:16:18.815" v="443"/>
        <pc:sldMkLst>
          <pc:docMk/>
          <pc:sldMk cId="118872432" sldId="499"/>
        </pc:sldMkLst>
        <pc:spChg chg="add mod">
          <ac:chgData name="Ramjilal Meena" userId="04f47ffa-00dc-4f53-a1c1-93674d103375" providerId="ADAL" clId="{031C95E4-19D1-44FA-8511-AFE1489D745A}" dt="2024-05-02T04:16:18.815" v="443"/>
          <ac:spMkLst>
            <pc:docMk/>
            <pc:sldMk cId="118872432" sldId="499"/>
            <ac:spMk id="4" creationId="{F4946A33-3D44-29A1-4D9A-8DBDCF8AC6CA}"/>
          </ac:spMkLst>
        </pc:spChg>
        <pc:spChg chg="add mod">
          <ac:chgData name="Ramjilal Meena" userId="04f47ffa-00dc-4f53-a1c1-93674d103375" providerId="ADAL" clId="{031C95E4-19D1-44FA-8511-AFE1489D745A}" dt="2024-05-02T04:16:18.815" v="443"/>
          <ac:spMkLst>
            <pc:docMk/>
            <pc:sldMk cId="118872432" sldId="499"/>
            <ac:spMk id="6" creationId="{36FDF50F-96EE-4697-C650-2AEAE0C1D812}"/>
          </ac:spMkLst>
        </pc:spChg>
        <pc:picChg chg="add mod">
          <ac:chgData name="Ramjilal Meena" userId="04f47ffa-00dc-4f53-a1c1-93674d103375" providerId="ADAL" clId="{031C95E4-19D1-44FA-8511-AFE1489D745A}" dt="2024-05-02T04:16:18.815" v="443"/>
          <ac:picMkLst>
            <pc:docMk/>
            <pc:sldMk cId="118872432" sldId="499"/>
            <ac:picMk id="5" creationId="{2BAAF0BA-396C-FEBC-4C5B-71041DC38F40}"/>
          </ac:picMkLst>
        </pc:picChg>
      </pc:sldChg>
      <pc:sldChg chg="addSp modSp">
        <pc:chgData name="Ramjilal Meena" userId="04f47ffa-00dc-4f53-a1c1-93674d103375" providerId="ADAL" clId="{031C95E4-19D1-44FA-8511-AFE1489D745A}" dt="2024-05-02T04:16:22.389" v="444"/>
        <pc:sldMkLst>
          <pc:docMk/>
          <pc:sldMk cId="563667278" sldId="501"/>
        </pc:sldMkLst>
        <pc:spChg chg="add mod">
          <ac:chgData name="Ramjilal Meena" userId="04f47ffa-00dc-4f53-a1c1-93674d103375" providerId="ADAL" clId="{031C95E4-19D1-44FA-8511-AFE1489D745A}" dt="2024-05-02T04:16:22.389" v="444"/>
          <ac:spMkLst>
            <pc:docMk/>
            <pc:sldMk cId="563667278" sldId="501"/>
            <ac:spMk id="3" creationId="{64FEA124-D7F3-B490-74B5-A6DB32C8619E}"/>
          </ac:spMkLst>
        </pc:spChg>
        <pc:spChg chg="add mod">
          <ac:chgData name="Ramjilal Meena" userId="04f47ffa-00dc-4f53-a1c1-93674d103375" providerId="ADAL" clId="{031C95E4-19D1-44FA-8511-AFE1489D745A}" dt="2024-05-02T04:16:22.389" v="444"/>
          <ac:spMkLst>
            <pc:docMk/>
            <pc:sldMk cId="563667278" sldId="501"/>
            <ac:spMk id="9" creationId="{6AEC1488-55C6-A22C-D01F-96BC5FE5DDE7}"/>
          </ac:spMkLst>
        </pc:spChg>
        <pc:picChg chg="add mod">
          <ac:chgData name="Ramjilal Meena" userId="04f47ffa-00dc-4f53-a1c1-93674d103375" providerId="ADAL" clId="{031C95E4-19D1-44FA-8511-AFE1489D745A}" dt="2024-05-02T04:16:22.389" v="444"/>
          <ac:picMkLst>
            <pc:docMk/>
            <pc:sldMk cId="563667278" sldId="501"/>
            <ac:picMk id="4" creationId="{15F2DF63-BE0C-FFD2-51D1-F95203E3CC5A}"/>
          </ac:picMkLst>
        </pc:picChg>
      </pc:sldChg>
      <pc:sldChg chg="addSp modSp">
        <pc:chgData name="Ramjilal Meena" userId="04f47ffa-00dc-4f53-a1c1-93674d103375" providerId="ADAL" clId="{031C95E4-19D1-44FA-8511-AFE1489D745A}" dt="2024-05-02T04:16:24.702" v="445"/>
        <pc:sldMkLst>
          <pc:docMk/>
          <pc:sldMk cId="3871611548" sldId="502"/>
        </pc:sldMkLst>
        <pc:spChg chg="add mod">
          <ac:chgData name="Ramjilal Meena" userId="04f47ffa-00dc-4f53-a1c1-93674d103375" providerId="ADAL" clId="{031C95E4-19D1-44FA-8511-AFE1489D745A}" dt="2024-05-02T04:16:24.702" v="445"/>
          <ac:spMkLst>
            <pc:docMk/>
            <pc:sldMk cId="3871611548" sldId="502"/>
            <ac:spMk id="3" creationId="{2001DAF5-4D0C-F47F-3EB9-4273D2468568}"/>
          </ac:spMkLst>
        </pc:spChg>
        <pc:spChg chg="add mod">
          <ac:chgData name="Ramjilal Meena" userId="04f47ffa-00dc-4f53-a1c1-93674d103375" providerId="ADAL" clId="{031C95E4-19D1-44FA-8511-AFE1489D745A}" dt="2024-05-02T04:16:24.702" v="445"/>
          <ac:spMkLst>
            <pc:docMk/>
            <pc:sldMk cId="3871611548" sldId="502"/>
            <ac:spMk id="7" creationId="{EC1608E8-3B12-893C-B0F4-A34A2697C696}"/>
          </ac:spMkLst>
        </pc:spChg>
        <pc:picChg chg="add mod">
          <ac:chgData name="Ramjilal Meena" userId="04f47ffa-00dc-4f53-a1c1-93674d103375" providerId="ADAL" clId="{031C95E4-19D1-44FA-8511-AFE1489D745A}" dt="2024-05-02T04:16:24.702" v="445"/>
          <ac:picMkLst>
            <pc:docMk/>
            <pc:sldMk cId="3871611548" sldId="502"/>
            <ac:picMk id="6" creationId="{A39C9EF1-DC59-826C-1E20-ED48D02312BC}"/>
          </ac:picMkLst>
        </pc:picChg>
      </pc:sldChg>
      <pc:sldChg chg="addSp modSp">
        <pc:chgData name="Ramjilal Meena" userId="04f47ffa-00dc-4f53-a1c1-93674d103375" providerId="ADAL" clId="{031C95E4-19D1-44FA-8511-AFE1489D745A}" dt="2024-05-02T04:16:26.903" v="446"/>
        <pc:sldMkLst>
          <pc:docMk/>
          <pc:sldMk cId="3037666251" sldId="503"/>
        </pc:sldMkLst>
        <pc:spChg chg="add mod">
          <ac:chgData name="Ramjilal Meena" userId="04f47ffa-00dc-4f53-a1c1-93674d103375" providerId="ADAL" clId="{031C95E4-19D1-44FA-8511-AFE1489D745A}" dt="2024-05-02T04:16:26.903" v="446"/>
          <ac:spMkLst>
            <pc:docMk/>
            <pc:sldMk cId="3037666251" sldId="503"/>
            <ac:spMk id="3" creationId="{8F584402-8C7B-CB74-42C9-8B5E343916F7}"/>
          </ac:spMkLst>
        </pc:spChg>
        <pc:spChg chg="add mod">
          <ac:chgData name="Ramjilal Meena" userId="04f47ffa-00dc-4f53-a1c1-93674d103375" providerId="ADAL" clId="{031C95E4-19D1-44FA-8511-AFE1489D745A}" dt="2024-05-02T04:16:26.903" v="446"/>
          <ac:spMkLst>
            <pc:docMk/>
            <pc:sldMk cId="3037666251" sldId="503"/>
            <ac:spMk id="11" creationId="{C9BD5E07-C576-691B-62D4-FD42B2F75874}"/>
          </ac:spMkLst>
        </pc:spChg>
        <pc:picChg chg="add mod">
          <ac:chgData name="Ramjilal Meena" userId="04f47ffa-00dc-4f53-a1c1-93674d103375" providerId="ADAL" clId="{031C95E4-19D1-44FA-8511-AFE1489D745A}" dt="2024-05-02T04:16:26.903" v="446"/>
          <ac:picMkLst>
            <pc:docMk/>
            <pc:sldMk cId="3037666251" sldId="503"/>
            <ac:picMk id="7" creationId="{50AE02C0-6E05-199F-6307-02B458EC847A}"/>
          </ac:picMkLst>
        </pc:picChg>
      </pc:sldChg>
      <pc:sldChg chg="addSp modSp">
        <pc:chgData name="Ramjilal Meena" userId="04f47ffa-00dc-4f53-a1c1-93674d103375" providerId="ADAL" clId="{031C95E4-19D1-44FA-8511-AFE1489D745A}" dt="2024-05-02T04:17:08.692" v="458"/>
        <pc:sldMkLst>
          <pc:docMk/>
          <pc:sldMk cId="597983499" sldId="504"/>
        </pc:sldMkLst>
        <pc:spChg chg="add mod">
          <ac:chgData name="Ramjilal Meena" userId="04f47ffa-00dc-4f53-a1c1-93674d103375" providerId="ADAL" clId="{031C95E4-19D1-44FA-8511-AFE1489D745A}" dt="2024-05-02T04:17:08.692" v="458"/>
          <ac:spMkLst>
            <pc:docMk/>
            <pc:sldMk cId="597983499" sldId="504"/>
            <ac:spMk id="6" creationId="{A916EA23-4E48-93A8-BDD8-DCF8061D8AE0}"/>
          </ac:spMkLst>
        </pc:spChg>
        <pc:spChg chg="add mod">
          <ac:chgData name="Ramjilal Meena" userId="04f47ffa-00dc-4f53-a1c1-93674d103375" providerId="ADAL" clId="{031C95E4-19D1-44FA-8511-AFE1489D745A}" dt="2024-05-02T04:17:08.692" v="458"/>
          <ac:spMkLst>
            <pc:docMk/>
            <pc:sldMk cId="597983499" sldId="504"/>
            <ac:spMk id="12" creationId="{5BEE2775-3F5E-6A6A-EDCE-5F90702AB82F}"/>
          </ac:spMkLst>
        </pc:spChg>
        <pc:picChg chg="add mod">
          <ac:chgData name="Ramjilal Meena" userId="04f47ffa-00dc-4f53-a1c1-93674d103375" providerId="ADAL" clId="{031C95E4-19D1-44FA-8511-AFE1489D745A}" dt="2024-05-02T04:17:08.692" v="458"/>
          <ac:picMkLst>
            <pc:docMk/>
            <pc:sldMk cId="597983499" sldId="504"/>
            <ac:picMk id="9" creationId="{905C2659-4DD3-B523-6807-B2D6A081ADDB}"/>
          </ac:picMkLst>
        </pc:picChg>
      </pc:sldChg>
      <pc:sldChg chg="addSp modSp">
        <pc:chgData name="Ramjilal Meena" userId="04f47ffa-00dc-4f53-a1c1-93674d103375" providerId="ADAL" clId="{031C95E4-19D1-44FA-8511-AFE1489D745A}" dt="2024-05-02T04:16:36.697" v="448"/>
        <pc:sldMkLst>
          <pc:docMk/>
          <pc:sldMk cId="3938043571" sldId="505"/>
        </pc:sldMkLst>
        <pc:spChg chg="add mod">
          <ac:chgData name="Ramjilal Meena" userId="04f47ffa-00dc-4f53-a1c1-93674d103375" providerId="ADAL" clId="{031C95E4-19D1-44FA-8511-AFE1489D745A}" dt="2024-05-02T04:16:36.697" v="448"/>
          <ac:spMkLst>
            <pc:docMk/>
            <pc:sldMk cId="3938043571" sldId="505"/>
            <ac:spMk id="3" creationId="{73E4117F-4729-3EA7-2AC7-1037794DED48}"/>
          </ac:spMkLst>
        </pc:spChg>
        <pc:spChg chg="add mod">
          <ac:chgData name="Ramjilal Meena" userId="04f47ffa-00dc-4f53-a1c1-93674d103375" providerId="ADAL" clId="{031C95E4-19D1-44FA-8511-AFE1489D745A}" dt="2024-05-02T04:16:36.697" v="448"/>
          <ac:spMkLst>
            <pc:docMk/>
            <pc:sldMk cId="3938043571" sldId="505"/>
            <ac:spMk id="11" creationId="{BD062420-20FD-69BA-95E5-4695B98816C7}"/>
          </ac:spMkLst>
        </pc:spChg>
        <pc:picChg chg="add mod">
          <ac:chgData name="Ramjilal Meena" userId="04f47ffa-00dc-4f53-a1c1-93674d103375" providerId="ADAL" clId="{031C95E4-19D1-44FA-8511-AFE1489D745A}" dt="2024-05-02T04:16:36.697" v="448"/>
          <ac:picMkLst>
            <pc:docMk/>
            <pc:sldMk cId="3938043571" sldId="505"/>
            <ac:picMk id="7" creationId="{68F087DC-FBA5-372B-CD1A-3A7A80FA784A}"/>
          </ac:picMkLst>
        </pc:picChg>
      </pc:sldChg>
      <pc:sldChg chg="addSp modSp">
        <pc:chgData name="Ramjilal Meena" userId="04f47ffa-00dc-4f53-a1c1-93674d103375" providerId="ADAL" clId="{031C95E4-19D1-44FA-8511-AFE1489D745A}" dt="2024-05-02T04:16:39.754" v="449"/>
        <pc:sldMkLst>
          <pc:docMk/>
          <pc:sldMk cId="2743720618" sldId="506"/>
        </pc:sldMkLst>
        <pc:spChg chg="add mod">
          <ac:chgData name="Ramjilal Meena" userId="04f47ffa-00dc-4f53-a1c1-93674d103375" providerId="ADAL" clId="{031C95E4-19D1-44FA-8511-AFE1489D745A}" dt="2024-05-02T04:16:39.754" v="449"/>
          <ac:spMkLst>
            <pc:docMk/>
            <pc:sldMk cId="2743720618" sldId="506"/>
            <ac:spMk id="5" creationId="{4A0F5956-5348-EB8C-4949-3FBD7CDAB679}"/>
          </ac:spMkLst>
        </pc:spChg>
        <pc:spChg chg="add mod">
          <ac:chgData name="Ramjilal Meena" userId="04f47ffa-00dc-4f53-a1c1-93674d103375" providerId="ADAL" clId="{031C95E4-19D1-44FA-8511-AFE1489D745A}" dt="2024-05-02T04:16:39.754" v="449"/>
          <ac:spMkLst>
            <pc:docMk/>
            <pc:sldMk cId="2743720618" sldId="506"/>
            <ac:spMk id="14" creationId="{E72A9CBD-1B33-7718-83EE-AE84BCB6AA8C}"/>
          </ac:spMkLst>
        </pc:spChg>
        <pc:picChg chg="add mod">
          <ac:chgData name="Ramjilal Meena" userId="04f47ffa-00dc-4f53-a1c1-93674d103375" providerId="ADAL" clId="{031C95E4-19D1-44FA-8511-AFE1489D745A}" dt="2024-05-02T04:16:39.754" v="449"/>
          <ac:picMkLst>
            <pc:docMk/>
            <pc:sldMk cId="2743720618" sldId="506"/>
            <ac:picMk id="13" creationId="{19E9B688-3A6B-4316-12F8-5FDF1C3C803B}"/>
          </ac:picMkLst>
        </pc:picChg>
      </pc:sldChg>
      <pc:sldChg chg="addSp modSp">
        <pc:chgData name="Ramjilal Meena" userId="04f47ffa-00dc-4f53-a1c1-93674d103375" providerId="ADAL" clId="{031C95E4-19D1-44FA-8511-AFE1489D745A}" dt="2024-05-02T04:16:46.663" v="451"/>
        <pc:sldMkLst>
          <pc:docMk/>
          <pc:sldMk cId="2539828856" sldId="507"/>
        </pc:sldMkLst>
        <pc:spChg chg="add mod">
          <ac:chgData name="Ramjilal Meena" userId="04f47ffa-00dc-4f53-a1c1-93674d103375" providerId="ADAL" clId="{031C95E4-19D1-44FA-8511-AFE1489D745A}" dt="2024-05-02T04:16:46.663" v="451"/>
          <ac:spMkLst>
            <pc:docMk/>
            <pc:sldMk cId="2539828856" sldId="507"/>
            <ac:spMk id="3" creationId="{7675578D-5174-0317-F1B6-F425A02A4407}"/>
          </ac:spMkLst>
        </pc:spChg>
        <pc:spChg chg="add mod">
          <ac:chgData name="Ramjilal Meena" userId="04f47ffa-00dc-4f53-a1c1-93674d103375" providerId="ADAL" clId="{031C95E4-19D1-44FA-8511-AFE1489D745A}" dt="2024-05-02T04:16:46.663" v="451"/>
          <ac:spMkLst>
            <pc:docMk/>
            <pc:sldMk cId="2539828856" sldId="507"/>
            <ac:spMk id="6" creationId="{5A8C7917-2300-79FA-896C-27FB0A56E065}"/>
          </ac:spMkLst>
        </pc:spChg>
        <pc:picChg chg="add mod">
          <ac:chgData name="Ramjilal Meena" userId="04f47ffa-00dc-4f53-a1c1-93674d103375" providerId="ADAL" clId="{031C95E4-19D1-44FA-8511-AFE1489D745A}" dt="2024-05-02T04:16:46.663" v="451"/>
          <ac:picMkLst>
            <pc:docMk/>
            <pc:sldMk cId="2539828856" sldId="507"/>
            <ac:picMk id="5" creationId="{F1DEE944-77B1-1D8F-9B08-F01ACEE30249}"/>
          </ac:picMkLst>
        </pc:picChg>
      </pc:sldChg>
      <pc:sldChg chg="addSp modSp">
        <pc:chgData name="Ramjilal Meena" userId="04f47ffa-00dc-4f53-a1c1-93674d103375" providerId="ADAL" clId="{031C95E4-19D1-44FA-8511-AFE1489D745A}" dt="2024-05-02T04:16:43.047" v="450"/>
        <pc:sldMkLst>
          <pc:docMk/>
          <pc:sldMk cId="26055062" sldId="508"/>
        </pc:sldMkLst>
        <pc:spChg chg="add mod">
          <ac:chgData name="Ramjilal Meena" userId="04f47ffa-00dc-4f53-a1c1-93674d103375" providerId="ADAL" clId="{031C95E4-19D1-44FA-8511-AFE1489D745A}" dt="2024-05-02T04:16:43.047" v="450"/>
          <ac:spMkLst>
            <pc:docMk/>
            <pc:sldMk cId="26055062" sldId="508"/>
            <ac:spMk id="3" creationId="{2F0D4DF6-6D8E-4F55-A853-556F11660BB1}"/>
          </ac:spMkLst>
        </pc:spChg>
        <pc:spChg chg="add mod">
          <ac:chgData name="Ramjilal Meena" userId="04f47ffa-00dc-4f53-a1c1-93674d103375" providerId="ADAL" clId="{031C95E4-19D1-44FA-8511-AFE1489D745A}" dt="2024-05-02T04:16:43.047" v="450"/>
          <ac:spMkLst>
            <pc:docMk/>
            <pc:sldMk cId="26055062" sldId="508"/>
            <ac:spMk id="11" creationId="{A2C54087-2950-5CEF-2897-ADDBBA1989A3}"/>
          </ac:spMkLst>
        </pc:spChg>
        <pc:picChg chg="add mod">
          <ac:chgData name="Ramjilal Meena" userId="04f47ffa-00dc-4f53-a1c1-93674d103375" providerId="ADAL" clId="{031C95E4-19D1-44FA-8511-AFE1489D745A}" dt="2024-05-02T04:16:43.047" v="450"/>
          <ac:picMkLst>
            <pc:docMk/>
            <pc:sldMk cId="26055062" sldId="508"/>
            <ac:picMk id="7" creationId="{B0F1AEAD-BCF1-903E-AA67-AF7C942F03A8}"/>
          </ac:picMkLst>
        </pc:picChg>
      </pc:sldChg>
      <pc:sldChg chg="delSp del mod">
        <pc:chgData name="Ramjilal Meena" userId="04f47ffa-00dc-4f53-a1c1-93674d103375" providerId="ADAL" clId="{031C95E4-19D1-44FA-8511-AFE1489D745A}" dt="2024-05-02T04:16:33.273" v="447" actId="47"/>
        <pc:sldMkLst>
          <pc:docMk/>
          <pc:sldMk cId="2219022960" sldId="509"/>
        </pc:sldMkLst>
        <pc:picChg chg="del">
          <ac:chgData name="Ramjilal Meena" userId="04f47ffa-00dc-4f53-a1c1-93674d103375" providerId="ADAL" clId="{031C95E4-19D1-44FA-8511-AFE1489D745A}" dt="2024-05-02T04:11:49.805" v="401" actId="478"/>
          <ac:picMkLst>
            <pc:docMk/>
            <pc:sldMk cId="2219022960" sldId="509"/>
            <ac:picMk id="25" creationId="{CF2B0954-A963-127F-B19B-CE08B96958C6}"/>
          </ac:picMkLst>
        </pc:picChg>
        <pc:picChg chg="del">
          <ac:chgData name="Ramjilal Meena" userId="04f47ffa-00dc-4f53-a1c1-93674d103375" providerId="ADAL" clId="{031C95E4-19D1-44FA-8511-AFE1489D745A}" dt="2024-05-02T04:11:29.664" v="400" actId="478"/>
          <ac:picMkLst>
            <pc:docMk/>
            <pc:sldMk cId="2219022960" sldId="509"/>
            <ac:picMk id="27" creationId="{6D0A72BE-81D0-F4E4-090F-49698D1A8006}"/>
          </ac:picMkLst>
        </pc:picChg>
      </pc:sldChg>
      <pc:sldChg chg="addSp modSp">
        <pc:chgData name="Ramjilal Meena" userId="04f47ffa-00dc-4f53-a1c1-93674d103375" providerId="ADAL" clId="{031C95E4-19D1-44FA-8511-AFE1489D745A}" dt="2024-05-02T04:17:00.857" v="456"/>
        <pc:sldMkLst>
          <pc:docMk/>
          <pc:sldMk cId="3759506014" sldId="515"/>
        </pc:sldMkLst>
        <pc:spChg chg="add mod">
          <ac:chgData name="Ramjilal Meena" userId="04f47ffa-00dc-4f53-a1c1-93674d103375" providerId="ADAL" clId="{031C95E4-19D1-44FA-8511-AFE1489D745A}" dt="2024-05-02T04:17:00.857" v="456"/>
          <ac:spMkLst>
            <pc:docMk/>
            <pc:sldMk cId="3759506014" sldId="515"/>
            <ac:spMk id="3" creationId="{8FA193A0-7800-761C-8972-1EA1082847EF}"/>
          </ac:spMkLst>
        </pc:spChg>
        <pc:spChg chg="add mod">
          <ac:chgData name="Ramjilal Meena" userId="04f47ffa-00dc-4f53-a1c1-93674d103375" providerId="ADAL" clId="{031C95E4-19D1-44FA-8511-AFE1489D745A}" dt="2024-05-02T04:17:00.857" v="456"/>
          <ac:spMkLst>
            <pc:docMk/>
            <pc:sldMk cId="3759506014" sldId="515"/>
            <ac:spMk id="11" creationId="{CB165E7E-EAAF-DA39-52CB-31C70713B164}"/>
          </ac:spMkLst>
        </pc:spChg>
        <pc:picChg chg="add mod">
          <ac:chgData name="Ramjilal Meena" userId="04f47ffa-00dc-4f53-a1c1-93674d103375" providerId="ADAL" clId="{031C95E4-19D1-44FA-8511-AFE1489D745A}" dt="2024-05-02T04:17:00.857" v="456"/>
          <ac:picMkLst>
            <pc:docMk/>
            <pc:sldMk cId="3759506014" sldId="515"/>
            <ac:picMk id="7" creationId="{6BAA20E2-14FF-434B-855A-F49E240FC8EE}"/>
          </ac:picMkLst>
        </pc:picChg>
      </pc:sldChg>
      <pc:sldChg chg="addSp modSp">
        <pc:chgData name="Ramjilal Meena" userId="04f47ffa-00dc-4f53-a1c1-93674d103375" providerId="ADAL" clId="{031C95E4-19D1-44FA-8511-AFE1489D745A}" dt="2024-05-02T04:16:51.529" v="452"/>
        <pc:sldMkLst>
          <pc:docMk/>
          <pc:sldMk cId="2716444989" sldId="516"/>
        </pc:sldMkLst>
        <pc:spChg chg="add mod">
          <ac:chgData name="Ramjilal Meena" userId="04f47ffa-00dc-4f53-a1c1-93674d103375" providerId="ADAL" clId="{031C95E4-19D1-44FA-8511-AFE1489D745A}" dt="2024-05-02T04:16:51.529" v="452"/>
          <ac:spMkLst>
            <pc:docMk/>
            <pc:sldMk cId="2716444989" sldId="516"/>
            <ac:spMk id="3" creationId="{A9FF5590-450F-1568-4481-D906E625F474}"/>
          </ac:spMkLst>
        </pc:spChg>
        <pc:spChg chg="add mod">
          <ac:chgData name="Ramjilal Meena" userId="04f47ffa-00dc-4f53-a1c1-93674d103375" providerId="ADAL" clId="{031C95E4-19D1-44FA-8511-AFE1489D745A}" dt="2024-05-02T04:16:51.529" v="452"/>
          <ac:spMkLst>
            <pc:docMk/>
            <pc:sldMk cId="2716444989" sldId="516"/>
            <ac:spMk id="6" creationId="{45EFD756-2CD8-CE53-9AF2-147241A978FB}"/>
          </ac:spMkLst>
        </pc:spChg>
        <pc:picChg chg="add mod">
          <ac:chgData name="Ramjilal Meena" userId="04f47ffa-00dc-4f53-a1c1-93674d103375" providerId="ADAL" clId="{031C95E4-19D1-44FA-8511-AFE1489D745A}" dt="2024-05-02T04:16:51.529" v="452"/>
          <ac:picMkLst>
            <pc:docMk/>
            <pc:sldMk cId="2716444989" sldId="516"/>
            <ac:picMk id="5" creationId="{E1059029-2374-071B-6221-63456F563CD2}"/>
          </ac:picMkLst>
        </pc:picChg>
      </pc:sldChg>
      <pc:sldChg chg="addSp modSp">
        <pc:chgData name="Ramjilal Meena" userId="04f47ffa-00dc-4f53-a1c1-93674d103375" providerId="ADAL" clId="{031C95E4-19D1-44FA-8511-AFE1489D745A}" dt="2024-05-02T04:16:54.736" v="453"/>
        <pc:sldMkLst>
          <pc:docMk/>
          <pc:sldMk cId="2583555395" sldId="517"/>
        </pc:sldMkLst>
        <pc:spChg chg="add mod">
          <ac:chgData name="Ramjilal Meena" userId="04f47ffa-00dc-4f53-a1c1-93674d103375" providerId="ADAL" clId="{031C95E4-19D1-44FA-8511-AFE1489D745A}" dt="2024-05-02T04:16:54.736" v="453"/>
          <ac:spMkLst>
            <pc:docMk/>
            <pc:sldMk cId="2583555395" sldId="517"/>
            <ac:spMk id="4" creationId="{13ADF6AC-A7C8-3D37-C714-98784C70D07C}"/>
          </ac:spMkLst>
        </pc:spChg>
        <pc:spChg chg="add mod">
          <ac:chgData name="Ramjilal Meena" userId="04f47ffa-00dc-4f53-a1c1-93674d103375" providerId="ADAL" clId="{031C95E4-19D1-44FA-8511-AFE1489D745A}" dt="2024-05-02T04:16:54.736" v="453"/>
          <ac:spMkLst>
            <pc:docMk/>
            <pc:sldMk cId="2583555395" sldId="517"/>
            <ac:spMk id="6" creationId="{7B052614-97DB-C113-349B-A93719ACCEA6}"/>
          </ac:spMkLst>
        </pc:spChg>
        <pc:picChg chg="add mod">
          <ac:chgData name="Ramjilal Meena" userId="04f47ffa-00dc-4f53-a1c1-93674d103375" providerId="ADAL" clId="{031C95E4-19D1-44FA-8511-AFE1489D745A}" dt="2024-05-02T04:16:54.736" v="453"/>
          <ac:picMkLst>
            <pc:docMk/>
            <pc:sldMk cId="2583555395" sldId="517"/>
            <ac:picMk id="5" creationId="{B342C3A0-0840-A7BC-9365-81A55797A4B5}"/>
          </ac:picMkLst>
        </pc:picChg>
      </pc:sldChg>
      <pc:sldChg chg="addSp modSp">
        <pc:chgData name="Ramjilal Meena" userId="04f47ffa-00dc-4f53-a1c1-93674d103375" providerId="ADAL" clId="{031C95E4-19D1-44FA-8511-AFE1489D745A}" dt="2024-05-02T04:16:56.479" v="454"/>
        <pc:sldMkLst>
          <pc:docMk/>
          <pc:sldMk cId="164753873" sldId="518"/>
        </pc:sldMkLst>
        <pc:spChg chg="add mod">
          <ac:chgData name="Ramjilal Meena" userId="04f47ffa-00dc-4f53-a1c1-93674d103375" providerId="ADAL" clId="{031C95E4-19D1-44FA-8511-AFE1489D745A}" dt="2024-05-02T04:16:56.479" v="454"/>
          <ac:spMkLst>
            <pc:docMk/>
            <pc:sldMk cId="164753873" sldId="518"/>
            <ac:spMk id="3" creationId="{4F7AC1EB-AD07-B32A-B4D3-7BFF644348FE}"/>
          </ac:spMkLst>
        </pc:spChg>
        <pc:spChg chg="add mod">
          <ac:chgData name="Ramjilal Meena" userId="04f47ffa-00dc-4f53-a1c1-93674d103375" providerId="ADAL" clId="{031C95E4-19D1-44FA-8511-AFE1489D745A}" dt="2024-05-02T04:16:56.479" v="454"/>
          <ac:spMkLst>
            <pc:docMk/>
            <pc:sldMk cId="164753873" sldId="518"/>
            <ac:spMk id="7" creationId="{224097E3-5F75-5335-878C-13782718194C}"/>
          </ac:spMkLst>
        </pc:spChg>
        <pc:picChg chg="add mod">
          <ac:chgData name="Ramjilal Meena" userId="04f47ffa-00dc-4f53-a1c1-93674d103375" providerId="ADAL" clId="{031C95E4-19D1-44FA-8511-AFE1489D745A}" dt="2024-05-02T04:16:56.479" v="454"/>
          <ac:picMkLst>
            <pc:docMk/>
            <pc:sldMk cId="164753873" sldId="518"/>
            <ac:picMk id="5" creationId="{0D518AA2-9E74-C33A-1D65-4B20636CC959}"/>
          </ac:picMkLst>
        </pc:picChg>
      </pc:sldChg>
      <pc:sldChg chg="addSp modSp">
        <pc:chgData name="Ramjilal Meena" userId="04f47ffa-00dc-4f53-a1c1-93674d103375" providerId="ADAL" clId="{031C95E4-19D1-44FA-8511-AFE1489D745A}" dt="2024-05-02T04:16:58.409" v="455"/>
        <pc:sldMkLst>
          <pc:docMk/>
          <pc:sldMk cId="3087010612" sldId="519"/>
        </pc:sldMkLst>
        <pc:spChg chg="add mod">
          <ac:chgData name="Ramjilal Meena" userId="04f47ffa-00dc-4f53-a1c1-93674d103375" providerId="ADAL" clId="{031C95E4-19D1-44FA-8511-AFE1489D745A}" dt="2024-05-02T04:16:58.409" v="455"/>
          <ac:spMkLst>
            <pc:docMk/>
            <pc:sldMk cId="3087010612" sldId="519"/>
            <ac:spMk id="3" creationId="{1C1F2790-B934-EAE2-8197-7040A0DDCED9}"/>
          </ac:spMkLst>
        </pc:spChg>
        <pc:spChg chg="add mod">
          <ac:chgData name="Ramjilal Meena" userId="04f47ffa-00dc-4f53-a1c1-93674d103375" providerId="ADAL" clId="{031C95E4-19D1-44FA-8511-AFE1489D745A}" dt="2024-05-02T04:16:58.409" v="455"/>
          <ac:spMkLst>
            <pc:docMk/>
            <pc:sldMk cId="3087010612" sldId="519"/>
            <ac:spMk id="5" creationId="{16FFE386-E184-F73F-0F56-1FF373EF02ED}"/>
          </ac:spMkLst>
        </pc:spChg>
        <pc:picChg chg="add mod">
          <ac:chgData name="Ramjilal Meena" userId="04f47ffa-00dc-4f53-a1c1-93674d103375" providerId="ADAL" clId="{031C95E4-19D1-44FA-8511-AFE1489D745A}" dt="2024-05-02T04:16:58.409" v="455"/>
          <ac:picMkLst>
            <pc:docMk/>
            <pc:sldMk cId="3087010612" sldId="519"/>
            <ac:picMk id="4" creationId="{834B58C5-0DD0-9648-6744-9FCA48C7A6B1}"/>
          </ac:picMkLst>
        </pc:picChg>
      </pc:sldChg>
      <pc:sldChg chg="addSp modSp">
        <pc:chgData name="Ramjilal Meena" userId="04f47ffa-00dc-4f53-a1c1-93674d103375" providerId="ADAL" clId="{031C95E4-19D1-44FA-8511-AFE1489D745A}" dt="2024-05-02T04:17:05.960" v="457"/>
        <pc:sldMkLst>
          <pc:docMk/>
          <pc:sldMk cId="158429472" sldId="520"/>
        </pc:sldMkLst>
        <pc:spChg chg="add mod">
          <ac:chgData name="Ramjilal Meena" userId="04f47ffa-00dc-4f53-a1c1-93674d103375" providerId="ADAL" clId="{031C95E4-19D1-44FA-8511-AFE1489D745A}" dt="2024-05-02T04:17:05.960" v="457"/>
          <ac:spMkLst>
            <pc:docMk/>
            <pc:sldMk cId="158429472" sldId="520"/>
            <ac:spMk id="3" creationId="{E5082C79-117C-9865-0804-4BDADAAD51D8}"/>
          </ac:spMkLst>
        </pc:spChg>
        <pc:spChg chg="add mod">
          <ac:chgData name="Ramjilal Meena" userId="04f47ffa-00dc-4f53-a1c1-93674d103375" providerId="ADAL" clId="{031C95E4-19D1-44FA-8511-AFE1489D745A}" dt="2024-05-02T04:17:05.960" v="457"/>
          <ac:spMkLst>
            <pc:docMk/>
            <pc:sldMk cId="158429472" sldId="520"/>
            <ac:spMk id="5" creationId="{E65CB8DE-D0CD-1CFF-3C27-08127B5D6689}"/>
          </ac:spMkLst>
        </pc:spChg>
        <pc:picChg chg="add mod">
          <ac:chgData name="Ramjilal Meena" userId="04f47ffa-00dc-4f53-a1c1-93674d103375" providerId="ADAL" clId="{031C95E4-19D1-44FA-8511-AFE1489D745A}" dt="2024-05-02T04:17:05.960" v="457"/>
          <ac:picMkLst>
            <pc:docMk/>
            <pc:sldMk cId="158429472" sldId="520"/>
            <ac:picMk id="4" creationId="{FF9E23D1-7ECF-E7F0-D94E-1DE62CAA7BC2}"/>
          </ac:picMkLst>
        </pc:picChg>
      </pc:sldChg>
      <pc:sldChg chg="addSp modSp">
        <pc:chgData name="Ramjilal Meena" userId="04f47ffa-00dc-4f53-a1c1-93674d103375" providerId="ADAL" clId="{031C95E4-19D1-44FA-8511-AFE1489D745A}" dt="2024-05-02T04:17:12.402" v="459"/>
        <pc:sldMkLst>
          <pc:docMk/>
          <pc:sldMk cId="2332941288" sldId="525"/>
        </pc:sldMkLst>
        <pc:spChg chg="add mod">
          <ac:chgData name="Ramjilal Meena" userId="04f47ffa-00dc-4f53-a1c1-93674d103375" providerId="ADAL" clId="{031C95E4-19D1-44FA-8511-AFE1489D745A}" dt="2024-05-02T04:17:12.402" v="459"/>
          <ac:spMkLst>
            <pc:docMk/>
            <pc:sldMk cId="2332941288" sldId="525"/>
            <ac:spMk id="3" creationId="{53C8797F-0446-BE3E-83D0-B3EC220C37C9}"/>
          </ac:spMkLst>
        </pc:spChg>
        <pc:spChg chg="add mod">
          <ac:chgData name="Ramjilal Meena" userId="04f47ffa-00dc-4f53-a1c1-93674d103375" providerId="ADAL" clId="{031C95E4-19D1-44FA-8511-AFE1489D745A}" dt="2024-05-02T04:17:12.402" v="459"/>
          <ac:spMkLst>
            <pc:docMk/>
            <pc:sldMk cId="2332941288" sldId="525"/>
            <ac:spMk id="7" creationId="{A3741AB4-DAD8-DAC1-F6B0-5E710ADB6FEE}"/>
          </ac:spMkLst>
        </pc:spChg>
        <pc:picChg chg="add mod">
          <ac:chgData name="Ramjilal Meena" userId="04f47ffa-00dc-4f53-a1c1-93674d103375" providerId="ADAL" clId="{031C95E4-19D1-44FA-8511-AFE1489D745A}" dt="2024-05-02T04:17:12.402" v="459"/>
          <ac:picMkLst>
            <pc:docMk/>
            <pc:sldMk cId="2332941288" sldId="525"/>
            <ac:picMk id="5" creationId="{BC57CACA-C085-CA3F-B6CC-366E545B4B1A}"/>
          </ac:picMkLst>
        </pc:picChg>
      </pc:sldChg>
      <pc:sldChg chg="addSp modSp">
        <pc:chgData name="Ramjilal Meena" userId="04f47ffa-00dc-4f53-a1c1-93674d103375" providerId="ADAL" clId="{031C95E4-19D1-44FA-8511-AFE1489D745A}" dt="2024-05-02T04:17:14.256" v="460"/>
        <pc:sldMkLst>
          <pc:docMk/>
          <pc:sldMk cId="2804799288" sldId="526"/>
        </pc:sldMkLst>
        <pc:spChg chg="add mod">
          <ac:chgData name="Ramjilal Meena" userId="04f47ffa-00dc-4f53-a1c1-93674d103375" providerId="ADAL" clId="{031C95E4-19D1-44FA-8511-AFE1489D745A}" dt="2024-05-02T04:17:14.256" v="460"/>
          <ac:spMkLst>
            <pc:docMk/>
            <pc:sldMk cId="2804799288" sldId="526"/>
            <ac:spMk id="3" creationId="{6661B543-0C23-6D1A-7852-41BB60A6590D}"/>
          </ac:spMkLst>
        </pc:spChg>
        <pc:spChg chg="add mod">
          <ac:chgData name="Ramjilal Meena" userId="04f47ffa-00dc-4f53-a1c1-93674d103375" providerId="ADAL" clId="{031C95E4-19D1-44FA-8511-AFE1489D745A}" dt="2024-05-02T04:17:14.256" v="460"/>
          <ac:spMkLst>
            <pc:docMk/>
            <pc:sldMk cId="2804799288" sldId="526"/>
            <ac:spMk id="6" creationId="{C7FE2928-4B1C-EC86-8FC9-C8DE4BC6B8BD}"/>
          </ac:spMkLst>
        </pc:spChg>
        <pc:picChg chg="add mod">
          <ac:chgData name="Ramjilal Meena" userId="04f47ffa-00dc-4f53-a1c1-93674d103375" providerId="ADAL" clId="{031C95E4-19D1-44FA-8511-AFE1489D745A}" dt="2024-05-02T04:17:14.256" v="460"/>
          <ac:picMkLst>
            <pc:docMk/>
            <pc:sldMk cId="2804799288" sldId="526"/>
            <ac:picMk id="4" creationId="{E23501C6-93D9-A091-91B3-1BF615EA55E8}"/>
          </ac:picMkLst>
        </pc:picChg>
      </pc:sldChg>
      <pc:sldChg chg="addSp modSp">
        <pc:chgData name="Ramjilal Meena" userId="04f47ffa-00dc-4f53-a1c1-93674d103375" providerId="ADAL" clId="{031C95E4-19D1-44FA-8511-AFE1489D745A}" dt="2024-05-02T04:17:16.338" v="461"/>
        <pc:sldMkLst>
          <pc:docMk/>
          <pc:sldMk cId="1305520390" sldId="527"/>
        </pc:sldMkLst>
        <pc:spChg chg="add mod">
          <ac:chgData name="Ramjilal Meena" userId="04f47ffa-00dc-4f53-a1c1-93674d103375" providerId="ADAL" clId="{031C95E4-19D1-44FA-8511-AFE1489D745A}" dt="2024-05-02T04:17:16.338" v="461"/>
          <ac:spMkLst>
            <pc:docMk/>
            <pc:sldMk cId="1305520390" sldId="527"/>
            <ac:spMk id="3" creationId="{5680A039-BE8B-0AA0-B9A6-9B8D9B2CBB9E}"/>
          </ac:spMkLst>
        </pc:spChg>
        <pc:spChg chg="add mod">
          <ac:chgData name="Ramjilal Meena" userId="04f47ffa-00dc-4f53-a1c1-93674d103375" providerId="ADAL" clId="{031C95E4-19D1-44FA-8511-AFE1489D745A}" dt="2024-05-02T04:17:16.338" v="461"/>
          <ac:spMkLst>
            <pc:docMk/>
            <pc:sldMk cId="1305520390" sldId="527"/>
            <ac:spMk id="6" creationId="{FE866B0A-7BC7-431C-4B07-10FE6290F005}"/>
          </ac:spMkLst>
        </pc:spChg>
        <pc:picChg chg="add mod">
          <ac:chgData name="Ramjilal Meena" userId="04f47ffa-00dc-4f53-a1c1-93674d103375" providerId="ADAL" clId="{031C95E4-19D1-44FA-8511-AFE1489D745A}" dt="2024-05-02T04:17:16.338" v="461"/>
          <ac:picMkLst>
            <pc:docMk/>
            <pc:sldMk cId="1305520390" sldId="527"/>
            <ac:picMk id="5" creationId="{AE9CFA5E-54FD-C442-4334-1138E56FC383}"/>
          </ac:picMkLst>
        </pc:picChg>
      </pc:sldChg>
      <pc:sldChg chg="addSp modSp">
        <pc:chgData name="Ramjilal Meena" userId="04f47ffa-00dc-4f53-a1c1-93674d103375" providerId="ADAL" clId="{031C95E4-19D1-44FA-8511-AFE1489D745A}" dt="2024-05-02T04:17:22.757" v="462"/>
        <pc:sldMkLst>
          <pc:docMk/>
          <pc:sldMk cId="313970719" sldId="540"/>
        </pc:sldMkLst>
        <pc:spChg chg="add mod">
          <ac:chgData name="Ramjilal Meena" userId="04f47ffa-00dc-4f53-a1c1-93674d103375" providerId="ADAL" clId="{031C95E4-19D1-44FA-8511-AFE1489D745A}" dt="2024-05-02T04:17:22.757" v="462"/>
          <ac:spMkLst>
            <pc:docMk/>
            <pc:sldMk cId="313970719" sldId="540"/>
            <ac:spMk id="3" creationId="{B8F699AF-FED5-6892-007D-8625DED67597}"/>
          </ac:spMkLst>
        </pc:spChg>
        <pc:spChg chg="add mod">
          <ac:chgData name="Ramjilal Meena" userId="04f47ffa-00dc-4f53-a1c1-93674d103375" providerId="ADAL" clId="{031C95E4-19D1-44FA-8511-AFE1489D745A}" dt="2024-05-02T04:17:22.757" v="462"/>
          <ac:spMkLst>
            <pc:docMk/>
            <pc:sldMk cId="313970719" sldId="540"/>
            <ac:spMk id="5" creationId="{B51FE359-2AC6-A545-8929-084BFA7AB34B}"/>
          </ac:spMkLst>
        </pc:spChg>
        <pc:picChg chg="add mod">
          <ac:chgData name="Ramjilal Meena" userId="04f47ffa-00dc-4f53-a1c1-93674d103375" providerId="ADAL" clId="{031C95E4-19D1-44FA-8511-AFE1489D745A}" dt="2024-05-02T04:17:22.757" v="462"/>
          <ac:picMkLst>
            <pc:docMk/>
            <pc:sldMk cId="313970719" sldId="540"/>
            <ac:picMk id="4" creationId="{708299C8-1022-E38B-BF69-94F4C7DB45F5}"/>
          </ac:picMkLst>
        </pc:picChg>
      </pc:sldChg>
      <pc:sldChg chg="addSp modSp">
        <pc:chgData name="Ramjilal Meena" userId="04f47ffa-00dc-4f53-a1c1-93674d103375" providerId="ADAL" clId="{031C95E4-19D1-44FA-8511-AFE1489D745A}" dt="2024-05-02T04:17:28.283" v="464"/>
        <pc:sldMkLst>
          <pc:docMk/>
          <pc:sldMk cId="2889179143" sldId="541"/>
        </pc:sldMkLst>
        <pc:spChg chg="add mod">
          <ac:chgData name="Ramjilal Meena" userId="04f47ffa-00dc-4f53-a1c1-93674d103375" providerId="ADAL" clId="{031C95E4-19D1-44FA-8511-AFE1489D745A}" dt="2024-05-02T04:17:28.283" v="464"/>
          <ac:spMkLst>
            <pc:docMk/>
            <pc:sldMk cId="2889179143" sldId="541"/>
            <ac:spMk id="3" creationId="{FF33293A-ED39-08C8-F77E-78C0B0856B7E}"/>
          </ac:spMkLst>
        </pc:spChg>
        <pc:spChg chg="add mod">
          <ac:chgData name="Ramjilal Meena" userId="04f47ffa-00dc-4f53-a1c1-93674d103375" providerId="ADAL" clId="{031C95E4-19D1-44FA-8511-AFE1489D745A}" dt="2024-05-02T04:17:28.283" v="464"/>
          <ac:spMkLst>
            <pc:docMk/>
            <pc:sldMk cId="2889179143" sldId="541"/>
            <ac:spMk id="5" creationId="{F64DBAC6-9FB0-B672-CAAE-134EB18F8036}"/>
          </ac:spMkLst>
        </pc:spChg>
        <pc:picChg chg="add mod">
          <ac:chgData name="Ramjilal Meena" userId="04f47ffa-00dc-4f53-a1c1-93674d103375" providerId="ADAL" clId="{031C95E4-19D1-44FA-8511-AFE1489D745A}" dt="2024-05-02T04:17:28.283" v="464"/>
          <ac:picMkLst>
            <pc:docMk/>
            <pc:sldMk cId="2889179143" sldId="541"/>
            <ac:picMk id="4" creationId="{70868F39-5684-DEBA-7067-E12F11EBFD33}"/>
          </ac:picMkLst>
        </pc:picChg>
      </pc:sldChg>
      <pc:sldChg chg="addSp modSp">
        <pc:chgData name="Ramjilal Meena" userId="04f47ffa-00dc-4f53-a1c1-93674d103375" providerId="ADAL" clId="{031C95E4-19D1-44FA-8511-AFE1489D745A}" dt="2024-05-02T04:17:26.815" v="463"/>
        <pc:sldMkLst>
          <pc:docMk/>
          <pc:sldMk cId="3269247484" sldId="542"/>
        </pc:sldMkLst>
        <pc:spChg chg="add mod">
          <ac:chgData name="Ramjilal Meena" userId="04f47ffa-00dc-4f53-a1c1-93674d103375" providerId="ADAL" clId="{031C95E4-19D1-44FA-8511-AFE1489D745A}" dt="2024-05-02T04:17:26.815" v="463"/>
          <ac:spMkLst>
            <pc:docMk/>
            <pc:sldMk cId="3269247484" sldId="542"/>
            <ac:spMk id="4" creationId="{DFF8A75B-CFBF-F88B-7C40-E38AC603F9EE}"/>
          </ac:spMkLst>
        </pc:spChg>
        <pc:spChg chg="add mod">
          <ac:chgData name="Ramjilal Meena" userId="04f47ffa-00dc-4f53-a1c1-93674d103375" providerId="ADAL" clId="{031C95E4-19D1-44FA-8511-AFE1489D745A}" dt="2024-05-02T04:17:26.815" v="463"/>
          <ac:spMkLst>
            <pc:docMk/>
            <pc:sldMk cId="3269247484" sldId="542"/>
            <ac:spMk id="6" creationId="{7CE167CA-67BD-D9F6-4A12-48C3ECD89192}"/>
          </ac:spMkLst>
        </pc:spChg>
        <pc:picChg chg="add mod">
          <ac:chgData name="Ramjilal Meena" userId="04f47ffa-00dc-4f53-a1c1-93674d103375" providerId="ADAL" clId="{031C95E4-19D1-44FA-8511-AFE1489D745A}" dt="2024-05-02T04:17:26.815" v="463"/>
          <ac:picMkLst>
            <pc:docMk/>
            <pc:sldMk cId="3269247484" sldId="542"/>
            <ac:picMk id="5" creationId="{398AF917-1C01-7B63-43A1-B224FDCE7599}"/>
          </ac:picMkLst>
        </pc:picChg>
      </pc:sldChg>
      <pc:sldChg chg="addSp modSp">
        <pc:chgData name="Ramjilal Meena" userId="04f47ffa-00dc-4f53-a1c1-93674d103375" providerId="ADAL" clId="{031C95E4-19D1-44FA-8511-AFE1489D745A}" dt="2024-05-02T04:17:29.965" v="465"/>
        <pc:sldMkLst>
          <pc:docMk/>
          <pc:sldMk cId="3749909610" sldId="543"/>
        </pc:sldMkLst>
        <pc:spChg chg="add mod">
          <ac:chgData name="Ramjilal Meena" userId="04f47ffa-00dc-4f53-a1c1-93674d103375" providerId="ADAL" clId="{031C95E4-19D1-44FA-8511-AFE1489D745A}" dt="2024-05-02T04:17:29.965" v="465"/>
          <ac:spMkLst>
            <pc:docMk/>
            <pc:sldMk cId="3749909610" sldId="543"/>
            <ac:spMk id="3" creationId="{93767C39-4D45-FFB5-CDAD-4CCC43C02154}"/>
          </ac:spMkLst>
        </pc:spChg>
        <pc:spChg chg="add mod">
          <ac:chgData name="Ramjilal Meena" userId="04f47ffa-00dc-4f53-a1c1-93674d103375" providerId="ADAL" clId="{031C95E4-19D1-44FA-8511-AFE1489D745A}" dt="2024-05-02T04:17:29.965" v="465"/>
          <ac:spMkLst>
            <pc:docMk/>
            <pc:sldMk cId="3749909610" sldId="543"/>
            <ac:spMk id="7" creationId="{96CF6DD0-A6E4-E378-0169-D615F66C5CBA}"/>
          </ac:spMkLst>
        </pc:spChg>
        <pc:picChg chg="add mod">
          <ac:chgData name="Ramjilal Meena" userId="04f47ffa-00dc-4f53-a1c1-93674d103375" providerId="ADAL" clId="{031C95E4-19D1-44FA-8511-AFE1489D745A}" dt="2024-05-02T04:17:29.965" v="465"/>
          <ac:picMkLst>
            <pc:docMk/>
            <pc:sldMk cId="3749909610" sldId="543"/>
            <ac:picMk id="5" creationId="{4CC9EB02-6C42-2D7F-69CB-A0D2D8B55BF3}"/>
          </ac:picMkLst>
        </pc:picChg>
      </pc:sldChg>
      <pc:sldChg chg="addSp modSp">
        <pc:chgData name="Ramjilal Meena" userId="04f47ffa-00dc-4f53-a1c1-93674d103375" providerId="ADAL" clId="{031C95E4-19D1-44FA-8511-AFE1489D745A}" dt="2024-05-02T04:17:31.539" v="466"/>
        <pc:sldMkLst>
          <pc:docMk/>
          <pc:sldMk cId="1390072128" sldId="544"/>
        </pc:sldMkLst>
        <pc:spChg chg="add mod">
          <ac:chgData name="Ramjilal Meena" userId="04f47ffa-00dc-4f53-a1c1-93674d103375" providerId="ADAL" clId="{031C95E4-19D1-44FA-8511-AFE1489D745A}" dt="2024-05-02T04:17:31.539" v="466"/>
          <ac:spMkLst>
            <pc:docMk/>
            <pc:sldMk cId="1390072128" sldId="544"/>
            <ac:spMk id="3" creationId="{AAA77E69-B081-1034-86DC-E211B1A7F6F6}"/>
          </ac:spMkLst>
        </pc:spChg>
        <pc:spChg chg="add mod">
          <ac:chgData name="Ramjilal Meena" userId="04f47ffa-00dc-4f53-a1c1-93674d103375" providerId="ADAL" clId="{031C95E4-19D1-44FA-8511-AFE1489D745A}" dt="2024-05-02T04:17:31.539" v="466"/>
          <ac:spMkLst>
            <pc:docMk/>
            <pc:sldMk cId="1390072128" sldId="544"/>
            <ac:spMk id="5" creationId="{B5FB6556-F09B-7F6E-7D92-2F411125F9F3}"/>
          </ac:spMkLst>
        </pc:spChg>
        <pc:picChg chg="add mod">
          <ac:chgData name="Ramjilal Meena" userId="04f47ffa-00dc-4f53-a1c1-93674d103375" providerId="ADAL" clId="{031C95E4-19D1-44FA-8511-AFE1489D745A}" dt="2024-05-02T04:17:31.539" v="466"/>
          <ac:picMkLst>
            <pc:docMk/>
            <pc:sldMk cId="1390072128" sldId="544"/>
            <ac:picMk id="4" creationId="{5BDEB5C4-A1F7-D9CC-6356-FF66BC64C49D}"/>
          </ac:picMkLst>
        </pc:picChg>
      </pc:sldChg>
      <pc:sldChg chg="addSp modSp">
        <pc:chgData name="Ramjilal Meena" userId="04f47ffa-00dc-4f53-a1c1-93674d103375" providerId="ADAL" clId="{031C95E4-19D1-44FA-8511-AFE1489D745A}" dt="2024-05-02T04:17:34.945" v="467"/>
        <pc:sldMkLst>
          <pc:docMk/>
          <pc:sldMk cId="4175141332" sldId="545"/>
        </pc:sldMkLst>
        <pc:spChg chg="add mod">
          <ac:chgData name="Ramjilal Meena" userId="04f47ffa-00dc-4f53-a1c1-93674d103375" providerId="ADAL" clId="{031C95E4-19D1-44FA-8511-AFE1489D745A}" dt="2024-05-02T04:17:34.945" v="467"/>
          <ac:spMkLst>
            <pc:docMk/>
            <pc:sldMk cId="4175141332" sldId="545"/>
            <ac:spMk id="3" creationId="{5188075E-8DA5-39FF-2284-2AE02039CEA1}"/>
          </ac:spMkLst>
        </pc:spChg>
        <pc:spChg chg="add mod">
          <ac:chgData name="Ramjilal Meena" userId="04f47ffa-00dc-4f53-a1c1-93674d103375" providerId="ADAL" clId="{031C95E4-19D1-44FA-8511-AFE1489D745A}" dt="2024-05-02T04:17:34.945" v="467"/>
          <ac:spMkLst>
            <pc:docMk/>
            <pc:sldMk cId="4175141332" sldId="545"/>
            <ac:spMk id="6" creationId="{AC64E384-4AFE-30C0-DB90-2EF917FC8369}"/>
          </ac:spMkLst>
        </pc:spChg>
        <pc:picChg chg="add mod">
          <ac:chgData name="Ramjilal Meena" userId="04f47ffa-00dc-4f53-a1c1-93674d103375" providerId="ADAL" clId="{031C95E4-19D1-44FA-8511-AFE1489D745A}" dt="2024-05-02T04:17:34.945" v="467"/>
          <ac:picMkLst>
            <pc:docMk/>
            <pc:sldMk cId="4175141332" sldId="545"/>
            <ac:picMk id="4" creationId="{2C592DD4-162A-6D99-FFD2-47F999EAB729}"/>
          </ac:picMkLst>
        </pc:picChg>
      </pc:sldChg>
      <pc:sldChg chg="addSp modSp">
        <pc:chgData name="Ramjilal Meena" userId="04f47ffa-00dc-4f53-a1c1-93674d103375" providerId="ADAL" clId="{031C95E4-19D1-44FA-8511-AFE1489D745A}" dt="2024-05-02T04:17:35.787" v="468"/>
        <pc:sldMkLst>
          <pc:docMk/>
          <pc:sldMk cId="2234981951" sldId="546"/>
        </pc:sldMkLst>
        <pc:spChg chg="add mod">
          <ac:chgData name="Ramjilal Meena" userId="04f47ffa-00dc-4f53-a1c1-93674d103375" providerId="ADAL" clId="{031C95E4-19D1-44FA-8511-AFE1489D745A}" dt="2024-05-02T04:17:35.787" v="468"/>
          <ac:spMkLst>
            <pc:docMk/>
            <pc:sldMk cId="2234981951" sldId="546"/>
            <ac:spMk id="3" creationId="{B88248BF-8B96-A679-B4FC-A8048AFF18A8}"/>
          </ac:spMkLst>
        </pc:spChg>
        <pc:spChg chg="add mod">
          <ac:chgData name="Ramjilal Meena" userId="04f47ffa-00dc-4f53-a1c1-93674d103375" providerId="ADAL" clId="{031C95E4-19D1-44FA-8511-AFE1489D745A}" dt="2024-05-02T04:17:35.787" v="468"/>
          <ac:spMkLst>
            <pc:docMk/>
            <pc:sldMk cId="2234981951" sldId="546"/>
            <ac:spMk id="11" creationId="{4873191E-DDBF-E72D-E51E-A0272E800043}"/>
          </ac:spMkLst>
        </pc:spChg>
        <pc:picChg chg="add mod">
          <ac:chgData name="Ramjilal Meena" userId="04f47ffa-00dc-4f53-a1c1-93674d103375" providerId="ADAL" clId="{031C95E4-19D1-44FA-8511-AFE1489D745A}" dt="2024-05-02T04:17:35.787" v="468"/>
          <ac:picMkLst>
            <pc:docMk/>
            <pc:sldMk cId="2234981951" sldId="546"/>
            <ac:picMk id="7" creationId="{C803158C-BF98-953A-9885-924E18F4C6F2}"/>
          </ac:picMkLst>
        </pc:picChg>
      </pc:sldChg>
      <pc:sldChg chg="addSp modSp">
        <pc:chgData name="Ramjilal Meena" userId="04f47ffa-00dc-4f53-a1c1-93674d103375" providerId="ADAL" clId="{031C95E4-19D1-44FA-8511-AFE1489D745A}" dt="2024-05-02T04:17:36.533" v="469"/>
        <pc:sldMkLst>
          <pc:docMk/>
          <pc:sldMk cId="333571662" sldId="547"/>
        </pc:sldMkLst>
        <pc:spChg chg="add mod">
          <ac:chgData name="Ramjilal Meena" userId="04f47ffa-00dc-4f53-a1c1-93674d103375" providerId="ADAL" clId="{031C95E4-19D1-44FA-8511-AFE1489D745A}" dt="2024-05-02T04:17:36.533" v="469"/>
          <ac:spMkLst>
            <pc:docMk/>
            <pc:sldMk cId="333571662" sldId="547"/>
            <ac:spMk id="3" creationId="{A82E28C4-723B-3F2C-68C8-CD8B10026D67}"/>
          </ac:spMkLst>
        </pc:spChg>
        <pc:spChg chg="add mod">
          <ac:chgData name="Ramjilal Meena" userId="04f47ffa-00dc-4f53-a1c1-93674d103375" providerId="ADAL" clId="{031C95E4-19D1-44FA-8511-AFE1489D745A}" dt="2024-05-02T04:17:36.533" v="469"/>
          <ac:spMkLst>
            <pc:docMk/>
            <pc:sldMk cId="333571662" sldId="547"/>
            <ac:spMk id="11" creationId="{E05E3C43-344E-C3A8-0371-DA1473DA9EF8}"/>
          </ac:spMkLst>
        </pc:spChg>
        <pc:picChg chg="add mod">
          <ac:chgData name="Ramjilal Meena" userId="04f47ffa-00dc-4f53-a1c1-93674d103375" providerId="ADAL" clId="{031C95E4-19D1-44FA-8511-AFE1489D745A}" dt="2024-05-02T04:17:36.533" v="469"/>
          <ac:picMkLst>
            <pc:docMk/>
            <pc:sldMk cId="333571662" sldId="547"/>
            <ac:picMk id="4" creationId="{17350253-5F00-0889-C3C9-11E46816DF67}"/>
          </ac:picMkLst>
        </pc:picChg>
      </pc:sldChg>
      <pc:sldChg chg="addSp modSp">
        <pc:chgData name="Ramjilal Meena" userId="04f47ffa-00dc-4f53-a1c1-93674d103375" providerId="ADAL" clId="{031C95E4-19D1-44FA-8511-AFE1489D745A}" dt="2024-05-02T04:17:37.305" v="470"/>
        <pc:sldMkLst>
          <pc:docMk/>
          <pc:sldMk cId="3273303078" sldId="548"/>
        </pc:sldMkLst>
        <pc:spChg chg="add mod">
          <ac:chgData name="Ramjilal Meena" userId="04f47ffa-00dc-4f53-a1c1-93674d103375" providerId="ADAL" clId="{031C95E4-19D1-44FA-8511-AFE1489D745A}" dt="2024-05-02T04:17:37.305" v="470"/>
          <ac:spMkLst>
            <pc:docMk/>
            <pc:sldMk cId="3273303078" sldId="548"/>
            <ac:spMk id="4" creationId="{E67771EF-3619-9607-C91E-0AD6AD0F806C}"/>
          </ac:spMkLst>
        </pc:spChg>
        <pc:spChg chg="add mod">
          <ac:chgData name="Ramjilal Meena" userId="04f47ffa-00dc-4f53-a1c1-93674d103375" providerId="ADAL" clId="{031C95E4-19D1-44FA-8511-AFE1489D745A}" dt="2024-05-02T04:17:37.305" v="470"/>
          <ac:spMkLst>
            <pc:docMk/>
            <pc:sldMk cId="3273303078" sldId="548"/>
            <ac:spMk id="7" creationId="{4A447DC7-717B-10AC-BC84-5E144BBDD4D2}"/>
          </ac:spMkLst>
        </pc:spChg>
        <pc:picChg chg="add mod">
          <ac:chgData name="Ramjilal Meena" userId="04f47ffa-00dc-4f53-a1c1-93674d103375" providerId="ADAL" clId="{031C95E4-19D1-44FA-8511-AFE1489D745A}" dt="2024-05-02T04:17:37.305" v="470"/>
          <ac:picMkLst>
            <pc:docMk/>
            <pc:sldMk cId="3273303078" sldId="548"/>
            <ac:picMk id="6" creationId="{AE8D1E39-D74B-1BFD-9199-32185A6EF42E}"/>
          </ac:picMkLst>
        </pc:picChg>
      </pc:sldChg>
      <pc:sldChg chg="addSp modSp">
        <pc:chgData name="Ramjilal Meena" userId="04f47ffa-00dc-4f53-a1c1-93674d103375" providerId="ADAL" clId="{031C95E4-19D1-44FA-8511-AFE1489D745A}" dt="2024-05-02T04:17:38.391" v="471"/>
        <pc:sldMkLst>
          <pc:docMk/>
          <pc:sldMk cId="984475154" sldId="549"/>
        </pc:sldMkLst>
        <pc:spChg chg="add mod">
          <ac:chgData name="Ramjilal Meena" userId="04f47ffa-00dc-4f53-a1c1-93674d103375" providerId="ADAL" clId="{031C95E4-19D1-44FA-8511-AFE1489D745A}" dt="2024-05-02T04:17:38.391" v="471"/>
          <ac:spMkLst>
            <pc:docMk/>
            <pc:sldMk cId="984475154" sldId="549"/>
            <ac:spMk id="3" creationId="{39A78C28-3921-B4DB-5621-1D9F25C4E099}"/>
          </ac:spMkLst>
        </pc:spChg>
        <pc:spChg chg="add mod">
          <ac:chgData name="Ramjilal Meena" userId="04f47ffa-00dc-4f53-a1c1-93674d103375" providerId="ADAL" clId="{031C95E4-19D1-44FA-8511-AFE1489D745A}" dt="2024-05-02T04:17:38.391" v="471"/>
          <ac:spMkLst>
            <pc:docMk/>
            <pc:sldMk cId="984475154" sldId="549"/>
            <ac:spMk id="5" creationId="{394DA3BC-9216-6E04-5657-2B0B050D5978}"/>
          </ac:spMkLst>
        </pc:spChg>
        <pc:picChg chg="add mod">
          <ac:chgData name="Ramjilal Meena" userId="04f47ffa-00dc-4f53-a1c1-93674d103375" providerId="ADAL" clId="{031C95E4-19D1-44FA-8511-AFE1489D745A}" dt="2024-05-02T04:17:38.391" v="471"/>
          <ac:picMkLst>
            <pc:docMk/>
            <pc:sldMk cId="984475154" sldId="549"/>
            <ac:picMk id="4" creationId="{247A3FB1-6D36-9A00-D326-59A8D608664B}"/>
          </ac:picMkLst>
        </pc:picChg>
      </pc:sldChg>
      <pc:sldChg chg="addSp modSp">
        <pc:chgData name="Ramjilal Meena" userId="04f47ffa-00dc-4f53-a1c1-93674d103375" providerId="ADAL" clId="{031C95E4-19D1-44FA-8511-AFE1489D745A}" dt="2024-05-02T04:17:41.614" v="472"/>
        <pc:sldMkLst>
          <pc:docMk/>
          <pc:sldMk cId="1906654312" sldId="550"/>
        </pc:sldMkLst>
        <pc:spChg chg="add mod">
          <ac:chgData name="Ramjilal Meena" userId="04f47ffa-00dc-4f53-a1c1-93674d103375" providerId="ADAL" clId="{031C95E4-19D1-44FA-8511-AFE1489D745A}" dt="2024-05-02T04:17:41.614" v="472"/>
          <ac:spMkLst>
            <pc:docMk/>
            <pc:sldMk cId="1906654312" sldId="550"/>
            <ac:spMk id="3" creationId="{9C555749-1858-196A-6625-24A777764A1E}"/>
          </ac:spMkLst>
        </pc:spChg>
        <pc:spChg chg="add mod">
          <ac:chgData name="Ramjilal Meena" userId="04f47ffa-00dc-4f53-a1c1-93674d103375" providerId="ADAL" clId="{031C95E4-19D1-44FA-8511-AFE1489D745A}" dt="2024-05-02T04:17:41.614" v="472"/>
          <ac:spMkLst>
            <pc:docMk/>
            <pc:sldMk cId="1906654312" sldId="550"/>
            <ac:spMk id="7" creationId="{E4ECC539-7FDB-8BFD-B106-41E3D76877DF}"/>
          </ac:spMkLst>
        </pc:spChg>
        <pc:picChg chg="add mod">
          <ac:chgData name="Ramjilal Meena" userId="04f47ffa-00dc-4f53-a1c1-93674d103375" providerId="ADAL" clId="{031C95E4-19D1-44FA-8511-AFE1489D745A}" dt="2024-05-02T04:17:41.614" v="472"/>
          <ac:picMkLst>
            <pc:docMk/>
            <pc:sldMk cId="1906654312" sldId="550"/>
            <ac:picMk id="5" creationId="{87D124A7-7980-0943-9F21-1888B487A4F9}"/>
          </ac:picMkLst>
        </pc:picChg>
      </pc:sldChg>
      <pc:sldChg chg="addSp modSp">
        <pc:chgData name="Ramjilal Meena" userId="04f47ffa-00dc-4f53-a1c1-93674d103375" providerId="ADAL" clId="{031C95E4-19D1-44FA-8511-AFE1489D745A}" dt="2024-05-02T04:17:42.461" v="473"/>
        <pc:sldMkLst>
          <pc:docMk/>
          <pc:sldMk cId="3182725759" sldId="551"/>
        </pc:sldMkLst>
        <pc:spChg chg="add mod">
          <ac:chgData name="Ramjilal Meena" userId="04f47ffa-00dc-4f53-a1c1-93674d103375" providerId="ADAL" clId="{031C95E4-19D1-44FA-8511-AFE1489D745A}" dt="2024-05-02T04:17:42.461" v="473"/>
          <ac:spMkLst>
            <pc:docMk/>
            <pc:sldMk cId="3182725759" sldId="551"/>
            <ac:spMk id="3" creationId="{69F2319E-8B45-40DA-0660-FCFD99BCB038}"/>
          </ac:spMkLst>
        </pc:spChg>
        <pc:spChg chg="add mod">
          <ac:chgData name="Ramjilal Meena" userId="04f47ffa-00dc-4f53-a1c1-93674d103375" providerId="ADAL" clId="{031C95E4-19D1-44FA-8511-AFE1489D745A}" dt="2024-05-02T04:17:42.461" v="473"/>
          <ac:spMkLst>
            <pc:docMk/>
            <pc:sldMk cId="3182725759" sldId="551"/>
            <ac:spMk id="7" creationId="{3E608BE7-AC34-185B-EC92-3BD62EC4AEEF}"/>
          </ac:spMkLst>
        </pc:spChg>
        <pc:picChg chg="add mod">
          <ac:chgData name="Ramjilal Meena" userId="04f47ffa-00dc-4f53-a1c1-93674d103375" providerId="ADAL" clId="{031C95E4-19D1-44FA-8511-AFE1489D745A}" dt="2024-05-02T04:17:42.461" v="473"/>
          <ac:picMkLst>
            <pc:docMk/>
            <pc:sldMk cId="3182725759" sldId="551"/>
            <ac:picMk id="5" creationId="{BE044382-54CB-3B63-03F8-86571B88C31E}"/>
          </ac:picMkLst>
        </pc:picChg>
      </pc:sldChg>
      <pc:sldChg chg="addSp modSp">
        <pc:chgData name="Ramjilal Meena" userId="04f47ffa-00dc-4f53-a1c1-93674d103375" providerId="ADAL" clId="{031C95E4-19D1-44FA-8511-AFE1489D745A}" dt="2024-05-02T04:17:44.198" v="474"/>
        <pc:sldMkLst>
          <pc:docMk/>
          <pc:sldMk cId="216516692" sldId="560"/>
        </pc:sldMkLst>
        <pc:spChg chg="add mod">
          <ac:chgData name="Ramjilal Meena" userId="04f47ffa-00dc-4f53-a1c1-93674d103375" providerId="ADAL" clId="{031C95E4-19D1-44FA-8511-AFE1489D745A}" dt="2024-05-02T04:17:44.198" v="474"/>
          <ac:spMkLst>
            <pc:docMk/>
            <pc:sldMk cId="216516692" sldId="560"/>
            <ac:spMk id="3" creationId="{51ADDCE4-3ADC-7F59-CEA4-F95AFBA1222A}"/>
          </ac:spMkLst>
        </pc:spChg>
        <pc:spChg chg="add mod">
          <ac:chgData name="Ramjilal Meena" userId="04f47ffa-00dc-4f53-a1c1-93674d103375" providerId="ADAL" clId="{031C95E4-19D1-44FA-8511-AFE1489D745A}" dt="2024-05-02T04:17:44.198" v="474"/>
          <ac:spMkLst>
            <pc:docMk/>
            <pc:sldMk cId="216516692" sldId="560"/>
            <ac:spMk id="6" creationId="{C7E7D48D-6560-5D65-DD15-E0548185A27A}"/>
          </ac:spMkLst>
        </pc:spChg>
        <pc:picChg chg="add mod">
          <ac:chgData name="Ramjilal Meena" userId="04f47ffa-00dc-4f53-a1c1-93674d103375" providerId="ADAL" clId="{031C95E4-19D1-44FA-8511-AFE1489D745A}" dt="2024-05-02T04:17:44.198" v="474"/>
          <ac:picMkLst>
            <pc:docMk/>
            <pc:sldMk cId="216516692" sldId="560"/>
            <ac:picMk id="4" creationId="{E68457AE-F87B-4842-35ED-33321F483615}"/>
          </ac:picMkLst>
        </pc:picChg>
      </pc:sldChg>
      <pc:sldChg chg="addSp modSp">
        <pc:chgData name="Ramjilal Meena" userId="04f47ffa-00dc-4f53-a1c1-93674d103375" providerId="ADAL" clId="{031C95E4-19D1-44FA-8511-AFE1489D745A}" dt="2024-05-02T04:18:31.416" v="480"/>
        <pc:sldMkLst>
          <pc:docMk/>
          <pc:sldMk cId="1724678872" sldId="566"/>
        </pc:sldMkLst>
        <pc:spChg chg="add mod">
          <ac:chgData name="Ramjilal Meena" userId="04f47ffa-00dc-4f53-a1c1-93674d103375" providerId="ADAL" clId="{031C95E4-19D1-44FA-8511-AFE1489D745A}" dt="2024-05-02T04:18:31.416" v="480"/>
          <ac:spMkLst>
            <pc:docMk/>
            <pc:sldMk cId="1724678872" sldId="566"/>
            <ac:spMk id="4" creationId="{5FA52CE9-B191-049A-A90F-60C57BAFB24C}"/>
          </ac:spMkLst>
        </pc:spChg>
        <pc:spChg chg="add mod">
          <ac:chgData name="Ramjilal Meena" userId="04f47ffa-00dc-4f53-a1c1-93674d103375" providerId="ADAL" clId="{031C95E4-19D1-44FA-8511-AFE1489D745A}" dt="2024-05-02T04:18:31.416" v="480"/>
          <ac:spMkLst>
            <pc:docMk/>
            <pc:sldMk cId="1724678872" sldId="566"/>
            <ac:spMk id="7" creationId="{B665960D-0666-4214-49F8-C9795CBACCE6}"/>
          </ac:spMkLst>
        </pc:spChg>
        <pc:picChg chg="add mod">
          <ac:chgData name="Ramjilal Meena" userId="04f47ffa-00dc-4f53-a1c1-93674d103375" providerId="ADAL" clId="{031C95E4-19D1-44FA-8511-AFE1489D745A}" dt="2024-05-02T04:18:31.416" v="480"/>
          <ac:picMkLst>
            <pc:docMk/>
            <pc:sldMk cId="1724678872" sldId="566"/>
            <ac:picMk id="5" creationId="{83846B60-0FD1-A294-29E4-5C94DA916B32}"/>
          </ac:picMkLst>
        </pc:picChg>
      </pc:sldChg>
      <pc:sldChg chg="addSp modSp">
        <pc:chgData name="Ramjilal Meena" userId="04f47ffa-00dc-4f53-a1c1-93674d103375" providerId="ADAL" clId="{031C95E4-19D1-44FA-8511-AFE1489D745A}" dt="2024-05-02T04:18:06.797" v="476"/>
        <pc:sldMkLst>
          <pc:docMk/>
          <pc:sldMk cId="2644260237" sldId="567"/>
        </pc:sldMkLst>
        <pc:spChg chg="add mod">
          <ac:chgData name="Ramjilal Meena" userId="04f47ffa-00dc-4f53-a1c1-93674d103375" providerId="ADAL" clId="{031C95E4-19D1-44FA-8511-AFE1489D745A}" dt="2024-05-02T04:18:06.797" v="476"/>
          <ac:spMkLst>
            <pc:docMk/>
            <pc:sldMk cId="2644260237" sldId="567"/>
            <ac:spMk id="4" creationId="{5862B042-8AD1-22A5-6B61-68C68362F1FD}"/>
          </ac:spMkLst>
        </pc:spChg>
        <pc:spChg chg="add mod">
          <ac:chgData name="Ramjilal Meena" userId="04f47ffa-00dc-4f53-a1c1-93674d103375" providerId="ADAL" clId="{031C95E4-19D1-44FA-8511-AFE1489D745A}" dt="2024-05-02T04:18:06.797" v="476"/>
          <ac:spMkLst>
            <pc:docMk/>
            <pc:sldMk cId="2644260237" sldId="567"/>
            <ac:spMk id="6" creationId="{A260E7F4-4020-B291-BE74-7352D130B4EC}"/>
          </ac:spMkLst>
        </pc:spChg>
        <pc:picChg chg="add mod">
          <ac:chgData name="Ramjilal Meena" userId="04f47ffa-00dc-4f53-a1c1-93674d103375" providerId="ADAL" clId="{031C95E4-19D1-44FA-8511-AFE1489D745A}" dt="2024-05-02T04:18:06.797" v="476"/>
          <ac:picMkLst>
            <pc:docMk/>
            <pc:sldMk cId="2644260237" sldId="567"/>
            <ac:picMk id="5" creationId="{19D73949-1E96-108C-D31E-C59FFCF8DFF7}"/>
          </ac:picMkLst>
        </pc:picChg>
      </pc:sldChg>
      <pc:sldChg chg="addSp modSp">
        <pc:chgData name="Ramjilal Meena" userId="04f47ffa-00dc-4f53-a1c1-93674d103375" providerId="ADAL" clId="{031C95E4-19D1-44FA-8511-AFE1489D745A}" dt="2024-05-02T04:18:08.868" v="478"/>
        <pc:sldMkLst>
          <pc:docMk/>
          <pc:sldMk cId="2641524437" sldId="568"/>
        </pc:sldMkLst>
        <pc:spChg chg="add mod">
          <ac:chgData name="Ramjilal Meena" userId="04f47ffa-00dc-4f53-a1c1-93674d103375" providerId="ADAL" clId="{031C95E4-19D1-44FA-8511-AFE1489D745A}" dt="2024-05-02T04:18:08.868" v="478"/>
          <ac:spMkLst>
            <pc:docMk/>
            <pc:sldMk cId="2641524437" sldId="568"/>
            <ac:spMk id="3" creationId="{431EE4FC-C592-6F57-5D51-D788A913FEA3}"/>
          </ac:spMkLst>
        </pc:spChg>
        <pc:spChg chg="add mod">
          <ac:chgData name="Ramjilal Meena" userId="04f47ffa-00dc-4f53-a1c1-93674d103375" providerId="ADAL" clId="{031C95E4-19D1-44FA-8511-AFE1489D745A}" dt="2024-05-02T04:18:08.868" v="478"/>
          <ac:spMkLst>
            <pc:docMk/>
            <pc:sldMk cId="2641524437" sldId="568"/>
            <ac:spMk id="7" creationId="{DB05A0A0-4545-CE75-15E4-5446D2872E03}"/>
          </ac:spMkLst>
        </pc:spChg>
        <pc:picChg chg="add mod">
          <ac:chgData name="Ramjilal Meena" userId="04f47ffa-00dc-4f53-a1c1-93674d103375" providerId="ADAL" clId="{031C95E4-19D1-44FA-8511-AFE1489D745A}" dt="2024-05-02T04:18:08.868" v="478"/>
          <ac:picMkLst>
            <pc:docMk/>
            <pc:sldMk cId="2641524437" sldId="568"/>
            <ac:picMk id="5" creationId="{D88D16C0-4B0A-6898-3778-4D67F44E99C1}"/>
          </ac:picMkLst>
        </pc:picChg>
      </pc:sldChg>
      <pc:sldChg chg="addSp modSp">
        <pc:chgData name="Ramjilal Meena" userId="04f47ffa-00dc-4f53-a1c1-93674d103375" providerId="ADAL" clId="{031C95E4-19D1-44FA-8511-AFE1489D745A}" dt="2024-05-02T04:18:05.338" v="475"/>
        <pc:sldMkLst>
          <pc:docMk/>
          <pc:sldMk cId="1923666524" sldId="569"/>
        </pc:sldMkLst>
        <pc:spChg chg="add mod">
          <ac:chgData name="Ramjilal Meena" userId="04f47ffa-00dc-4f53-a1c1-93674d103375" providerId="ADAL" clId="{031C95E4-19D1-44FA-8511-AFE1489D745A}" dt="2024-05-02T04:18:05.338" v="475"/>
          <ac:spMkLst>
            <pc:docMk/>
            <pc:sldMk cId="1923666524" sldId="569"/>
            <ac:spMk id="3" creationId="{3C3160B2-E183-0624-A8A6-F472CFB49FA0}"/>
          </ac:spMkLst>
        </pc:spChg>
        <pc:spChg chg="add mod">
          <ac:chgData name="Ramjilal Meena" userId="04f47ffa-00dc-4f53-a1c1-93674d103375" providerId="ADAL" clId="{031C95E4-19D1-44FA-8511-AFE1489D745A}" dt="2024-05-02T04:18:05.338" v="475"/>
          <ac:spMkLst>
            <pc:docMk/>
            <pc:sldMk cId="1923666524" sldId="569"/>
            <ac:spMk id="12" creationId="{CE4FE654-D4AE-2D13-98F9-859A4ABFACD9}"/>
          </ac:spMkLst>
        </pc:spChg>
        <pc:picChg chg="add mod">
          <ac:chgData name="Ramjilal Meena" userId="04f47ffa-00dc-4f53-a1c1-93674d103375" providerId="ADAL" clId="{031C95E4-19D1-44FA-8511-AFE1489D745A}" dt="2024-05-02T04:18:05.338" v="475"/>
          <ac:picMkLst>
            <pc:docMk/>
            <pc:sldMk cId="1923666524" sldId="569"/>
            <ac:picMk id="6" creationId="{65BEAF35-4833-2AE3-60FB-BFEDFEF0FADB}"/>
          </ac:picMkLst>
        </pc:picChg>
      </pc:sldChg>
      <pc:sldChg chg="addSp modSp">
        <pc:chgData name="Ramjilal Meena" userId="04f47ffa-00dc-4f53-a1c1-93674d103375" providerId="ADAL" clId="{031C95E4-19D1-44FA-8511-AFE1489D745A}" dt="2024-05-02T04:18:07.597" v="477"/>
        <pc:sldMkLst>
          <pc:docMk/>
          <pc:sldMk cId="1509361434" sldId="570"/>
        </pc:sldMkLst>
        <pc:spChg chg="add mod">
          <ac:chgData name="Ramjilal Meena" userId="04f47ffa-00dc-4f53-a1c1-93674d103375" providerId="ADAL" clId="{031C95E4-19D1-44FA-8511-AFE1489D745A}" dt="2024-05-02T04:18:07.597" v="477"/>
          <ac:spMkLst>
            <pc:docMk/>
            <pc:sldMk cId="1509361434" sldId="570"/>
            <ac:spMk id="3" creationId="{10B7BF70-71A1-03C9-87CC-A7C9A027623D}"/>
          </ac:spMkLst>
        </pc:spChg>
        <pc:spChg chg="add mod">
          <ac:chgData name="Ramjilal Meena" userId="04f47ffa-00dc-4f53-a1c1-93674d103375" providerId="ADAL" clId="{031C95E4-19D1-44FA-8511-AFE1489D745A}" dt="2024-05-02T04:18:07.597" v="477"/>
          <ac:spMkLst>
            <pc:docMk/>
            <pc:sldMk cId="1509361434" sldId="570"/>
            <ac:spMk id="6" creationId="{D1B7624F-9432-9B11-DF83-CD7325AD08A6}"/>
          </ac:spMkLst>
        </pc:spChg>
        <pc:picChg chg="add mod">
          <ac:chgData name="Ramjilal Meena" userId="04f47ffa-00dc-4f53-a1c1-93674d103375" providerId="ADAL" clId="{031C95E4-19D1-44FA-8511-AFE1489D745A}" dt="2024-05-02T04:18:07.597" v="477"/>
          <ac:picMkLst>
            <pc:docMk/>
            <pc:sldMk cId="1509361434" sldId="570"/>
            <ac:picMk id="4" creationId="{FEF31E0F-90FF-078E-2FBA-F0751942B766}"/>
          </ac:picMkLst>
        </pc:picChg>
      </pc:sldChg>
      <pc:sldChg chg="addSp modSp">
        <pc:chgData name="Ramjilal Meena" userId="04f47ffa-00dc-4f53-a1c1-93674d103375" providerId="ADAL" clId="{031C95E4-19D1-44FA-8511-AFE1489D745A}" dt="2024-05-02T04:18:11.080" v="479"/>
        <pc:sldMkLst>
          <pc:docMk/>
          <pc:sldMk cId="2871977397" sldId="571"/>
        </pc:sldMkLst>
        <pc:spChg chg="add mod">
          <ac:chgData name="Ramjilal Meena" userId="04f47ffa-00dc-4f53-a1c1-93674d103375" providerId="ADAL" clId="{031C95E4-19D1-44FA-8511-AFE1489D745A}" dt="2024-05-02T04:18:11.080" v="479"/>
          <ac:spMkLst>
            <pc:docMk/>
            <pc:sldMk cId="2871977397" sldId="571"/>
            <ac:spMk id="3" creationId="{A293DCDD-D4D6-F1AE-8588-FB3E064F248B}"/>
          </ac:spMkLst>
        </pc:spChg>
        <pc:spChg chg="add mod">
          <ac:chgData name="Ramjilal Meena" userId="04f47ffa-00dc-4f53-a1c1-93674d103375" providerId="ADAL" clId="{031C95E4-19D1-44FA-8511-AFE1489D745A}" dt="2024-05-02T04:18:11.080" v="479"/>
          <ac:spMkLst>
            <pc:docMk/>
            <pc:sldMk cId="2871977397" sldId="571"/>
            <ac:spMk id="9" creationId="{D72F151F-F4D0-E013-59F4-DE9DA6C5E05E}"/>
          </ac:spMkLst>
        </pc:spChg>
        <pc:picChg chg="add mod">
          <ac:chgData name="Ramjilal Meena" userId="04f47ffa-00dc-4f53-a1c1-93674d103375" providerId="ADAL" clId="{031C95E4-19D1-44FA-8511-AFE1489D745A}" dt="2024-05-02T04:18:11.080" v="479"/>
          <ac:picMkLst>
            <pc:docMk/>
            <pc:sldMk cId="2871977397" sldId="571"/>
            <ac:picMk id="7" creationId="{C004C13B-F950-39B7-0966-B773972931B3}"/>
          </ac:picMkLst>
        </pc:picChg>
      </pc:sldChg>
      <pc:sldChg chg="addSp modSp">
        <pc:chgData name="Ramjilal Meena" userId="04f47ffa-00dc-4f53-a1c1-93674d103375" providerId="ADAL" clId="{031C95E4-19D1-44FA-8511-AFE1489D745A}" dt="2024-05-02T04:18:32.218" v="481"/>
        <pc:sldMkLst>
          <pc:docMk/>
          <pc:sldMk cId="283653546" sldId="576"/>
        </pc:sldMkLst>
        <pc:spChg chg="add mod">
          <ac:chgData name="Ramjilal Meena" userId="04f47ffa-00dc-4f53-a1c1-93674d103375" providerId="ADAL" clId="{031C95E4-19D1-44FA-8511-AFE1489D745A}" dt="2024-05-02T04:18:32.218" v="481"/>
          <ac:spMkLst>
            <pc:docMk/>
            <pc:sldMk cId="283653546" sldId="576"/>
            <ac:spMk id="3" creationId="{C1F003BF-8525-2675-9F17-3577370FA1D5}"/>
          </ac:spMkLst>
        </pc:spChg>
        <pc:spChg chg="add mod">
          <ac:chgData name="Ramjilal Meena" userId="04f47ffa-00dc-4f53-a1c1-93674d103375" providerId="ADAL" clId="{031C95E4-19D1-44FA-8511-AFE1489D745A}" dt="2024-05-02T04:18:32.218" v="481"/>
          <ac:spMkLst>
            <pc:docMk/>
            <pc:sldMk cId="283653546" sldId="576"/>
            <ac:spMk id="7" creationId="{4FF5953C-6DBF-A9DA-04C3-1081F485BD2A}"/>
          </ac:spMkLst>
        </pc:spChg>
        <pc:picChg chg="add mod">
          <ac:chgData name="Ramjilal Meena" userId="04f47ffa-00dc-4f53-a1c1-93674d103375" providerId="ADAL" clId="{031C95E4-19D1-44FA-8511-AFE1489D745A}" dt="2024-05-02T04:18:32.218" v="481"/>
          <ac:picMkLst>
            <pc:docMk/>
            <pc:sldMk cId="283653546" sldId="576"/>
            <ac:picMk id="4" creationId="{036FCE0D-C979-8C10-3C8D-C63238441AE8}"/>
          </ac:picMkLst>
        </pc:picChg>
      </pc:sldChg>
      <pc:sldChg chg="addSp modSp">
        <pc:chgData name="Ramjilal Meena" userId="04f47ffa-00dc-4f53-a1c1-93674d103375" providerId="ADAL" clId="{031C95E4-19D1-44FA-8511-AFE1489D745A}" dt="2024-05-02T04:18:33.663" v="483"/>
        <pc:sldMkLst>
          <pc:docMk/>
          <pc:sldMk cId="2122315140" sldId="580"/>
        </pc:sldMkLst>
        <pc:spChg chg="add mod">
          <ac:chgData name="Ramjilal Meena" userId="04f47ffa-00dc-4f53-a1c1-93674d103375" providerId="ADAL" clId="{031C95E4-19D1-44FA-8511-AFE1489D745A}" dt="2024-05-02T04:18:33.663" v="483"/>
          <ac:spMkLst>
            <pc:docMk/>
            <pc:sldMk cId="2122315140" sldId="580"/>
            <ac:spMk id="3" creationId="{B6128BFE-3B18-B0D1-C49F-A68B68011AAC}"/>
          </ac:spMkLst>
        </pc:spChg>
        <pc:spChg chg="add mod">
          <ac:chgData name="Ramjilal Meena" userId="04f47ffa-00dc-4f53-a1c1-93674d103375" providerId="ADAL" clId="{031C95E4-19D1-44FA-8511-AFE1489D745A}" dt="2024-05-02T04:18:33.663" v="483"/>
          <ac:spMkLst>
            <pc:docMk/>
            <pc:sldMk cId="2122315140" sldId="580"/>
            <ac:spMk id="7" creationId="{7DB89671-603B-07AF-E0DC-133712212389}"/>
          </ac:spMkLst>
        </pc:spChg>
        <pc:picChg chg="add mod">
          <ac:chgData name="Ramjilal Meena" userId="04f47ffa-00dc-4f53-a1c1-93674d103375" providerId="ADAL" clId="{031C95E4-19D1-44FA-8511-AFE1489D745A}" dt="2024-05-02T04:18:33.663" v="483"/>
          <ac:picMkLst>
            <pc:docMk/>
            <pc:sldMk cId="2122315140" sldId="580"/>
            <ac:picMk id="4" creationId="{2131A58D-B32E-F57F-8CB7-D601E1983A9C}"/>
          </ac:picMkLst>
        </pc:picChg>
      </pc:sldChg>
      <pc:sldChg chg="addSp modSp">
        <pc:chgData name="Ramjilal Meena" userId="04f47ffa-00dc-4f53-a1c1-93674d103375" providerId="ADAL" clId="{031C95E4-19D1-44FA-8511-AFE1489D745A}" dt="2024-05-02T04:18:32.910" v="482"/>
        <pc:sldMkLst>
          <pc:docMk/>
          <pc:sldMk cId="3329667244" sldId="581"/>
        </pc:sldMkLst>
        <pc:spChg chg="add mod">
          <ac:chgData name="Ramjilal Meena" userId="04f47ffa-00dc-4f53-a1c1-93674d103375" providerId="ADAL" clId="{031C95E4-19D1-44FA-8511-AFE1489D745A}" dt="2024-05-02T04:18:32.910" v="482"/>
          <ac:spMkLst>
            <pc:docMk/>
            <pc:sldMk cId="3329667244" sldId="581"/>
            <ac:spMk id="4" creationId="{ED6A1699-F3CE-5811-2362-831C27534576}"/>
          </ac:spMkLst>
        </pc:spChg>
        <pc:spChg chg="add mod">
          <ac:chgData name="Ramjilal Meena" userId="04f47ffa-00dc-4f53-a1c1-93674d103375" providerId="ADAL" clId="{031C95E4-19D1-44FA-8511-AFE1489D745A}" dt="2024-05-02T04:18:32.910" v="482"/>
          <ac:spMkLst>
            <pc:docMk/>
            <pc:sldMk cId="3329667244" sldId="581"/>
            <ac:spMk id="7" creationId="{7C48F03A-1E9F-0F84-C001-626E1A2C1424}"/>
          </ac:spMkLst>
        </pc:spChg>
        <pc:picChg chg="add mod">
          <ac:chgData name="Ramjilal Meena" userId="04f47ffa-00dc-4f53-a1c1-93674d103375" providerId="ADAL" clId="{031C95E4-19D1-44FA-8511-AFE1489D745A}" dt="2024-05-02T04:18:32.910" v="482"/>
          <ac:picMkLst>
            <pc:docMk/>
            <pc:sldMk cId="3329667244" sldId="581"/>
            <ac:picMk id="6" creationId="{8969718A-4855-8372-6B90-F8066135D212}"/>
          </ac:picMkLst>
        </pc:picChg>
      </pc:sldChg>
      <pc:sldChg chg="addSp modSp">
        <pc:chgData name="Ramjilal Meena" userId="04f47ffa-00dc-4f53-a1c1-93674d103375" providerId="ADAL" clId="{031C95E4-19D1-44FA-8511-AFE1489D745A}" dt="2024-05-02T04:18:37.555" v="484"/>
        <pc:sldMkLst>
          <pc:docMk/>
          <pc:sldMk cId="3057330478" sldId="582"/>
        </pc:sldMkLst>
        <pc:spChg chg="add mod">
          <ac:chgData name="Ramjilal Meena" userId="04f47ffa-00dc-4f53-a1c1-93674d103375" providerId="ADAL" clId="{031C95E4-19D1-44FA-8511-AFE1489D745A}" dt="2024-05-02T04:18:37.555" v="484"/>
          <ac:spMkLst>
            <pc:docMk/>
            <pc:sldMk cId="3057330478" sldId="582"/>
            <ac:spMk id="3" creationId="{0CA79770-BA54-2136-A8A0-22D5FDEFEFA9}"/>
          </ac:spMkLst>
        </pc:spChg>
        <pc:spChg chg="add mod">
          <ac:chgData name="Ramjilal Meena" userId="04f47ffa-00dc-4f53-a1c1-93674d103375" providerId="ADAL" clId="{031C95E4-19D1-44FA-8511-AFE1489D745A}" dt="2024-05-02T04:18:37.555" v="484"/>
          <ac:spMkLst>
            <pc:docMk/>
            <pc:sldMk cId="3057330478" sldId="582"/>
            <ac:spMk id="5" creationId="{EAC6817E-D98F-AFD2-FC98-BAF75649A1FF}"/>
          </ac:spMkLst>
        </pc:spChg>
        <pc:picChg chg="add mod">
          <ac:chgData name="Ramjilal Meena" userId="04f47ffa-00dc-4f53-a1c1-93674d103375" providerId="ADAL" clId="{031C95E4-19D1-44FA-8511-AFE1489D745A}" dt="2024-05-02T04:18:37.555" v="484"/>
          <ac:picMkLst>
            <pc:docMk/>
            <pc:sldMk cId="3057330478" sldId="582"/>
            <ac:picMk id="4" creationId="{1ADADE83-55D0-5D07-3568-10459E41FCAB}"/>
          </ac:picMkLst>
        </pc:picChg>
      </pc:sldChg>
      <pc:sldChg chg="addSp delSp modSp mod">
        <pc:chgData name="Ramjilal Meena" userId="04f47ffa-00dc-4f53-a1c1-93674d103375" providerId="ADAL" clId="{031C95E4-19D1-44FA-8511-AFE1489D745A}" dt="2024-03-16T09:17:49.311" v="109"/>
        <pc:sldMkLst>
          <pc:docMk/>
          <pc:sldMk cId="4065400426" sldId="594"/>
        </pc:sldMkLst>
        <pc:spChg chg="del">
          <ac:chgData name="Ramjilal Meena" userId="04f47ffa-00dc-4f53-a1c1-93674d103375" providerId="ADAL" clId="{031C95E4-19D1-44FA-8511-AFE1489D745A}" dt="2024-03-16T09:15:05.646" v="94" actId="478"/>
          <ac:spMkLst>
            <pc:docMk/>
            <pc:sldMk cId="4065400426" sldId="594"/>
            <ac:spMk id="2" creationId="{9C5DD57F-2FE6-ECB7-1681-7956002264DB}"/>
          </ac:spMkLst>
        </pc:spChg>
        <pc:spChg chg="del">
          <ac:chgData name="Ramjilal Meena" userId="04f47ffa-00dc-4f53-a1c1-93674d103375" providerId="ADAL" clId="{031C95E4-19D1-44FA-8511-AFE1489D745A}" dt="2024-03-16T09:15:25.018" v="96" actId="478"/>
          <ac:spMkLst>
            <pc:docMk/>
            <pc:sldMk cId="4065400426" sldId="594"/>
            <ac:spMk id="5" creationId="{3503417E-1E68-BEAC-18AD-DD7B76A9C1E5}"/>
          </ac:spMkLst>
        </pc:spChg>
        <pc:spChg chg="add del mod">
          <ac:chgData name="Ramjilal Meena" userId="04f47ffa-00dc-4f53-a1c1-93674d103375" providerId="ADAL" clId="{031C95E4-19D1-44FA-8511-AFE1489D745A}" dt="2024-03-16T09:15:08.235" v="95" actId="478"/>
          <ac:spMkLst>
            <pc:docMk/>
            <pc:sldMk cId="4065400426" sldId="594"/>
            <ac:spMk id="6" creationId="{C847783C-5C7C-ED44-75B8-E92EDC54B0A7}"/>
          </ac:spMkLst>
        </pc:spChg>
        <pc:spChg chg="add mod">
          <ac:chgData name="Ramjilal Meena" userId="04f47ffa-00dc-4f53-a1c1-93674d103375" providerId="ADAL" clId="{031C95E4-19D1-44FA-8511-AFE1489D745A}" dt="2024-03-16T09:17:42.355" v="108" actId="14100"/>
          <ac:spMkLst>
            <pc:docMk/>
            <pc:sldMk cId="4065400426" sldId="594"/>
            <ac:spMk id="11" creationId="{ED2A82D4-509A-CF1C-6A79-7C23D5CB879F}"/>
          </ac:spMkLst>
        </pc:spChg>
        <pc:picChg chg="add del mod">
          <ac:chgData name="Ramjilal Meena" userId="04f47ffa-00dc-4f53-a1c1-93674d103375" providerId="ADAL" clId="{031C95E4-19D1-44FA-8511-AFE1489D745A}" dt="2024-03-16T09:17:34.111" v="106" actId="478"/>
          <ac:picMkLst>
            <pc:docMk/>
            <pc:sldMk cId="4065400426" sldId="594"/>
            <ac:picMk id="3" creationId="{BD86ED93-2882-28CF-E2E3-2DA840BD70AE}"/>
          </ac:picMkLst>
        </pc:picChg>
        <pc:picChg chg="add mod">
          <ac:chgData name="Ramjilal Meena" userId="04f47ffa-00dc-4f53-a1c1-93674d103375" providerId="ADAL" clId="{031C95E4-19D1-44FA-8511-AFE1489D745A}" dt="2024-03-16T09:15:35.307" v="100" actId="14100"/>
          <ac:picMkLst>
            <pc:docMk/>
            <pc:sldMk cId="4065400426" sldId="594"/>
            <ac:picMk id="9" creationId="{43FF2A97-D1BC-DB27-DEAC-17A97956C68B}"/>
          </ac:picMkLst>
        </pc:picChg>
        <pc:picChg chg="add mod">
          <ac:chgData name="Ramjilal Meena" userId="04f47ffa-00dc-4f53-a1c1-93674d103375" providerId="ADAL" clId="{031C95E4-19D1-44FA-8511-AFE1489D745A}" dt="2024-03-16T09:17:49.311" v="109"/>
          <ac:picMkLst>
            <pc:docMk/>
            <pc:sldMk cId="4065400426" sldId="594"/>
            <ac:picMk id="12" creationId="{81409A0F-9E51-1488-5623-A6C6FCFFAAC7}"/>
          </ac:picMkLst>
        </pc:picChg>
      </pc:sldChg>
      <pc:sldChg chg="addSp modSp">
        <pc:chgData name="Ramjilal Meena" userId="04f47ffa-00dc-4f53-a1c1-93674d103375" providerId="ADAL" clId="{031C95E4-19D1-44FA-8511-AFE1489D745A}" dt="2024-05-02T04:19:01.772" v="488"/>
        <pc:sldMkLst>
          <pc:docMk/>
          <pc:sldMk cId="3950032293" sldId="603"/>
        </pc:sldMkLst>
        <pc:spChg chg="add mod">
          <ac:chgData name="Ramjilal Meena" userId="04f47ffa-00dc-4f53-a1c1-93674d103375" providerId="ADAL" clId="{031C95E4-19D1-44FA-8511-AFE1489D745A}" dt="2024-05-02T04:19:01.772" v="488"/>
          <ac:spMkLst>
            <pc:docMk/>
            <pc:sldMk cId="3950032293" sldId="603"/>
            <ac:spMk id="3" creationId="{D38408D6-2A22-420A-A945-EFB36AFD6619}"/>
          </ac:spMkLst>
        </pc:spChg>
        <pc:spChg chg="add mod">
          <ac:chgData name="Ramjilal Meena" userId="04f47ffa-00dc-4f53-a1c1-93674d103375" providerId="ADAL" clId="{031C95E4-19D1-44FA-8511-AFE1489D745A}" dt="2024-05-02T04:19:01.772" v="488"/>
          <ac:spMkLst>
            <pc:docMk/>
            <pc:sldMk cId="3950032293" sldId="603"/>
            <ac:spMk id="6" creationId="{583222E3-A10B-8D87-7143-F5DDC9458B56}"/>
          </ac:spMkLst>
        </pc:spChg>
        <pc:picChg chg="add mod">
          <ac:chgData name="Ramjilal Meena" userId="04f47ffa-00dc-4f53-a1c1-93674d103375" providerId="ADAL" clId="{031C95E4-19D1-44FA-8511-AFE1489D745A}" dt="2024-05-02T04:19:01.772" v="488"/>
          <ac:picMkLst>
            <pc:docMk/>
            <pc:sldMk cId="3950032293" sldId="603"/>
            <ac:picMk id="5" creationId="{C4CCF983-B3EF-51A1-7524-6A45F121940B}"/>
          </ac:picMkLst>
        </pc:picChg>
      </pc:sldChg>
      <pc:sldChg chg="del">
        <pc:chgData name="Ramjilal Meena" userId="04f47ffa-00dc-4f53-a1c1-93674d103375" providerId="ADAL" clId="{031C95E4-19D1-44FA-8511-AFE1489D745A}" dt="2024-05-02T04:11:02.850" v="399" actId="47"/>
        <pc:sldMkLst>
          <pc:docMk/>
          <pc:sldMk cId="125561255" sldId="621"/>
        </pc:sldMkLst>
      </pc:sldChg>
      <pc:sldChg chg="addSp modSp">
        <pc:chgData name="Ramjilal Meena" userId="04f47ffa-00dc-4f53-a1c1-93674d103375" providerId="ADAL" clId="{031C95E4-19D1-44FA-8511-AFE1489D745A}" dt="2024-05-02T04:19:10.267" v="494"/>
        <pc:sldMkLst>
          <pc:docMk/>
          <pc:sldMk cId="408827199" sldId="626"/>
        </pc:sldMkLst>
        <pc:spChg chg="add mod">
          <ac:chgData name="Ramjilal Meena" userId="04f47ffa-00dc-4f53-a1c1-93674d103375" providerId="ADAL" clId="{031C95E4-19D1-44FA-8511-AFE1489D745A}" dt="2024-05-02T04:19:10.267" v="494"/>
          <ac:spMkLst>
            <pc:docMk/>
            <pc:sldMk cId="408827199" sldId="626"/>
            <ac:spMk id="3" creationId="{6E7BA8E6-38F2-1E21-491C-AEF517A4B470}"/>
          </ac:spMkLst>
        </pc:spChg>
        <pc:spChg chg="add mod">
          <ac:chgData name="Ramjilal Meena" userId="04f47ffa-00dc-4f53-a1c1-93674d103375" providerId="ADAL" clId="{031C95E4-19D1-44FA-8511-AFE1489D745A}" dt="2024-05-02T04:19:10.267" v="494"/>
          <ac:spMkLst>
            <pc:docMk/>
            <pc:sldMk cId="408827199" sldId="626"/>
            <ac:spMk id="6" creationId="{E2F2CB5C-B9B6-737C-BB81-D61C65B3C5ED}"/>
          </ac:spMkLst>
        </pc:spChg>
        <pc:picChg chg="add mod">
          <ac:chgData name="Ramjilal Meena" userId="04f47ffa-00dc-4f53-a1c1-93674d103375" providerId="ADAL" clId="{031C95E4-19D1-44FA-8511-AFE1489D745A}" dt="2024-05-02T04:19:10.267" v="494"/>
          <ac:picMkLst>
            <pc:docMk/>
            <pc:sldMk cId="408827199" sldId="626"/>
            <ac:picMk id="5" creationId="{F7088CB9-2A80-8BDB-C339-7A27B0659087}"/>
          </ac:picMkLst>
        </pc:picChg>
      </pc:sldChg>
      <pc:sldChg chg="addSp modSp">
        <pc:chgData name="Ramjilal Meena" userId="04f47ffa-00dc-4f53-a1c1-93674d103375" providerId="ADAL" clId="{031C95E4-19D1-44FA-8511-AFE1489D745A}" dt="2024-05-02T04:19:09.184" v="493"/>
        <pc:sldMkLst>
          <pc:docMk/>
          <pc:sldMk cId="1184678955" sldId="629"/>
        </pc:sldMkLst>
        <pc:spChg chg="add mod">
          <ac:chgData name="Ramjilal Meena" userId="04f47ffa-00dc-4f53-a1c1-93674d103375" providerId="ADAL" clId="{031C95E4-19D1-44FA-8511-AFE1489D745A}" dt="2024-05-02T04:19:09.184" v="493"/>
          <ac:spMkLst>
            <pc:docMk/>
            <pc:sldMk cId="1184678955" sldId="629"/>
            <ac:spMk id="6" creationId="{090A5D11-4259-36E1-62AF-63D5F50829CA}"/>
          </ac:spMkLst>
        </pc:spChg>
        <pc:spChg chg="add mod">
          <ac:chgData name="Ramjilal Meena" userId="04f47ffa-00dc-4f53-a1c1-93674d103375" providerId="ADAL" clId="{031C95E4-19D1-44FA-8511-AFE1489D745A}" dt="2024-05-02T04:19:09.184" v="493"/>
          <ac:spMkLst>
            <pc:docMk/>
            <pc:sldMk cId="1184678955" sldId="629"/>
            <ac:spMk id="9" creationId="{68A0A7FA-02F7-AB23-46F0-76F599ED13D6}"/>
          </ac:spMkLst>
        </pc:spChg>
        <pc:picChg chg="add mod">
          <ac:chgData name="Ramjilal Meena" userId="04f47ffa-00dc-4f53-a1c1-93674d103375" providerId="ADAL" clId="{031C95E4-19D1-44FA-8511-AFE1489D745A}" dt="2024-05-02T04:19:09.184" v="493"/>
          <ac:picMkLst>
            <pc:docMk/>
            <pc:sldMk cId="1184678955" sldId="629"/>
            <ac:picMk id="7" creationId="{16E73D47-41D8-76C7-2440-E2190D8C8217}"/>
          </ac:picMkLst>
        </pc:picChg>
      </pc:sldChg>
      <pc:sldChg chg="addSp modSp">
        <pc:chgData name="Ramjilal Meena" userId="04f47ffa-00dc-4f53-a1c1-93674d103375" providerId="ADAL" clId="{031C95E4-19D1-44FA-8511-AFE1489D745A}" dt="2024-05-02T04:19:07.174" v="492"/>
        <pc:sldMkLst>
          <pc:docMk/>
          <pc:sldMk cId="602564854" sldId="630"/>
        </pc:sldMkLst>
        <pc:spChg chg="add mod">
          <ac:chgData name="Ramjilal Meena" userId="04f47ffa-00dc-4f53-a1c1-93674d103375" providerId="ADAL" clId="{031C95E4-19D1-44FA-8511-AFE1489D745A}" dt="2024-05-02T04:19:07.174" v="492"/>
          <ac:spMkLst>
            <pc:docMk/>
            <pc:sldMk cId="602564854" sldId="630"/>
            <ac:spMk id="3" creationId="{815B15B8-30B9-2280-770C-594BD91FDFDF}"/>
          </ac:spMkLst>
        </pc:spChg>
        <pc:spChg chg="add mod">
          <ac:chgData name="Ramjilal Meena" userId="04f47ffa-00dc-4f53-a1c1-93674d103375" providerId="ADAL" clId="{031C95E4-19D1-44FA-8511-AFE1489D745A}" dt="2024-05-02T04:19:07.174" v="492"/>
          <ac:spMkLst>
            <pc:docMk/>
            <pc:sldMk cId="602564854" sldId="630"/>
            <ac:spMk id="11" creationId="{BB34182E-C237-B0E8-5E0D-C83D810B6F05}"/>
          </ac:spMkLst>
        </pc:spChg>
        <pc:picChg chg="add mod">
          <ac:chgData name="Ramjilal Meena" userId="04f47ffa-00dc-4f53-a1c1-93674d103375" providerId="ADAL" clId="{031C95E4-19D1-44FA-8511-AFE1489D745A}" dt="2024-05-02T04:19:07.174" v="492"/>
          <ac:picMkLst>
            <pc:docMk/>
            <pc:sldMk cId="602564854" sldId="630"/>
            <ac:picMk id="6" creationId="{121B56D7-A9EE-49C9-6CDA-A29AD05DA65C}"/>
          </ac:picMkLst>
        </pc:picChg>
      </pc:sldChg>
      <pc:sldChg chg="addSp modSp">
        <pc:chgData name="Ramjilal Meena" userId="04f47ffa-00dc-4f53-a1c1-93674d103375" providerId="ADAL" clId="{031C95E4-19D1-44FA-8511-AFE1489D745A}" dt="2024-05-02T04:19:06.137" v="491"/>
        <pc:sldMkLst>
          <pc:docMk/>
          <pc:sldMk cId="870788022" sldId="632"/>
        </pc:sldMkLst>
        <pc:spChg chg="add mod">
          <ac:chgData name="Ramjilal Meena" userId="04f47ffa-00dc-4f53-a1c1-93674d103375" providerId="ADAL" clId="{031C95E4-19D1-44FA-8511-AFE1489D745A}" dt="2024-05-02T04:19:06.137" v="491"/>
          <ac:spMkLst>
            <pc:docMk/>
            <pc:sldMk cId="870788022" sldId="632"/>
            <ac:spMk id="3" creationId="{9F02F9C6-FE52-BF14-CA42-AAB61AFA8B8C}"/>
          </ac:spMkLst>
        </pc:spChg>
        <pc:spChg chg="add mod">
          <ac:chgData name="Ramjilal Meena" userId="04f47ffa-00dc-4f53-a1c1-93674d103375" providerId="ADAL" clId="{031C95E4-19D1-44FA-8511-AFE1489D745A}" dt="2024-05-02T04:19:06.137" v="491"/>
          <ac:spMkLst>
            <pc:docMk/>
            <pc:sldMk cId="870788022" sldId="632"/>
            <ac:spMk id="7" creationId="{BA9FB739-6790-427C-61EA-751E14731A0F}"/>
          </ac:spMkLst>
        </pc:spChg>
        <pc:picChg chg="add mod">
          <ac:chgData name="Ramjilal Meena" userId="04f47ffa-00dc-4f53-a1c1-93674d103375" providerId="ADAL" clId="{031C95E4-19D1-44FA-8511-AFE1489D745A}" dt="2024-05-02T04:19:06.137" v="491"/>
          <ac:picMkLst>
            <pc:docMk/>
            <pc:sldMk cId="870788022" sldId="632"/>
            <ac:picMk id="5" creationId="{B2C9A6F8-5286-709D-F19E-1E0A60E9910E}"/>
          </ac:picMkLst>
        </pc:picChg>
      </pc:sldChg>
      <pc:sldChg chg="addSp modSp">
        <pc:chgData name="Ramjilal Meena" userId="04f47ffa-00dc-4f53-a1c1-93674d103375" providerId="ADAL" clId="{031C95E4-19D1-44FA-8511-AFE1489D745A}" dt="2024-05-02T04:19:04.145" v="490"/>
        <pc:sldMkLst>
          <pc:docMk/>
          <pc:sldMk cId="3781441176" sldId="633"/>
        </pc:sldMkLst>
        <pc:spChg chg="add mod">
          <ac:chgData name="Ramjilal Meena" userId="04f47ffa-00dc-4f53-a1c1-93674d103375" providerId="ADAL" clId="{031C95E4-19D1-44FA-8511-AFE1489D745A}" dt="2024-05-02T04:19:04.145" v="490"/>
          <ac:spMkLst>
            <pc:docMk/>
            <pc:sldMk cId="3781441176" sldId="633"/>
            <ac:spMk id="3" creationId="{CCB0C884-16BA-CEC3-FB84-1F1BE9B9B598}"/>
          </ac:spMkLst>
        </pc:spChg>
        <pc:spChg chg="add mod">
          <ac:chgData name="Ramjilal Meena" userId="04f47ffa-00dc-4f53-a1c1-93674d103375" providerId="ADAL" clId="{031C95E4-19D1-44FA-8511-AFE1489D745A}" dt="2024-05-02T04:19:04.145" v="490"/>
          <ac:spMkLst>
            <pc:docMk/>
            <pc:sldMk cId="3781441176" sldId="633"/>
            <ac:spMk id="9" creationId="{5927FBE8-1599-8539-FA07-5C37655339C4}"/>
          </ac:spMkLst>
        </pc:spChg>
        <pc:picChg chg="add mod">
          <ac:chgData name="Ramjilal Meena" userId="04f47ffa-00dc-4f53-a1c1-93674d103375" providerId="ADAL" clId="{031C95E4-19D1-44FA-8511-AFE1489D745A}" dt="2024-05-02T04:19:04.145" v="490"/>
          <ac:picMkLst>
            <pc:docMk/>
            <pc:sldMk cId="3781441176" sldId="633"/>
            <ac:picMk id="7" creationId="{B8A729AB-2823-4FB9-19D3-8D95C616221C}"/>
          </ac:picMkLst>
        </pc:picChg>
      </pc:sldChg>
      <pc:sldChg chg="addSp modSp">
        <pc:chgData name="Ramjilal Meena" userId="04f47ffa-00dc-4f53-a1c1-93674d103375" providerId="ADAL" clId="{031C95E4-19D1-44FA-8511-AFE1489D745A}" dt="2024-05-02T04:19:02.654" v="489"/>
        <pc:sldMkLst>
          <pc:docMk/>
          <pc:sldMk cId="764467728" sldId="636"/>
        </pc:sldMkLst>
        <pc:spChg chg="add mod">
          <ac:chgData name="Ramjilal Meena" userId="04f47ffa-00dc-4f53-a1c1-93674d103375" providerId="ADAL" clId="{031C95E4-19D1-44FA-8511-AFE1489D745A}" dt="2024-05-02T04:19:02.654" v="489"/>
          <ac:spMkLst>
            <pc:docMk/>
            <pc:sldMk cId="764467728" sldId="636"/>
            <ac:spMk id="3" creationId="{812E2235-1C37-8919-3573-008224241321}"/>
          </ac:spMkLst>
        </pc:spChg>
        <pc:spChg chg="add mod">
          <ac:chgData name="Ramjilal Meena" userId="04f47ffa-00dc-4f53-a1c1-93674d103375" providerId="ADAL" clId="{031C95E4-19D1-44FA-8511-AFE1489D745A}" dt="2024-05-02T04:19:02.654" v="489"/>
          <ac:spMkLst>
            <pc:docMk/>
            <pc:sldMk cId="764467728" sldId="636"/>
            <ac:spMk id="6" creationId="{CF0D05CA-3BF9-377C-C565-0A2DBB6C45EB}"/>
          </ac:spMkLst>
        </pc:spChg>
        <pc:picChg chg="add mod">
          <ac:chgData name="Ramjilal Meena" userId="04f47ffa-00dc-4f53-a1c1-93674d103375" providerId="ADAL" clId="{031C95E4-19D1-44FA-8511-AFE1489D745A}" dt="2024-05-02T04:19:02.654" v="489"/>
          <ac:picMkLst>
            <pc:docMk/>
            <pc:sldMk cId="764467728" sldId="636"/>
            <ac:picMk id="5" creationId="{F026832B-4383-73C5-9A76-831958D0F450}"/>
          </ac:picMkLst>
        </pc:picChg>
      </pc:sldChg>
      <pc:sldChg chg="addSp modSp ord">
        <pc:chgData name="Ramjilal Meena" userId="04f47ffa-00dc-4f53-a1c1-93674d103375" providerId="ADAL" clId="{031C95E4-19D1-44FA-8511-AFE1489D745A}" dt="2024-05-02T04:19:00.451" v="487"/>
        <pc:sldMkLst>
          <pc:docMk/>
          <pc:sldMk cId="1476828482" sldId="637"/>
        </pc:sldMkLst>
        <pc:spChg chg="add mod">
          <ac:chgData name="Ramjilal Meena" userId="04f47ffa-00dc-4f53-a1c1-93674d103375" providerId="ADAL" clId="{031C95E4-19D1-44FA-8511-AFE1489D745A}" dt="2024-05-02T04:19:00.451" v="487"/>
          <ac:spMkLst>
            <pc:docMk/>
            <pc:sldMk cId="1476828482" sldId="637"/>
            <ac:spMk id="3" creationId="{F3B8E578-F287-ACED-6803-7673D164D680}"/>
          </ac:spMkLst>
        </pc:spChg>
        <pc:spChg chg="add mod">
          <ac:chgData name="Ramjilal Meena" userId="04f47ffa-00dc-4f53-a1c1-93674d103375" providerId="ADAL" clId="{031C95E4-19D1-44FA-8511-AFE1489D745A}" dt="2024-05-02T04:19:00.451" v="487"/>
          <ac:spMkLst>
            <pc:docMk/>
            <pc:sldMk cId="1476828482" sldId="637"/>
            <ac:spMk id="6" creationId="{5AF1C0CA-27F6-786B-CEBB-BA4221B004F2}"/>
          </ac:spMkLst>
        </pc:spChg>
        <pc:picChg chg="add mod">
          <ac:chgData name="Ramjilal Meena" userId="04f47ffa-00dc-4f53-a1c1-93674d103375" providerId="ADAL" clId="{031C95E4-19D1-44FA-8511-AFE1489D745A}" dt="2024-05-02T04:19:00.451" v="487"/>
          <ac:picMkLst>
            <pc:docMk/>
            <pc:sldMk cId="1476828482" sldId="637"/>
            <ac:picMk id="5" creationId="{74EE5133-2014-5DFD-4470-AA2824B8895B}"/>
          </ac:picMkLst>
        </pc:picChg>
      </pc:sldChg>
      <pc:sldChg chg="addSp delSp modSp mod">
        <pc:chgData name="Ramjilal Meena" userId="04f47ffa-00dc-4f53-a1c1-93674d103375" providerId="ADAL" clId="{031C95E4-19D1-44FA-8511-AFE1489D745A}" dt="2024-03-16T05:09:14.041" v="83" actId="478"/>
        <pc:sldMkLst>
          <pc:docMk/>
          <pc:sldMk cId="155606793" sldId="693"/>
        </pc:sldMkLst>
        <pc:spChg chg="del">
          <ac:chgData name="Ramjilal Meena" userId="04f47ffa-00dc-4f53-a1c1-93674d103375" providerId="ADAL" clId="{031C95E4-19D1-44FA-8511-AFE1489D745A}" dt="2024-03-16T05:04:33.372" v="26" actId="478"/>
          <ac:spMkLst>
            <pc:docMk/>
            <pc:sldMk cId="155606793" sldId="693"/>
            <ac:spMk id="21" creationId="{92CB3A97-63DC-49A0-F4D3-11880C13B6A8}"/>
          </ac:spMkLst>
        </pc:spChg>
        <pc:spChg chg="del">
          <ac:chgData name="Ramjilal Meena" userId="04f47ffa-00dc-4f53-a1c1-93674d103375" providerId="ADAL" clId="{031C95E4-19D1-44FA-8511-AFE1489D745A}" dt="2024-03-16T05:08:40.153" v="78" actId="478"/>
          <ac:spMkLst>
            <pc:docMk/>
            <pc:sldMk cId="155606793" sldId="693"/>
            <ac:spMk id="22" creationId="{9B6ACC05-4A9B-F211-791F-2D7F7E547E78}"/>
          </ac:spMkLst>
        </pc:spChg>
        <pc:spChg chg="add mod">
          <ac:chgData name="Ramjilal Meena" userId="04f47ffa-00dc-4f53-a1c1-93674d103375" providerId="ADAL" clId="{031C95E4-19D1-44FA-8511-AFE1489D745A}" dt="2024-03-16T05:04:33.779" v="27"/>
          <ac:spMkLst>
            <pc:docMk/>
            <pc:sldMk cId="155606793" sldId="693"/>
            <ac:spMk id="24" creationId="{A2090FA3-06D8-C56A-53E9-3C59E415AE20}"/>
          </ac:spMkLst>
        </pc:spChg>
        <pc:spChg chg="add mod">
          <ac:chgData name="Ramjilal Meena" userId="04f47ffa-00dc-4f53-a1c1-93674d103375" providerId="ADAL" clId="{031C95E4-19D1-44FA-8511-AFE1489D745A}" dt="2024-03-16T05:08:40.499" v="79"/>
          <ac:spMkLst>
            <pc:docMk/>
            <pc:sldMk cId="155606793" sldId="693"/>
            <ac:spMk id="37" creationId="{46820AB5-6D85-B433-3A0C-196C043BC58C}"/>
          </ac:spMkLst>
        </pc:spChg>
        <pc:graphicFrameChg chg="del">
          <ac:chgData name="Ramjilal Meena" userId="04f47ffa-00dc-4f53-a1c1-93674d103375" providerId="ADAL" clId="{031C95E4-19D1-44FA-8511-AFE1489D745A}" dt="2024-03-16T05:09:14.041" v="83" actId="478"/>
          <ac:graphicFrameMkLst>
            <pc:docMk/>
            <pc:sldMk cId="155606793" sldId="693"/>
            <ac:graphicFrameMk id="11" creationId="{29555F58-D4F3-BE39-8E66-05E81BE2BF26}"/>
          </ac:graphicFrameMkLst>
        </pc:graphicFrameChg>
        <pc:picChg chg="mod">
          <ac:chgData name="Ramjilal Meena" userId="04f47ffa-00dc-4f53-a1c1-93674d103375" providerId="ADAL" clId="{031C95E4-19D1-44FA-8511-AFE1489D745A}" dt="2024-03-16T05:05:38.776" v="35" actId="1076"/>
          <ac:picMkLst>
            <pc:docMk/>
            <pc:sldMk cId="155606793" sldId="693"/>
            <ac:picMk id="7" creationId="{C4B5D9CA-1B6E-0CAB-4B6B-70B08D1093B9}"/>
          </ac:picMkLst>
        </pc:picChg>
        <pc:picChg chg="add mod">
          <ac:chgData name="Ramjilal Meena" userId="04f47ffa-00dc-4f53-a1c1-93674d103375" providerId="ADAL" clId="{031C95E4-19D1-44FA-8511-AFE1489D745A}" dt="2024-03-16T05:04:48.839" v="32" actId="14100"/>
          <ac:picMkLst>
            <pc:docMk/>
            <pc:sldMk cId="155606793" sldId="693"/>
            <ac:picMk id="18" creationId="{A8632427-0A2D-0140-D2F2-D4FB0A150085}"/>
          </ac:picMkLst>
        </pc:picChg>
        <pc:picChg chg="del">
          <ac:chgData name="Ramjilal Meena" userId="04f47ffa-00dc-4f53-a1c1-93674d103375" providerId="ADAL" clId="{031C95E4-19D1-44FA-8511-AFE1489D745A}" dt="2024-03-16T05:04:22.118" v="22" actId="478"/>
          <ac:picMkLst>
            <pc:docMk/>
            <pc:sldMk cId="155606793" sldId="693"/>
            <ac:picMk id="19" creationId="{1174004F-F019-FA68-781D-57A6A381FFB2}"/>
          </ac:picMkLst>
        </pc:picChg>
        <pc:picChg chg="del mod">
          <ac:chgData name="Ramjilal Meena" userId="04f47ffa-00dc-4f53-a1c1-93674d103375" providerId="ADAL" clId="{031C95E4-19D1-44FA-8511-AFE1489D745A}" dt="2024-03-16T05:05:58.298" v="37" actId="478"/>
          <ac:picMkLst>
            <pc:docMk/>
            <pc:sldMk cId="155606793" sldId="693"/>
            <ac:picMk id="20" creationId="{D2D74AD7-AF84-B25C-90FD-DA26CCA1233D}"/>
          </ac:picMkLst>
        </pc:picChg>
        <pc:picChg chg="add del mod">
          <ac:chgData name="Ramjilal Meena" userId="04f47ffa-00dc-4f53-a1c1-93674d103375" providerId="ADAL" clId="{031C95E4-19D1-44FA-8511-AFE1489D745A}" dt="2024-03-16T05:08:30.349" v="75" actId="478"/>
          <ac:picMkLst>
            <pc:docMk/>
            <pc:sldMk cId="155606793" sldId="693"/>
            <ac:picMk id="25" creationId="{D21DB00D-408F-99F2-E128-C37923A0086B}"/>
          </ac:picMkLst>
        </pc:picChg>
        <pc:picChg chg="add del mod">
          <ac:chgData name="Ramjilal Meena" userId="04f47ffa-00dc-4f53-a1c1-93674d103375" providerId="ADAL" clId="{031C95E4-19D1-44FA-8511-AFE1489D745A}" dt="2024-03-16T05:08:26.196" v="72" actId="478"/>
          <ac:picMkLst>
            <pc:docMk/>
            <pc:sldMk cId="155606793" sldId="693"/>
            <ac:picMk id="27" creationId="{C97CF654-C3CF-9186-8A0D-C24DE43E1708}"/>
          </ac:picMkLst>
        </pc:picChg>
        <pc:picChg chg="add del mod">
          <ac:chgData name="Ramjilal Meena" userId="04f47ffa-00dc-4f53-a1c1-93674d103375" providerId="ADAL" clId="{031C95E4-19D1-44FA-8511-AFE1489D745A}" dt="2024-03-16T05:08:21.158" v="70" actId="478"/>
          <ac:picMkLst>
            <pc:docMk/>
            <pc:sldMk cId="155606793" sldId="693"/>
            <ac:picMk id="31" creationId="{5EEC47EB-65A4-0C5E-FF08-F2127D8AF066}"/>
          </ac:picMkLst>
        </pc:picChg>
        <pc:picChg chg="add del mod">
          <ac:chgData name="Ramjilal Meena" userId="04f47ffa-00dc-4f53-a1c1-93674d103375" providerId="ADAL" clId="{031C95E4-19D1-44FA-8511-AFE1489D745A}" dt="2024-03-16T05:08:24.094" v="71" actId="478"/>
          <ac:picMkLst>
            <pc:docMk/>
            <pc:sldMk cId="155606793" sldId="693"/>
            <ac:picMk id="32" creationId="{D05CB665-AB0C-C53A-B5E4-6F323438408B}"/>
          </ac:picMkLst>
        </pc:picChg>
        <pc:picChg chg="add del mod">
          <ac:chgData name="Ramjilal Meena" userId="04f47ffa-00dc-4f53-a1c1-93674d103375" providerId="ADAL" clId="{031C95E4-19D1-44FA-8511-AFE1489D745A}" dt="2024-03-16T05:08:27.169" v="73" actId="478"/>
          <ac:picMkLst>
            <pc:docMk/>
            <pc:sldMk cId="155606793" sldId="693"/>
            <ac:picMk id="33" creationId="{EA6837C4-A0AF-A3DF-EA79-B9528595FEC0}"/>
          </ac:picMkLst>
        </pc:picChg>
        <pc:picChg chg="add del mod">
          <ac:chgData name="Ramjilal Meena" userId="04f47ffa-00dc-4f53-a1c1-93674d103375" providerId="ADAL" clId="{031C95E4-19D1-44FA-8511-AFE1489D745A}" dt="2024-03-16T05:08:28.565" v="74" actId="478"/>
          <ac:picMkLst>
            <pc:docMk/>
            <pc:sldMk cId="155606793" sldId="693"/>
            <ac:picMk id="34" creationId="{2B5ABD6D-5317-F06C-0D4E-AF15763B0870}"/>
          </ac:picMkLst>
        </pc:picChg>
        <pc:picChg chg="add mod">
          <ac:chgData name="Ramjilal Meena" userId="04f47ffa-00dc-4f53-a1c1-93674d103375" providerId="ADAL" clId="{031C95E4-19D1-44FA-8511-AFE1489D745A}" dt="2024-03-16T05:08:50.325" v="82" actId="14100"/>
          <ac:picMkLst>
            <pc:docMk/>
            <pc:sldMk cId="155606793" sldId="693"/>
            <ac:picMk id="36" creationId="{65BB137D-436C-2A79-52C2-57D8896F4481}"/>
          </ac:picMkLst>
        </pc:picChg>
      </pc:sldChg>
      <pc:sldChg chg="addSp delSp modSp add mod">
        <pc:chgData name="Ramjilal Meena" userId="04f47ffa-00dc-4f53-a1c1-93674d103375" providerId="ADAL" clId="{031C95E4-19D1-44FA-8511-AFE1489D745A}" dt="2024-03-16T09:36:33.681" v="144"/>
        <pc:sldMkLst>
          <pc:docMk/>
          <pc:sldMk cId="40992331" sldId="697"/>
        </pc:sldMkLst>
        <pc:spChg chg="mod">
          <ac:chgData name="Ramjilal Meena" userId="04f47ffa-00dc-4f53-a1c1-93674d103375" providerId="ADAL" clId="{031C95E4-19D1-44FA-8511-AFE1489D745A}" dt="2024-03-16T09:30:28.870" v="112" actId="20577"/>
          <ac:spMkLst>
            <pc:docMk/>
            <pc:sldMk cId="40992331" sldId="697"/>
            <ac:spMk id="4" creationId="{3332AEE5-98AD-BBDF-02F6-D63F99A7F892}"/>
          </ac:spMkLst>
        </pc:spChg>
        <pc:spChg chg="mod">
          <ac:chgData name="Ramjilal Meena" userId="04f47ffa-00dc-4f53-a1c1-93674d103375" providerId="ADAL" clId="{031C95E4-19D1-44FA-8511-AFE1489D745A}" dt="2024-03-16T09:30:33.767" v="114" actId="20577"/>
          <ac:spMkLst>
            <pc:docMk/>
            <pc:sldMk cId="40992331" sldId="697"/>
            <ac:spMk id="5" creationId="{15272F5B-454A-1207-163C-703B7A26AB09}"/>
          </ac:spMkLst>
        </pc:spChg>
        <pc:spChg chg="del">
          <ac:chgData name="Ramjilal Meena" userId="04f47ffa-00dc-4f53-a1c1-93674d103375" providerId="ADAL" clId="{031C95E4-19D1-44FA-8511-AFE1489D745A}" dt="2024-03-16T09:35:56.518" v="132" actId="478"/>
          <ac:spMkLst>
            <pc:docMk/>
            <pc:sldMk cId="40992331" sldId="697"/>
            <ac:spMk id="12" creationId="{8F40D839-65B8-D4E2-9262-B588B42CA31F}"/>
          </ac:spMkLst>
        </pc:spChg>
        <pc:spChg chg="del mod">
          <ac:chgData name="Ramjilal Meena" userId="04f47ffa-00dc-4f53-a1c1-93674d103375" providerId="ADAL" clId="{031C95E4-19D1-44FA-8511-AFE1489D745A}" dt="2024-03-16T09:36:33.069" v="143" actId="478"/>
          <ac:spMkLst>
            <pc:docMk/>
            <pc:sldMk cId="40992331" sldId="697"/>
            <ac:spMk id="13" creationId="{17F658AB-875A-682A-E026-C14374ADA6EE}"/>
          </ac:spMkLst>
        </pc:spChg>
        <pc:spChg chg="add mod">
          <ac:chgData name="Ramjilal Meena" userId="04f47ffa-00dc-4f53-a1c1-93674d103375" providerId="ADAL" clId="{031C95E4-19D1-44FA-8511-AFE1489D745A}" dt="2024-03-16T09:34:33.858" v="118"/>
          <ac:spMkLst>
            <pc:docMk/>
            <pc:sldMk cId="40992331" sldId="697"/>
            <ac:spMk id="19" creationId="{85C4768C-BEFE-2AEB-46AA-4ED24EB0B69D}"/>
          </ac:spMkLst>
        </pc:spChg>
        <pc:spChg chg="add mod">
          <ac:chgData name="Ramjilal Meena" userId="04f47ffa-00dc-4f53-a1c1-93674d103375" providerId="ADAL" clId="{031C95E4-19D1-44FA-8511-AFE1489D745A}" dt="2024-03-16T09:35:17.350" v="125"/>
          <ac:spMkLst>
            <pc:docMk/>
            <pc:sldMk cId="40992331" sldId="697"/>
            <ac:spMk id="21" creationId="{D662A590-73C7-C58C-69E4-3A7782537E1F}"/>
          </ac:spMkLst>
        </pc:spChg>
        <pc:spChg chg="del">
          <ac:chgData name="Ramjilal Meena" userId="04f47ffa-00dc-4f53-a1c1-93674d103375" providerId="ADAL" clId="{031C95E4-19D1-44FA-8511-AFE1489D745A}" dt="2024-03-16T09:34:32.870" v="117" actId="478"/>
          <ac:spMkLst>
            <pc:docMk/>
            <pc:sldMk cId="40992331" sldId="697"/>
            <ac:spMk id="24" creationId="{A2090FA3-06D8-C56A-53E9-3C59E415AE20}"/>
          </ac:spMkLst>
        </pc:spChg>
        <pc:spChg chg="add mod">
          <ac:chgData name="Ramjilal Meena" userId="04f47ffa-00dc-4f53-a1c1-93674d103375" providerId="ADAL" clId="{031C95E4-19D1-44FA-8511-AFE1489D745A}" dt="2024-03-16T09:35:57.272" v="133"/>
          <ac:spMkLst>
            <pc:docMk/>
            <pc:sldMk cId="40992331" sldId="697"/>
            <ac:spMk id="25" creationId="{1C13696C-1005-E60B-75BE-84D0FB4D863D}"/>
          </ac:spMkLst>
        </pc:spChg>
        <pc:spChg chg="add mod">
          <ac:chgData name="Ramjilal Meena" userId="04f47ffa-00dc-4f53-a1c1-93674d103375" providerId="ADAL" clId="{031C95E4-19D1-44FA-8511-AFE1489D745A}" dt="2024-03-16T09:36:33.681" v="144"/>
          <ac:spMkLst>
            <pc:docMk/>
            <pc:sldMk cId="40992331" sldId="697"/>
            <ac:spMk id="26" creationId="{D892C975-EF79-F3ED-FA7B-760428B0F0C1}"/>
          </ac:spMkLst>
        </pc:spChg>
        <pc:spChg chg="del">
          <ac:chgData name="Ramjilal Meena" userId="04f47ffa-00dc-4f53-a1c1-93674d103375" providerId="ADAL" clId="{031C95E4-19D1-44FA-8511-AFE1489D745A}" dt="2024-03-16T09:35:16.549" v="124" actId="478"/>
          <ac:spMkLst>
            <pc:docMk/>
            <pc:sldMk cId="40992331" sldId="697"/>
            <ac:spMk id="37" creationId="{46820AB5-6D85-B433-3A0C-196C043BC58C}"/>
          </ac:spMkLst>
        </pc:spChg>
        <pc:picChg chg="del">
          <ac:chgData name="Ramjilal Meena" userId="04f47ffa-00dc-4f53-a1c1-93674d103375" providerId="ADAL" clId="{031C95E4-19D1-44FA-8511-AFE1489D745A}" dt="2024-03-16T09:34:59.515" v="121" actId="478"/>
          <ac:picMkLst>
            <pc:docMk/>
            <pc:sldMk cId="40992331" sldId="697"/>
            <ac:picMk id="7" creationId="{C4B5D9CA-1B6E-0CAB-4B6B-70B08D1093B9}"/>
          </ac:picMkLst>
        </pc:picChg>
        <pc:picChg chg="add mod">
          <ac:chgData name="Ramjilal Meena" userId="04f47ffa-00dc-4f53-a1c1-93674d103375" providerId="ADAL" clId="{031C95E4-19D1-44FA-8511-AFE1489D745A}" dt="2024-03-16T09:34:40.214" v="120" actId="14100"/>
          <ac:picMkLst>
            <pc:docMk/>
            <pc:sldMk cId="40992331" sldId="697"/>
            <ac:picMk id="17" creationId="{E9747278-6A0D-CACA-F8BC-CFF129940FD2}"/>
          </ac:picMkLst>
        </pc:picChg>
        <pc:picChg chg="del">
          <ac:chgData name="Ramjilal Meena" userId="04f47ffa-00dc-4f53-a1c1-93674d103375" providerId="ADAL" clId="{031C95E4-19D1-44FA-8511-AFE1489D745A}" dt="2024-03-16T09:34:28.129" v="115" actId="478"/>
          <ac:picMkLst>
            <pc:docMk/>
            <pc:sldMk cId="40992331" sldId="697"/>
            <ac:picMk id="18" creationId="{A8632427-0A2D-0140-D2F2-D4FB0A150085}"/>
          </ac:picMkLst>
        </pc:picChg>
        <pc:picChg chg="add mod">
          <ac:chgData name="Ramjilal Meena" userId="04f47ffa-00dc-4f53-a1c1-93674d103375" providerId="ADAL" clId="{031C95E4-19D1-44FA-8511-AFE1489D745A}" dt="2024-03-16T09:35:33.408" v="130" actId="14100"/>
          <ac:picMkLst>
            <pc:docMk/>
            <pc:sldMk cId="40992331" sldId="697"/>
            <ac:picMk id="20" creationId="{C8A17C61-AC9E-98C3-8C08-75EFF75FB768}"/>
          </ac:picMkLst>
        </pc:picChg>
        <pc:picChg chg="add mod">
          <ac:chgData name="Ramjilal Meena" userId="04f47ffa-00dc-4f53-a1c1-93674d103375" providerId="ADAL" clId="{031C95E4-19D1-44FA-8511-AFE1489D745A}" dt="2024-03-16T09:36:21.214" v="141" actId="14100"/>
          <ac:picMkLst>
            <pc:docMk/>
            <pc:sldMk cId="40992331" sldId="697"/>
            <ac:picMk id="22" creationId="{8AF4FC4D-571A-4BB4-9AA9-30DBA78D4D33}"/>
          </ac:picMkLst>
        </pc:picChg>
        <pc:picChg chg="del">
          <ac:chgData name="Ramjilal Meena" userId="04f47ffa-00dc-4f53-a1c1-93674d103375" providerId="ADAL" clId="{031C95E4-19D1-44FA-8511-AFE1489D745A}" dt="2024-03-16T09:35:01.588" v="122" actId="478"/>
          <ac:picMkLst>
            <pc:docMk/>
            <pc:sldMk cId="40992331" sldId="697"/>
            <ac:picMk id="36" creationId="{65BB137D-436C-2A79-52C2-57D8896F4481}"/>
          </ac:picMkLst>
        </pc:picChg>
      </pc:sldChg>
      <pc:sldChg chg="addSp delSp add del mod">
        <pc:chgData name="Ramjilal Meena" userId="04f47ffa-00dc-4f53-a1c1-93674d103375" providerId="ADAL" clId="{031C95E4-19D1-44FA-8511-AFE1489D745A}" dt="2024-03-16T09:13:58.604" v="87" actId="2890"/>
        <pc:sldMkLst>
          <pc:docMk/>
          <pc:sldMk cId="1368747528" sldId="697"/>
        </pc:sldMkLst>
        <pc:spChg chg="add del">
          <ac:chgData name="Ramjilal Meena" userId="04f47ffa-00dc-4f53-a1c1-93674d103375" providerId="ADAL" clId="{031C95E4-19D1-44FA-8511-AFE1489D745A}" dt="2024-03-16T09:13:58.168" v="86" actId="478"/>
          <ac:spMkLst>
            <pc:docMk/>
            <pc:sldMk cId="1368747528" sldId="697"/>
            <ac:spMk id="9" creationId="{A448E222-B7D3-0308-0482-F6B47B12DF2A}"/>
          </ac:spMkLst>
        </pc:spChg>
      </pc:sldChg>
      <pc:sldChg chg="delSp new del mod modClrScheme chgLayout">
        <pc:chgData name="Ramjilal Meena" userId="04f47ffa-00dc-4f53-a1c1-93674d103375" providerId="ADAL" clId="{031C95E4-19D1-44FA-8511-AFE1489D745A}" dt="2024-03-16T09:14:54.699" v="92" actId="47"/>
        <pc:sldMkLst>
          <pc:docMk/>
          <pc:sldMk cId="1961858910" sldId="697"/>
        </pc:sldMkLst>
        <pc:spChg chg="del">
          <ac:chgData name="Ramjilal Meena" userId="04f47ffa-00dc-4f53-a1c1-93674d103375" providerId="ADAL" clId="{031C95E4-19D1-44FA-8511-AFE1489D745A}" dt="2024-03-16T09:14:38.723" v="90" actId="478"/>
          <ac:spMkLst>
            <pc:docMk/>
            <pc:sldMk cId="1961858910" sldId="697"/>
            <ac:spMk id="2" creationId="{D8952D79-9165-C449-1D21-3F9144E0A814}"/>
          </ac:spMkLst>
        </pc:spChg>
        <pc:spChg chg="del">
          <ac:chgData name="Ramjilal Meena" userId="04f47ffa-00dc-4f53-a1c1-93674d103375" providerId="ADAL" clId="{031C95E4-19D1-44FA-8511-AFE1489D745A}" dt="2024-03-16T09:14:37.004" v="89" actId="478"/>
          <ac:spMkLst>
            <pc:docMk/>
            <pc:sldMk cId="1961858910" sldId="697"/>
            <ac:spMk id="3" creationId="{5F5DA960-2DD9-6877-D72D-13D92DF21561}"/>
          </ac:spMkLst>
        </pc:spChg>
      </pc:sldChg>
      <pc:sldChg chg="addSp delSp modSp add mod">
        <pc:chgData name="Ramjilal Meena" userId="04f47ffa-00dc-4f53-a1c1-93674d103375" providerId="ADAL" clId="{031C95E4-19D1-44FA-8511-AFE1489D745A}" dt="2024-03-16T09:46:18.872" v="266" actId="1076"/>
        <pc:sldMkLst>
          <pc:docMk/>
          <pc:sldMk cId="1530813459" sldId="698"/>
        </pc:sldMkLst>
        <pc:spChg chg="mod">
          <ac:chgData name="Ramjilal Meena" userId="04f47ffa-00dc-4f53-a1c1-93674d103375" providerId="ADAL" clId="{031C95E4-19D1-44FA-8511-AFE1489D745A}" dt="2024-03-16T09:37:10.825" v="149" actId="6549"/>
          <ac:spMkLst>
            <pc:docMk/>
            <pc:sldMk cId="1530813459" sldId="698"/>
            <ac:spMk id="4" creationId="{3332AEE5-98AD-BBDF-02F6-D63F99A7F892}"/>
          </ac:spMkLst>
        </pc:spChg>
        <pc:spChg chg="mod">
          <ac:chgData name="Ramjilal Meena" userId="04f47ffa-00dc-4f53-a1c1-93674d103375" providerId="ADAL" clId="{031C95E4-19D1-44FA-8511-AFE1489D745A}" dt="2024-03-16T09:37:07.984" v="147" actId="20577"/>
          <ac:spMkLst>
            <pc:docMk/>
            <pc:sldMk cId="1530813459" sldId="698"/>
            <ac:spMk id="5" creationId="{15272F5B-454A-1207-163C-703B7A26AB09}"/>
          </ac:spMkLst>
        </pc:spChg>
        <pc:spChg chg="add mod">
          <ac:chgData name="Ramjilal Meena" userId="04f47ffa-00dc-4f53-a1c1-93674d103375" providerId="ADAL" clId="{031C95E4-19D1-44FA-8511-AFE1489D745A}" dt="2024-03-16T09:40:01.445" v="157"/>
          <ac:spMkLst>
            <pc:docMk/>
            <pc:sldMk cId="1530813459" sldId="698"/>
            <ac:spMk id="12" creationId="{16AFFD00-9C8F-32CD-FE4B-9843608F5169}"/>
          </ac:spMkLst>
        </pc:spChg>
        <pc:spChg chg="del">
          <ac:chgData name="Ramjilal Meena" userId="04f47ffa-00dc-4f53-a1c1-93674d103375" providerId="ADAL" clId="{031C95E4-19D1-44FA-8511-AFE1489D745A}" dt="2024-03-16T09:40:01.100" v="156" actId="478"/>
          <ac:spMkLst>
            <pc:docMk/>
            <pc:sldMk cId="1530813459" sldId="698"/>
            <ac:spMk id="19" creationId="{85C4768C-BEFE-2AEB-46AA-4ED24EB0B69D}"/>
          </ac:spMkLst>
        </pc:spChg>
        <pc:spChg chg="mod">
          <ac:chgData name="Ramjilal Meena" userId="04f47ffa-00dc-4f53-a1c1-93674d103375" providerId="ADAL" clId="{031C95E4-19D1-44FA-8511-AFE1489D745A}" dt="2024-03-16T09:46:18.872" v="266" actId="1076"/>
          <ac:spMkLst>
            <pc:docMk/>
            <pc:sldMk cId="1530813459" sldId="698"/>
            <ac:spMk id="26" creationId="{D892C975-EF79-F3ED-FA7B-760428B0F0C1}"/>
          </ac:spMkLst>
        </pc:spChg>
        <pc:spChg chg="add mod">
          <ac:chgData name="Ramjilal Meena" userId="04f47ffa-00dc-4f53-a1c1-93674d103375" providerId="ADAL" clId="{031C95E4-19D1-44FA-8511-AFE1489D745A}" dt="2024-03-16T09:46:06.956" v="265" actId="1076"/>
          <ac:spMkLst>
            <pc:docMk/>
            <pc:sldMk cId="1530813459" sldId="698"/>
            <ac:spMk id="27" creationId="{E0A03105-F082-4DBF-1F8E-02821B7AD8B6}"/>
          </ac:spMkLst>
        </pc:spChg>
        <pc:graphicFrameChg chg="add mod">
          <ac:chgData name="Ramjilal Meena" userId="04f47ffa-00dc-4f53-a1c1-93674d103375" providerId="ADAL" clId="{031C95E4-19D1-44FA-8511-AFE1489D745A}" dt="2024-03-16T09:42:08.751" v="196"/>
          <ac:graphicFrameMkLst>
            <pc:docMk/>
            <pc:sldMk cId="1530813459" sldId="698"/>
            <ac:graphicFrameMk id="13" creationId="{E74B49B8-A79E-F81C-2CD4-AEAD9C6AE3B6}"/>
          </ac:graphicFrameMkLst>
        </pc:graphicFrameChg>
        <pc:graphicFrameChg chg="add del mod">
          <ac:chgData name="Ramjilal Meena" userId="04f47ffa-00dc-4f53-a1c1-93674d103375" providerId="ADAL" clId="{031C95E4-19D1-44FA-8511-AFE1489D745A}" dt="2024-03-16T09:42:42.453" v="212" actId="478"/>
          <ac:graphicFrameMkLst>
            <pc:docMk/>
            <pc:sldMk cId="1530813459" sldId="698"/>
            <ac:graphicFrameMk id="18" creationId="{6D0AB028-9066-336E-B9B3-F80F8F4DE717}"/>
          </ac:graphicFrameMkLst>
        </pc:graphicFrameChg>
        <pc:graphicFrameChg chg="add mod modGraphic">
          <ac:chgData name="Ramjilal Meena" userId="04f47ffa-00dc-4f53-a1c1-93674d103375" providerId="ADAL" clId="{031C95E4-19D1-44FA-8511-AFE1489D745A}" dt="2024-03-16T09:45:11.460" v="255" actId="2711"/>
          <ac:graphicFrameMkLst>
            <pc:docMk/>
            <pc:sldMk cId="1530813459" sldId="698"/>
            <ac:graphicFrameMk id="24" creationId="{AE2F11AB-D957-F2A1-412C-3C83E80773ED}"/>
          </ac:graphicFrameMkLst>
        </pc:graphicFrameChg>
        <pc:picChg chg="add mod">
          <ac:chgData name="Ramjilal Meena" userId="04f47ffa-00dc-4f53-a1c1-93674d103375" providerId="ADAL" clId="{031C95E4-19D1-44FA-8511-AFE1489D745A}" dt="2024-03-16T09:39:53.095" v="155" actId="14100"/>
          <ac:picMkLst>
            <pc:docMk/>
            <pc:sldMk cId="1530813459" sldId="698"/>
            <ac:picMk id="11" creationId="{851ABD5E-2B92-497A-26C9-D907BFDC98E7}"/>
          </ac:picMkLst>
        </pc:picChg>
        <pc:picChg chg="del">
          <ac:chgData name="Ramjilal Meena" userId="04f47ffa-00dc-4f53-a1c1-93674d103375" providerId="ADAL" clId="{031C95E4-19D1-44FA-8511-AFE1489D745A}" dt="2024-03-16T09:39:38.831" v="150" actId="478"/>
          <ac:picMkLst>
            <pc:docMk/>
            <pc:sldMk cId="1530813459" sldId="698"/>
            <ac:picMk id="17" creationId="{E9747278-6A0D-CACA-F8BC-CFF129940FD2}"/>
          </ac:picMkLst>
        </pc:picChg>
        <pc:picChg chg="del">
          <ac:chgData name="Ramjilal Meena" userId="04f47ffa-00dc-4f53-a1c1-93674d103375" providerId="ADAL" clId="{031C95E4-19D1-44FA-8511-AFE1489D745A}" dt="2024-03-16T09:40:23.067" v="158" actId="478"/>
          <ac:picMkLst>
            <pc:docMk/>
            <pc:sldMk cId="1530813459" sldId="698"/>
            <ac:picMk id="20" creationId="{C8A17C61-AC9E-98C3-8C08-75EFF75FB768}"/>
          </ac:picMkLst>
        </pc:picChg>
        <pc:picChg chg="del">
          <ac:chgData name="Ramjilal Meena" userId="04f47ffa-00dc-4f53-a1c1-93674d103375" providerId="ADAL" clId="{031C95E4-19D1-44FA-8511-AFE1489D745A}" dt="2024-03-16T09:42:17.392" v="197" actId="478"/>
          <ac:picMkLst>
            <pc:docMk/>
            <pc:sldMk cId="1530813459" sldId="698"/>
            <ac:picMk id="22" creationId="{8AF4FC4D-571A-4BB4-9AA9-30DBA78D4D33}"/>
          </ac:picMkLst>
        </pc:picChg>
      </pc:sldChg>
      <pc:sldChg chg="addSp delSp modSp mod">
        <pc:chgData name="Ramjilal Meena" userId="04f47ffa-00dc-4f53-a1c1-93674d103375" providerId="ADAL" clId="{031C95E4-19D1-44FA-8511-AFE1489D745A}" dt="2024-05-02T04:27:48.430" v="702" actId="1076"/>
        <pc:sldMkLst>
          <pc:docMk/>
          <pc:sldMk cId="3545291260" sldId="704"/>
        </pc:sldMkLst>
        <pc:spChg chg="mod">
          <ac:chgData name="Ramjilal Meena" userId="04f47ffa-00dc-4f53-a1c1-93674d103375" providerId="ADAL" clId="{031C95E4-19D1-44FA-8511-AFE1489D745A}" dt="2024-05-02T04:25:02.684" v="673" actId="1076"/>
          <ac:spMkLst>
            <pc:docMk/>
            <pc:sldMk cId="3545291260" sldId="704"/>
            <ac:spMk id="11" creationId="{ED2A82D4-509A-CF1C-6A79-7C23D5CB879F}"/>
          </ac:spMkLst>
        </pc:spChg>
        <pc:spChg chg="add del mod">
          <ac:chgData name="Ramjilal Meena" userId="04f47ffa-00dc-4f53-a1c1-93674d103375" providerId="ADAL" clId="{031C95E4-19D1-44FA-8511-AFE1489D745A}" dt="2024-05-02T04:21:57.192" v="551" actId="478"/>
          <ac:spMkLst>
            <pc:docMk/>
            <pc:sldMk cId="3545291260" sldId="704"/>
            <ac:spMk id="16" creationId="{31B2D0DD-765B-7438-6318-CA7F6A6BD2CB}"/>
          </ac:spMkLst>
        </pc:spChg>
        <pc:spChg chg="mod">
          <ac:chgData name="Ramjilal Meena" userId="04f47ffa-00dc-4f53-a1c1-93674d103375" providerId="ADAL" clId="{031C95E4-19D1-44FA-8511-AFE1489D745A}" dt="2024-05-02T04:19:28.561" v="505" actId="20577"/>
          <ac:spMkLst>
            <pc:docMk/>
            <pc:sldMk cId="3545291260" sldId="704"/>
            <ac:spMk id="21" creationId="{2F2EB40F-D735-3C32-3158-CFF032A9DFD7}"/>
          </ac:spMkLst>
        </pc:spChg>
        <pc:spChg chg="add del mod">
          <ac:chgData name="Ramjilal Meena" userId="04f47ffa-00dc-4f53-a1c1-93674d103375" providerId="ADAL" clId="{031C95E4-19D1-44FA-8511-AFE1489D745A}" dt="2024-05-02T04:24:52.520" v="622" actId="478"/>
          <ac:spMkLst>
            <pc:docMk/>
            <pc:sldMk cId="3545291260" sldId="704"/>
            <ac:spMk id="22" creationId="{32CD6231-B569-CAF7-7211-B3F22B020042}"/>
          </ac:spMkLst>
        </pc:spChg>
        <pc:spChg chg="add del mod">
          <ac:chgData name="Ramjilal Meena" userId="04f47ffa-00dc-4f53-a1c1-93674d103375" providerId="ADAL" clId="{031C95E4-19D1-44FA-8511-AFE1489D745A}" dt="2024-05-02T04:24:51.970" v="621"/>
          <ac:spMkLst>
            <pc:docMk/>
            <pc:sldMk cId="3545291260" sldId="704"/>
            <ac:spMk id="25" creationId="{C4C6B841-1429-0095-69D8-EC4F68731EA1}"/>
          </ac:spMkLst>
        </pc:spChg>
        <pc:spChg chg="add mod">
          <ac:chgData name="Ramjilal Meena" userId="04f47ffa-00dc-4f53-a1c1-93674d103375" providerId="ADAL" clId="{031C95E4-19D1-44FA-8511-AFE1489D745A}" dt="2024-05-02T04:25:23.357" v="686" actId="14100"/>
          <ac:spMkLst>
            <pc:docMk/>
            <pc:sldMk cId="3545291260" sldId="704"/>
            <ac:spMk id="26" creationId="{4F97CC41-B7EC-53B3-6626-4CD23646C74B}"/>
          </ac:spMkLst>
        </pc:spChg>
        <pc:picChg chg="add del mod">
          <ac:chgData name="Ramjilal Meena" userId="04f47ffa-00dc-4f53-a1c1-93674d103375" providerId="ADAL" clId="{031C95E4-19D1-44FA-8511-AFE1489D745A}" dt="2024-05-02T04:21:49.731" v="549" actId="478"/>
          <ac:picMkLst>
            <pc:docMk/>
            <pc:sldMk cId="3545291260" sldId="704"/>
            <ac:picMk id="15" creationId="{294A8235-FF28-2267-7E6E-D3BA7FED0C73}"/>
          </ac:picMkLst>
        </pc:picChg>
        <pc:picChg chg="add mod">
          <ac:chgData name="Ramjilal Meena" userId="04f47ffa-00dc-4f53-a1c1-93674d103375" providerId="ADAL" clId="{031C95E4-19D1-44FA-8511-AFE1489D745A}" dt="2024-05-02T04:21:45.681" v="548" actId="1076"/>
          <ac:picMkLst>
            <pc:docMk/>
            <pc:sldMk cId="3545291260" sldId="704"/>
            <ac:picMk id="17" creationId="{CA9F2D25-8CCB-7F65-1D36-54383FC91632}"/>
          </ac:picMkLst>
        </pc:picChg>
        <pc:picChg chg="add mod">
          <ac:chgData name="Ramjilal Meena" userId="04f47ffa-00dc-4f53-a1c1-93674d103375" providerId="ADAL" clId="{031C95E4-19D1-44FA-8511-AFE1489D745A}" dt="2024-05-02T04:23:41.540" v="575" actId="1037"/>
          <ac:picMkLst>
            <pc:docMk/>
            <pc:sldMk cId="3545291260" sldId="704"/>
            <ac:picMk id="18" creationId="{4BA2F822-A67B-8056-C3D0-060F209BFDEF}"/>
          </ac:picMkLst>
        </pc:picChg>
        <pc:picChg chg="mod">
          <ac:chgData name="Ramjilal Meena" userId="04f47ffa-00dc-4f53-a1c1-93674d103375" providerId="ADAL" clId="{031C95E4-19D1-44FA-8511-AFE1489D745A}" dt="2024-05-02T04:26:36.842" v="690" actId="1076"/>
          <ac:picMkLst>
            <pc:docMk/>
            <pc:sldMk cId="3545291260" sldId="704"/>
            <ac:picMk id="20" creationId="{07CEAC71-FB98-E84D-883C-170D3C18FE22}"/>
          </ac:picMkLst>
        </pc:picChg>
        <pc:picChg chg="add mod">
          <ac:chgData name="Ramjilal Meena" userId="04f47ffa-00dc-4f53-a1c1-93674d103375" providerId="ADAL" clId="{031C95E4-19D1-44FA-8511-AFE1489D745A}" dt="2024-05-02T04:24:43.180" v="619" actId="1076"/>
          <ac:picMkLst>
            <pc:docMk/>
            <pc:sldMk cId="3545291260" sldId="704"/>
            <ac:picMk id="24" creationId="{C1A75A2C-624D-56F5-494E-287093F234BC}"/>
          </ac:picMkLst>
        </pc:picChg>
        <pc:picChg chg="add del mod">
          <ac:chgData name="Ramjilal Meena" userId="04f47ffa-00dc-4f53-a1c1-93674d103375" providerId="ADAL" clId="{031C95E4-19D1-44FA-8511-AFE1489D745A}" dt="2024-05-02T04:26:43.528" v="693" actId="478"/>
          <ac:picMkLst>
            <pc:docMk/>
            <pc:sldMk cId="3545291260" sldId="704"/>
            <ac:picMk id="27" creationId="{3875AED1-45A2-E4E4-BA58-FE2C6B824F31}"/>
          </ac:picMkLst>
        </pc:picChg>
        <pc:picChg chg="add del mod">
          <ac:chgData name="Ramjilal Meena" userId="04f47ffa-00dc-4f53-a1c1-93674d103375" providerId="ADAL" clId="{031C95E4-19D1-44FA-8511-AFE1489D745A}" dt="2024-05-02T04:27:27.874" v="699" actId="478"/>
          <ac:picMkLst>
            <pc:docMk/>
            <pc:sldMk cId="3545291260" sldId="704"/>
            <ac:picMk id="28" creationId="{E3E08CA3-743C-3CC9-8AC0-70A8CB08B891}"/>
          </ac:picMkLst>
        </pc:picChg>
        <pc:picChg chg="add del mod">
          <ac:chgData name="Ramjilal Meena" userId="04f47ffa-00dc-4f53-a1c1-93674d103375" providerId="ADAL" clId="{031C95E4-19D1-44FA-8511-AFE1489D745A}" dt="2024-05-02T04:27:26.128" v="698" actId="478"/>
          <ac:picMkLst>
            <pc:docMk/>
            <pc:sldMk cId="3545291260" sldId="704"/>
            <ac:picMk id="29" creationId="{0EBB1D90-82D2-DA6E-637A-4730907980E3}"/>
          </ac:picMkLst>
        </pc:picChg>
        <pc:picChg chg="add mod">
          <ac:chgData name="Ramjilal Meena" userId="04f47ffa-00dc-4f53-a1c1-93674d103375" providerId="ADAL" clId="{031C95E4-19D1-44FA-8511-AFE1489D745A}" dt="2024-05-02T04:27:48.430" v="702" actId="1076"/>
          <ac:picMkLst>
            <pc:docMk/>
            <pc:sldMk cId="3545291260" sldId="704"/>
            <ac:picMk id="31" creationId="{902D3441-31E1-9821-3A85-1FD14FA9BF1D}"/>
          </ac:picMkLst>
        </pc:picChg>
      </pc:sldChg>
      <pc:sldChg chg="addSp delSp modSp add mod">
        <pc:chgData name="Ramjilal Meena" userId="04f47ffa-00dc-4f53-a1c1-93674d103375" providerId="ADAL" clId="{031C95E4-19D1-44FA-8511-AFE1489D745A}" dt="2024-05-02T04:29:56.705" v="703" actId="313"/>
        <pc:sldMkLst>
          <pc:docMk/>
          <pc:sldMk cId="29775176" sldId="722"/>
        </pc:sldMkLst>
        <pc:spChg chg="mod">
          <ac:chgData name="Ramjilal Meena" userId="04f47ffa-00dc-4f53-a1c1-93674d103375" providerId="ADAL" clId="{031C95E4-19D1-44FA-8511-AFE1489D745A}" dt="2024-05-02T04:00:44.687" v="270" actId="6549"/>
          <ac:spMkLst>
            <pc:docMk/>
            <pc:sldMk cId="29775176" sldId="722"/>
            <ac:spMk id="4" creationId="{3332AEE5-98AD-BBDF-02F6-D63F99A7F892}"/>
          </ac:spMkLst>
        </pc:spChg>
        <pc:spChg chg="del">
          <ac:chgData name="Ramjilal Meena" userId="04f47ffa-00dc-4f53-a1c1-93674d103375" providerId="ADAL" clId="{031C95E4-19D1-44FA-8511-AFE1489D745A}" dt="2024-05-02T04:01:48.436" v="272" actId="478"/>
          <ac:spMkLst>
            <pc:docMk/>
            <pc:sldMk cId="29775176" sldId="722"/>
            <ac:spMk id="5" creationId="{D8B2BADF-769C-4332-583F-ADBCA38722D1}"/>
          </ac:spMkLst>
        </pc:spChg>
        <pc:spChg chg="del">
          <ac:chgData name="Ramjilal Meena" userId="04f47ffa-00dc-4f53-a1c1-93674d103375" providerId="ADAL" clId="{031C95E4-19D1-44FA-8511-AFE1489D745A}" dt="2024-05-02T04:08:04.410" v="322" actId="478"/>
          <ac:spMkLst>
            <pc:docMk/>
            <pc:sldMk cId="29775176" sldId="722"/>
            <ac:spMk id="11" creationId="{FD71AA4E-924D-06D8-7361-944239C6E4F7}"/>
          </ac:spMkLst>
        </pc:spChg>
        <pc:spChg chg="del">
          <ac:chgData name="Ramjilal Meena" userId="04f47ffa-00dc-4f53-a1c1-93674d103375" providerId="ADAL" clId="{031C95E4-19D1-44FA-8511-AFE1489D745A}" dt="2024-05-02T04:09:38.278" v="332" actId="478"/>
          <ac:spMkLst>
            <pc:docMk/>
            <pc:sldMk cId="29775176" sldId="722"/>
            <ac:spMk id="12" creationId="{283D0BEF-0A49-61F8-863C-11EE120BAF52}"/>
          </ac:spMkLst>
        </pc:spChg>
        <pc:spChg chg="mod">
          <ac:chgData name="Ramjilal Meena" userId="04f47ffa-00dc-4f53-a1c1-93674d103375" providerId="ADAL" clId="{031C95E4-19D1-44FA-8511-AFE1489D745A}" dt="2024-05-02T04:15:08.067" v="432" actId="1076"/>
          <ac:spMkLst>
            <pc:docMk/>
            <pc:sldMk cId="29775176" sldId="722"/>
            <ac:spMk id="17" creationId="{3A361962-40B5-F978-E26C-6CD67F5E14BB}"/>
          </ac:spMkLst>
        </pc:spChg>
        <pc:spChg chg="mod">
          <ac:chgData name="Ramjilal Meena" userId="04f47ffa-00dc-4f53-a1c1-93674d103375" providerId="ADAL" clId="{031C95E4-19D1-44FA-8511-AFE1489D745A}" dt="2024-05-02T04:29:56.705" v="703" actId="313"/>
          <ac:spMkLst>
            <pc:docMk/>
            <pc:sldMk cId="29775176" sldId="722"/>
            <ac:spMk id="19" creationId="{D0D9CB2F-E196-14EB-5E42-CEA3228EA108}"/>
          </ac:spMkLst>
        </pc:spChg>
        <pc:spChg chg="add del mod">
          <ac:chgData name="Ramjilal Meena" userId="04f47ffa-00dc-4f53-a1c1-93674d103375" providerId="ADAL" clId="{031C95E4-19D1-44FA-8511-AFE1489D745A}" dt="2024-05-02T04:14:57.851" v="431" actId="478"/>
          <ac:spMkLst>
            <pc:docMk/>
            <pc:sldMk cId="29775176" sldId="722"/>
            <ac:spMk id="35" creationId="{C14079A6-5D6B-F66C-DDC9-F7E2FB067E01}"/>
          </ac:spMkLst>
        </pc:spChg>
        <pc:picChg chg="del">
          <ac:chgData name="Ramjilal Meena" userId="04f47ffa-00dc-4f53-a1c1-93674d103375" providerId="ADAL" clId="{031C95E4-19D1-44FA-8511-AFE1489D745A}" dt="2024-05-02T04:03:38.826" v="296" actId="478"/>
          <ac:picMkLst>
            <pc:docMk/>
            <pc:sldMk cId="29775176" sldId="722"/>
            <ac:picMk id="7" creationId="{CB4DAD07-5E47-AB66-A6BE-773A607ABF5C}"/>
          </ac:picMkLst>
        </pc:picChg>
        <pc:picChg chg="del">
          <ac:chgData name="Ramjilal Meena" userId="04f47ffa-00dc-4f53-a1c1-93674d103375" providerId="ADAL" clId="{031C95E4-19D1-44FA-8511-AFE1489D745A}" dt="2024-05-02T04:07:58.291" v="321" actId="478"/>
          <ac:picMkLst>
            <pc:docMk/>
            <pc:sldMk cId="29775176" sldId="722"/>
            <ac:picMk id="13" creationId="{C7F24F6B-078F-DD43-3713-937799FCB536}"/>
          </ac:picMkLst>
        </pc:picChg>
        <pc:picChg chg="add del mod">
          <ac:chgData name="Ramjilal Meena" userId="04f47ffa-00dc-4f53-a1c1-93674d103375" providerId="ADAL" clId="{031C95E4-19D1-44FA-8511-AFE1489D745A}" dt="2024-05-02T04:05:45.651" v="307" actId="478"/>
          <ac:picMkLst>
            <pc:docMk/>
            <pc:sldMk cId="29775176" sldId="722"/>
            <ac:picMk id="16" creationId="{A467391C-EE6F-D18D-D884-FCB4E759D070}"/>
          </ac:picMkLst>
        </pc:picChg>
        <pc:picChg chg="add del mod">
          <ac:chgData name="Ramjilal Meena" userId="04f47ffa-00dc-4f53-a1c1-93674d103375" providerId="ADAL" clId="{031C95E4-19D1-44FA-8511-AFE1489D745A}" dt="2024-05-02T04:05:20.197" v="303" actId="478"/>
          <ac:picMkLst>
            <pc:docMk/>
            <pc:sldMk cId="29775176" sldId="722"/>
            <ac:picMk id="18" creationId="{698DDD11-E951-F1C3-B44A-DF935F72D442}"/>
          </ac:picMkLst>
        </pc:picChg>
        <pc:picChg chg="add del mod">
          <ac:chgData name="Ramjilal Meena" userId="04f47ffa-00dc-4f53-a1c1-93674d103375" providerId="ADAL" clId="{031C95E4-19D1-44FA-8511-AFE1489D745A}" dt="2024-05-02T04:05:18.740" v="302" actId="478"/>
          <ac:picMkLst>
            <pc:docMk/>
            <pc:sldMk cId="29775176" sldId="722"/>
            <ac:picMk id="21" creationId="{67FECFB6-5EFE-CB60-C6B9-932E4BC8C165}"/>
          </ac:picMkLst>
        </pc:picChg>
        <pc:picChg chg="del">
          <ac:chgData name="Ramjilal Meena" userId="04f47ffa-00dc-4f53-a1c1-93674d103375" providerId="ADAL" clId="{031C95E4-19D1-44FA-8511-AFE1489D745A}" dt="2024-05-02T04:02:47.020" v="293" actId="478"/>
          <ac:picMkLst>
            <pc:docMk/>
            <pc:sldMk cId="29775176" sldId="722"/>
            <ac:picMk id="24" creationId="{AA1A8C02-94E8-14F3-C884-55236B383216}"/>
          </ac:picMkLst>
        </pc:picChg>
        <pc:picChg chg="add mod">
          <ac:chgData name="Ramjilal Meena" userId="04f47ffa-00dc-4f53-a1c1-93674d103375" providerId="ADAL" clId="{031C95E4-19D1-44FA-8511-AFE1489D745A}" dt="2024-05-02T04:15:08.067" v="432" actId="1076"/>
          <ac:picMkLst>
            <pc:docMk/>
            <pc:sldMk cId="29775176" sldId="722"/>
            <ac:picMk id="25" creationId="{6AFA3194-C553-87EE-B55B-84B2C6B8F524}"/>
          </ac:picMkLst>
        </pc:picChg>
        <pc:picChg chg="add mod">
          <ac:chgData name="Ramjilal Meena" userId="04f47ffa-00dc-4f53-a1c1-93674d103375" providerId="ADAL" clId="{031C95E4-19D1-44FA-8511-AFE1489D745A}" dt="2024-05-02T04:15:27.822" v="437" actId="1076"/>
          <ac:picMkLst>
            <pc:docMk/>
            <pc:sldMk cId="29775176" sldId="722"/>
            <ac:picMk id="26" creationId="{E3A8DB37-1E4B-8A92-7324-94B5B89A53D4}"/>
          </ac:picMkLst>
        </pc:picChg>
        <pc:picChg chg="add mod">
          <ac:chgData name="Ramjilal Meena" userId="04f47ffa-00dc-4f53-a1c1-93674d103375" providerId="ADAL" clId="{031C95E4-19D1-44FA-8511-AFE1489D745A}" dt="2024-05-02T04:15:22.238" v="434" actId="1076"/>
          <ac:picMkLst>
            <pc:docMk/>
            <pc:sldMk cId="29775176" sldId="722"/>
            <ac:picMk id="27" creationId="{FC8F5756-FD1E-5456-B135-30B47F2CE55C}"/>
          </ac:picMkLst>
        </pc:picChg>
        <pc:picChg chg="add del mod">
          <ac:chgData name="Ramjilal Meena" userId="04f47ffa-00dc-4f53-a1c1-93674d103375" providerId="ADAL" clId="{031C95E4-19D1-44FA-8511-AFE1489D745A}" dt="2024-05-02T04:13:07.766" v="405" actId="478"/>
          <ac:picMkLst>
            <pc:docMk/>
            <pc:sldMk cId="29775176" sldId="722"/>
            <ac:picMk id="31" creationId="{41611095-7AD3-16EE-B6A5-553845A7AF1D}"/>
          </ac:picMkLst>
        </pc:picChg>
        <pc:picChg chg="add del mod">
          <ac:chgData name="Ramjilal Meena" userId="04f47ffa-00dc-4f53-a1c1-93674d103375" providerId="ADAL" clId="{031C95E4-19D1-44FA-8511-AFE1489D745A}" dt="2024-05-02T04:15:36.381" v="438" actId="1076"/>
          <ac:picMkLst>
            <pc:docMk/>
            <pc:sldMk cId="29775176" sldId="722"/>
            <ac:picMk id="32" creationId="{4BE33325-BA86-0C01-FE9C-195F1A6C9F6F}"/>
          </ac:picMkLst>
        </pc:picChg>
        <pc:picChg chg="add mod">
          <ac:chgData name="Ramjilal Meena" userId="04f47ffa-00dc-4f53-a1c1-93674d103375" providerId="ADAL" clId="{031C95E4-19D1-44FA-8511-AFE1489D745A}" dt="2024-05-02T04:15:39.271" v="439" actId="1076"/>
          <ac:picMkLst>
            <pc:docMk/>
            <pc:sldMk cId="29775176" sldId="722"/>
            <ac:picMk id="33" creationId="{9952F542-9ECB-4718-66FB-256D43AA2337}"/>
          </ac:picMkLst>
        </pc:picChg>
        <pc:picChg chg="add del mod">
          <ac:chgData name="Ramjilal Meena" userId="04f47ffa-00dc-4f53-a1c1-93674d103375" providerId="ADAL" clId="{031C95E4-19D1-44FA-8511-AFE1489D745A}" dt="2024-05-02T04:13:04.862" v="404" actId="478"/>
          <ac:picMkLst>
            <pc:docMk/>
            <pc:sldMk cId="29775176" sldId="722"/>
            <ac:picMk id="34" creationId="{2FDC4009-D9AB-80A0-6A8F-37F4D40379DD}"/>
          </ac:picMkLst>
        </pc:picChg>
      </pc:sldChg>
      <pc:sldChg chg="add ord">
        <pc:chgData name="Ramjilal Meena" userId="04f47ffa-00dc-4f53-a1c1-93674d103375" providerId="ADAL" clId="{031C95E4-19D1-44FA-8511-AFE1489D745A}" dt="2024-05-02T04:15:56.139" v="442"/>
        <pc:sldMkLst>
          <pc:docMk/>
          <pc:sldMk cId="443802039" sldId="723"/>
        </pc:sldMkLst>
      </pc:sldChg>
    </pc:docChg>
  </pc:docChgLst>
  <pc:docChgLst>
    <pc:chgData name="Meena, Ramjilal" userId="04f47ffa-00dc-4f53-a1c1-93674d103375" providerId="ADAL" clId="{6A31F983-3DC9-4B2A-8E77-035F17B1E4D2}"/>
    <pc:docChg chg="undo redo custSel addSld delSld modSld sldOrd">
      <pc:chgData name="Meena, Ramjilal" userId="04f47ffa-00dc-4f53-a1c1-93674d103375" providerId="ADAL" clId="{6A31F983-3DC9-4B2A-8E77-035F17B1E4D2}" dt="2024-07-20T16:57:43.835" v="3601" actId="2696"/>
      <pc:docMkLst>
        <pc:docMk/>
      </pc:docMkLst>
      <pc:sldChg chg="del">
        <pc:chgData name="Meena, Ramjilal" userId="04f47ffa-00dc-4f53-a1c1-93674d103375" providerId="ADAL" clId="{6A31F983-3DC9-4B2A-8E77-035F17B1E4D2}" dt="2024-07-13T05:22:27.335" v="544" actId="47"/>
        <pc:sldMkLst>
          <pc:docMk/>
          <pc:sldMk cId="1609453550" sldId="493"/>
        </pc:sldMkLst>
      </pc:sldChg>
      <pc:sldChg chg="modSp mod">
        <pc:chgData name="Meena, Ramjilal" userId="04f47ffa-00dc-4f53-a1c1-93674d103375" providerId="ADAL" clId="{6A31F983-3DC9-4B2A-8E77-035F17B1E4D2}" dt="2024-06-28T00:49:35.735" v="1" actId="12"/>
        <pc:sldMkLst>
          <pc:docMk/>
          <pc:sldMk cId="3871611548" sldId="502"/>
        </pc:sldMkLst>
        <pc:spChg chg="mod">
          <ac:chgData name="Meena, Ramjilal" userId="04f47ffa-00dc-4f53-a1c1-93674d103375" providerId="ADAL" clId="{6A31F983-3DC9-4B2A-8E77-035F17B1E4D2}" dt="2024-06-28T00:49:35.735" v="1" actId="12"/>
          <ac:spMkLst>
            <pc:docMk/>
            <pc:sldMk cId="3871611548" sldId="502"/>
            <ac:spMk id="4" creationId="{ADB4E88B-F6B1-F858-00C3-A59067465DAB}"/>
          </ac:spMkLst>
        </pc:spChg>
      </pc:sldChg>
      <pc:sldChg chg="addSp delSp modSp del mod">
        <pc:chgData name="Meena, Ramjilal" userId="04f47ffa-00dc-4f53-a1c1-93674d103375" providerId="ADAL" clId="{6A31F983-3DC9-4B2A-8E77-035F17B1E4D2}" dt="2024-07-14T02:37:35.744" v="1120" actId="47"/>
        <pc:sldMkLst>
          <pc:docMk/>
          <pc:sldMk cId="597983499" sldId="504"/>
        </pc:sldMkLst>
        <pc:spChg chg="del mod">
          <ac:chgData name="Meena, Ramjilal" userId="04f47ffa-00dc-4f53-a1c1-93674d103375" providerId="ADAL" clId="{6A31F983-3DC9-4B2A-8E77-035F17B1E4D2}" dt="2024-07-14T02:29:36.347" v="1015" actId="478"/>
          <ac:spMkLst>
            <pc:docMk/>
            <pc:sldMk cId="597983499" sldId="504"/>
            <ac:spMk id="2" creationId="{9C5DD57F-2FE6-ECB7-1681-7956002264DB}"/>
          </ac:spMkLst>
        </pc:spChg>
        <pc:spChg chg="del">
          <ac:chgData name="Meena, Ramjilal" userId="04f47ffa-00dc-4f53-a1c1-93674d103375" providerId="ADAL" clId="{6A31F983-3DC9-4B2A-8E77-035F17B1E4D2}" dt="2024-07-14T02:28:12.120" v="1008" actId="478"/>
          <ac:spMkLst>
            <pc:docMk/>
            <pc:sldMk cId="597983499" sldId="504"/>
            <ac:spMk id="5" creationId="{48E80038-55AF-7BB7-DF49-60F80F52630B}"/>
          </ac:spMkLst>
        </pc:spChg>
        <pc:spChg chg="add del mod">
          <ac:chgData name="Meena, Ramjilal" userId="04f47ffa-00dc-4f53-a1c1-93674d103375" providerId="ADAL" clId="{6A31F983-3DC9-4B2A-8E77-035F17B1E4D2}" dt="2024-07-14T02:29:39.709" v="1016" actId="478"/>
          <ac:spMkLst>
            <pc:docMk/>
            <pc:sldMk cId="597983499" sldId="504"/>
            <ac:spMk id="16" creationId="{3DD3B12C-6C19-7C1B-118C-BF9C23A0C564}"/>
          </ac:spMkLst>
        </pc:spChg>
        <pc:spChg chg="add mod">
          <ac:chgData name="Meena, Ramjilal" userId="04f47ffa-00dc-4f53-a1c1-93674d103375" providerId="ADAL" clId="{6A31F983-3DC9-4B2A-8E77-035F17B1E4D2}" dt="2024-07-14T02:29:47.122" v="1026" actId="6549"/>
          <ac:spMkLst>
            <pc:docMk/>
            <pc:sldMk cId="597983499" sldId="504"/>
            <ac:spMk id="17" creationId="{01FD01B2-3611-2F29-BE2F-9664E6AA281A}"/>
          </ac:spMkLst>
        </pc:spChg>
        <pc:picChg chg="del">
          <ac:chgData name="Meena, Ramjilal" userId="04f47ffa-00dc-4f53-a1c1-93674d103375" providerId="ADAL" clId="{6A31F983-3DC9-4B2A-8E77-035F17B1E4D2}" dt="2024-07-14T02:26:21.982" v="995" actId="478"/>
          <ac:picMkLst>
            <pc:docMk/>
            <pc:sldMk cId="597983499" sldId="504"/>
            <ac:picMk id="3" creationId="{5CF9D4BC-2D90-5408-D696-CEC15BC3165F}"/>
          </ac:picMkLst>
        </pc:picChg>
        <pc:picChg chg="mod">
          <ac:chgData name="Meena, Ramjilal" userId="04f47ffa-00dc-4f53-a1c1-93674d103375" providerId="ADAL" clId="{6A31F983-3DC9-4B2A-8E77-035F17B1E4D2}" dt="2024-07-14T02:28:06.716" v="1007" actId="1076"/>
          <ac:picMkLst>
            <pc:docMk/>
            <pc:sldMk cId="597983499" sldId="504"/>
            <ac:picMk id="7" creationId="{8F80928A-1500-AFFF-CF66-7FB0BDBC5605}"/>
          </ac:picMkLst>
        </pc:picChg>
        <pc:picChg chg="del mod">
          <ac:chgData name="Meena, Ramjilal" userId="04f47ffa-00dc-4f53-a1c1-93674d103375" providerId="ADAL" clId="{6A31F983-3DC9-4B2A-8E77-035F17B1E4D2}" dt="2024-07-14T02:27:43.153" v="1000" actId="478"/>
          <ac:picMkLst>
            <pc:docMk/>
            <pc:sldMk cId="597983499" sldId="504"/>
            <ac:picMk id="11" creationId="{E0C6110F-73B0-C25C-BD95-3EB7116B1BDD}"/>
          </ac:picMkLst>
        </pc:picChg>
        <pc:picChg chg="add mod">
          <ac:chgData name="Meena, Ramjilal" userId="04f47ffa-00dc-4f53-a1c1-93674d103375" providerId="ADAL" clId="{6A31F983-3DC9-4B2A-8E77-035F17B1E4D2}" dt="2024-07-14T02:26:55.936" v="998" actId="14100"/>
          <ac:picMkLst>
            <pc:docMk/>
            <pc:sldMk cId="597983499" sldId="504"/>
            <ac:picMk id="13" creationId="{8A40DA6B-9689-189D-E0D6-8BA51A0916C4}"/>
          </ac:picMkLst>
        </pc:picChg>
        <pc:picChg chg="add mod">
          <ac:chgData name="Meena, Ramjilal" userId="04f47ffa-00dc-4f53-a1c1-93674d103375" providerId="ADAL" clId="{6A31F983-3DC9-4B2A-8E77-035F17B1E4D2}" dt="2024-07-14T02:27:59.507" v="1005" actId="1440"/>
          <ac:picMkLst>
            <pc:docMk/>
            <pc:sldMk cId="597983499" sldId="504"/>
            <ac:picMk id="14" creationId="{1B29249C-F8B2-96D4-44E8-04FF6666DA3B}"/>
          </ac:picMkLst>
        </pc:picChg>
      </pc:sldChg>
      <pc:sldChg chg="delSp mod">
        <pc:chgData name="Meena, Ramjilal" userId="04f47ffa-00dc-4f53-a1c1-93674d103375" providerId="ADAL" clId="{6A31F983-3DC9-4B2A-8E77-035F17B1E4D2}" dt="2024-06-28T02:21:21.997" v="2" actId="478"/>
        <pc:sldMkLst>
          <pc:docMk/>
          <pc:sldMk cId="26055062" sldId="508"/>
        </pc:sldMkLst>
        <pc:spChg chg="del">
          <ac:chgData name="Meena, Ramjilal" userId="04f47ffa-00dc-4f53-a1c1-93674d103375" providerId="ADAL" clId="{6A31F983-3DC9-4B2A-8E77-035F17B1E4D2}" dt="2024-06-28T02:21:21.997" v="2" actId="478"/>
          <ac:spMkLst>
            <pc:docMk/>
            <pc:sldMk cId="26055062" sldId="508"/>
            <ac:spMk id="5" creationId="{48E80038-55AF-7BB7-DF49-60F80F52630B}"/>
          </ac:spMkLst>
        </pc:spChg>
      </pc:sldChg>
      <pc:sldChg chg="del">
        <pc:chgData name="Meena, Ramjilal" userId="04f47ffa-00dc-4f53-a1c1-93674d103375" providerId="ADAL" clId="{6A31F983-3DC9-4B2A-8E77-035F17B1E4D2}" dt="2024-07-13T01:44:14.653" v="132" actId="47"/>
        <pc:sldMkLst>
          <pc:docMk/>
          <pc:sldMk cId="3759506014" sldId="515"/>
        </pc:sldMkLst>
      </pc:sldChg>
      <pc:sldChg chg="addSp delSp modSp mod">
        <pc:chgData name="Meena, Ramjilal" userId="04f47ffa-00dc-4f53-a1c1-93674d103375" providerId="ADAL" clId="{6A31F983-3DC9-4B2A-8E77-035F17B1E4D2}" dt="2024-07-13T01:57:35.458" v="247" actId="207"/>
        <pc:sldMkLst>
          <pc:docMk/>
          <pc:sldMk cId="2716444989" sldId="516"/>
        </pc:sldMkLst>
        <pc:spChg chg="mod">
          <ac:chgData name="Meena, Ramjilal" userId="04f47ffa-00dc-4f53-a1c1-93674d103375" providerId="ADAL" clId="{6A31F983-3DC9-4B2A-8E77-035F17B1E4D2}" dt="2024-07-13T01:22:25.976" v="131" actId="6549"/>
          <ac:spMkLst>
            <pc:docMk/>
            <pc:sldMk cId="2716444989" sldId="516"/>
            <ac:spMk id="7" creationId="{36866002-CE0A-DC18-2732-F8895A8210A1}"/>
          </ac:spMkLst>
        </pc:spChg>
        <pc:spChg chg="add mod">
          <ac:chgData name="Meena, Ramjilal" userId="04f47ffa-00dc-4f53-a1c1-93674d103375" providerId="ADAL" clId="{6A31F983-3DC9-4B2A-8E77-035F17B1E4D2}" dt="2024-07-13T01:20:29.629" v="112" actId="1076"/>
          <ac:spMkLst>
            <pc:docMk/>
            <pc:sldMk cId="2716444989" sldId="516"/>
            <ac:spMk id="9" creationId="{2CA016CF-E093-17D3-3CE3-1FDF691E5CD2}"/>
          </ac:spMkLst>
        </pc:spChg>
        <pc:spChg chg="mod">
          <ac:chgData name="Meena, Ramjilal" userId="04f47ffa-00dc-4f53-a1c1-93674d103375" providerId="ADAL" clId="{6A31F983-3DC9-4B2A-8E77-035F17B1E4D2}" dt="2024-07-13T01:18:21.169" v="83" actId="20577"/>
          <ac:spMkLst>
            <pc:docMk/>
            <pc:sldMk cId="2716444989" sldId="516"/>
            <ac:spMk id="12" creationId="{21C37D00-E40B-F3A8-C3B7-6341EBF41B49}"/>
          </ac:spMkLst>
        </pc:spChg>
        <pc:spChg chg="add mod">
          <ac:chgData name="Meena, Ramjilal" userId="04f47ffa-00dc-4f53-a1c1-93674d103375" providerId="ADAL" clId="{6A31F983-3DC9-4B2A-8E77-035F17B1E4D2}" dt="2024-07-13T01:57:35.458" v="247" actId="207"/>
          <ac:spMkLst>
            <pc:docMk/>
            <pc:sldMk cId="2716444989" sldId="516"/>
            <ac:spMk id="13" creationId="{A010ADB9-8042-734A-30AB-19A539662C0B}"/>
          </ac:spMkLst>
        </pc:spChg>
        <pc:picChg chg="del mod">
          <ac:chgData name="Meena, Ramjilal" userId="04f47ffa-00dc-4f53-a1c1-93674d103375" providerId="ADAL" clId="{6A31F983-3DC9-4B2A-8E77-035F17B1E4D2}" dt="2024-07-13T01:56:55.782" v="242" actId="478"/>
          <ac:picMkLst>
            <pc:docMk/>
            <pc:sldMk cId="2716444989" sldId="516"/>
            <ac:picMk id="4" creationId="{D8405501-1093-D900-3E05-3165D30B9769}"/>
          </ac:picMkLst>
        </pc:picChg>
      </pc:sldChg>
      <pc:sldChg chg="modSp mod">
        <pc:chgData name="Meena, Ramjilal" userId="04f47ffa-00dc-4f53-a1c1-93674d103375" providerId="ADAL" clId="{6A31F983-3DC9-4B2A-8E77-035F17B1E4D2}" dt="2024-07-13T01:02:53.440" v="14" actId="20577"/>
        <pc:sldMkLst>
          <pc:docMk/>
          <pc:sldMk cId="2583555395" sldId="517"/>
        </pc:sldMkLst>
        <pc:spChg chg="mod">
          <ac:chgData name="Meena, Ramjilal" userId="04f47ffa-00dc-4f53-a1c1-93674d103375" providerId="ADAL" clId="{6A31F983-3DC9-4B2A-8E77-035F17B1E4D2}" dt="2024-07-13T01:02:49.280" v="12" actId="20577"/>
          <ac:spMkLst>
            <pc:docMk/>
            <pc:sldMk cId="2583555395" sldId="517"/>
            <ac:spMk id="7" creationId="{36866002-CE0A-DC18-2732-F8895A8210A1}"/>
          </ac:spMkLst>
        </pc:spChg>
        <pc:spChg chg="mod">
          <ac:chgData name="Meena, Ramjilal" userId="04f47ffa-00dc-4f53-a1c1-93674d103375" providerId="ADAL" clId="{6A31F983-3DC9-4B2A-8E77-035F17B1E4D2}" dt="2024-07-13T01:02:53.440" v="14" actId="20577"/>
          <ac:spMkLst>
            <pc:docMk/>
            <pc:sldMk cId="2583555395" sldId="517"/>
            <ac:spMk id="12" creationId="{4B2C65DC-9194-5020-32CA-3F735976413E}"/>
          </ac:spMkLst>
        </pc:spChg>
      </pc:sldChg>
      <pc:sldChg chg="addSp delSp modSp mod">
        <pc:chgData name="Meena, Ramjilal" userId="04f47ffa-00dc-4f53-a1c1-93674d103375" providerId="ADAL" clId="{6A31F983-3DC9-4B2A-8E77-035F17B1E4D2}" dt="2024-07-13T01:55:48.835" v="240" actId="20577"/>
        <pc:sldMkLst>
          <pc:docMk/>
          <pc:sldMk cId="164753873" sldId="518"/>
        </pc:sldMkLst>
        <pc:spChg chg="del mod">
          <ac:chgData name="Meena, Ramjilal" userId="04f47ffa-00dc-4f53-a1c1-93674d103375" providerId="ADAL" clId="{6A31F983-3DC9-4B2A-8E77-035F17B1E4D2}" dt="2024-07-13T01:04:20.953" v="22" actId="478"/>
          <ac:spMkLst>
            <pc:docMk/>
            <pc:sldMk cId="164753873" sldId="518"/>
            <ac:spMk id="2" creationId="{9C5DD57F-2FE6-ECB7-1681-7956002264DB}"/>
          </ac:spMkLst>
        </pc:spChg>
        <pc:spChg chg="mod">
          <ac:chgData name="Meena, Ramjilal" userId="04f47ffa-00dc-4f53-a1c1-93674d103375" providerId="ADAL" clId="{6A31F983-3DC9-4B2A-8E77-035F17B1E4D2}" dt="2024-07-13T01:54:33.104" v="226" actId="20577"/>
          <ac:spMkLst>
            <pc:docMk/>
            <pc:sldMk cId="164753873" sldId="518"/>
            <ac:spMk id="4" creationId="{ADB4E88B-F6B1-F858-00C3-A59067465DAB}"/>
          </ac:spMkLst>
        </pc:spChg>
        <pc:spChg chg="del">
          <ac:chgData name="Meena, Ramjilal" userId="04f47ffa-00dc-4f53-a1c1-93674d103375" providerId="ADAL" clId="{6A31F983-3DC9-4B2A-8E77-035F17B1E4D2}" dt="2024-07-13T01:45:16.280" v="137" actId="478"/>
          <ac:spMkLst>
            <pc:docMk/>
            <pc:sldMk cId="164753873" sldId="518"/>
            <ac:spMk id="9" creationId="{5C0222B7-DDE3-A134-8C41-61CA29F5629B}"/>
          </ac:spMkLst>
        </pc:spChg>
        <pc:spChg chg="del">
          <ac:chgData name="Meena, Ramjilal" userId="04f47ffa-00dc-4f53-a1c1-93674d103375" providerId="ADAL" clId="{6A31F983-3DC9-4B2A-8E77-035F17B1E4D2}" dt="2024-07-13T01:49:08.016" v="145" actId="478"/>
          <ac:spMkLst>
            <pc:docMk/>
            <pc:sldMk cId="164753873" sldId="518"/>
            <ac:spMk id="12" creationId="{EA63A7AF-76A2-3BD1-4C97-87A8B71FD147}"/>
          </ac:spMkLst>
        </pc:spChg>
        <pc:spChg chg="del">
          <ac:chgData name="Meena, Ramjilal" userId="04f47ffa-00dc-4f53-a1c1-93674d103375" providerId="ADAL" clId="{6A31F983-3DC9-4B2A-8E77-035F17B1E4D2}" dt="2024-07-13T01:04:43.774" v="73" actId="478"/>
          <ac:spMkLst>
            <pc:docMk/>
            <pc:sldMk cId="164753873" sldId="518"/>
            <ac:spMk id="14" creationId="{2BA1EE0A-9942-3D48-CD97-6689E4D98A00}"/>
          </ac:spMkLst>
        </pc:spChg>
        <pc:spChg chg="add del mod">
          <ac:chgData name="Meena, Ramjilal" userId="04f47ffa-00dc-4f53-a1c1-93674d103375" providerId="ADAL" clId="{6A31F983-3DC9-4B2A-8E77-035F17B1E4D2}" dt="2024-07-13T01:04:23.936" v="23" actId="478"/>
          <ac:spMkLst>
            <pc:docMk/>
            <pc:sldMk cId="164753873" sldId="518"/>
            <ac:spMk id="15" creationId="{A7ECD702-EB79-5524-AD7F-2E7B828897B2}"/>
          </ac:spMkLst>
        </pc:spChg>
        <pc:spChg chg="add mod">
          <ac:chgData name="Meena, Ramjilal" userId="04f47ffa-00dc-4f53-a1c1-93674d103375" providerId="ADAL" clId="{6A31F983-3DC9-4B2A-8E77-035F17B1E4D2}" dt="2024-07-13T01:55:48.835" v="240" actId="20577"/>
          <ac:spMkLst>
            <pc:docMk/>
            <pc:sldMk cId="164753873" sldId="518"/>
            <ac:spMk id="16" creationId="{8D997652-4914-743C-FA98-6DC394A0B8A9}"/>
          </ac:spMkLst>
        </pc:spChg>
        <pc:spChg chg="add del mod">
          <ac:chgData name="Meena, Ramjilal" userId="04f47ffa-00dc-4f53-a1c1-93674d103375" providerId="ADAL" clId="{6A31F983-3DC9-4B2A-8E77-035F17B1E4D2}" dt="2024-07-13T01:49:41.377" v="152"/>
          <ac:spMkLst>
            <pc:docMk/>
            <pc:sldMk cId="164753873" sldId="518"/>
            <ac:spMk id="18" creationId="{AE5E698A-49D3-F70D-BBD4-92C5C62216B9}"/>
          </ac:spMkLst>
        </pc:spChg>
        <pc:spChg chg="add mod">
          <ac:chgData name="Meena, Ramjilal" userId="04f47ffa-00dc-4f53-a1c1-93674d103375" providerId="ADAL" clId="{6A31F983-3DC9-4B2A-8E77-035F17B1E4D2}" dt="2024-07-13T01:54:57.794" v="229" actId="20577"/>
          <ac:spMkLst>
            <pc:docMk/>
            <pc:sldMk cId="164753873" sldId="518"/>
            <ac:spMk id="19" creationId="{AFE83F97-508A-7BFE-1307-5655F9EEE8A3}"/>
          </ac:spMkLst>
        </pc:spChg>
        <pc:spChg chg="add mod">
          <ac:chgData name="Meena, Ramjilal" userId="04f47ffa-00dc-4f53-a1c1-93674d103375" providerId="ADAL" clId="{6A31F983-3DC9-4B2A-8E77-035F17B1E4D2}" dt="2024-07-13T01:54:20.571" v="220" actId="1076"/>
          <ac:spMkLst>
            <pc:docMk/>
            <pc:sldMk cId="164753873" sldId="518"/>
            <ac:spMk id="21" creationId="{CECE196D-4CB9-4ABE-9869-0F94F8F915DB}"/>
          </ac:spMkLst>
        </pc:spChg>
        <pc:spChg chg="add mod">
          <ac:chgData name="Meena, Ramjilal" userId="04f47ffa-00dc-4f53-a1c1-93674d103375" providerId="ADAL" clId="{6A31F983-3DC9-4B2A-8E77-035F17B1E4D2}" dt="2024-07-13T01:54:10.773" v="219" actId="20577"/>
          <ac:spMkLst>
            <pc:docMk/>
            <pc:sldMk cId="164753873" sldId="518"/>
            <ac:spMk id="23" creationId="{0CA0738B-9AD6-9722-FBA9-EED9AEA0167C}"/>
          </ac:spMkLst>
        </pc:spChg>
        <pc:picChg chg="del">
          <ac:chgData name="Meena, Ramjilal" userId="04f47ffa-00dc-4f53-a1c1-93674d103375" providerId="ADAL" clId="{6A31F983-3DC9-4B2A-8E77-035F17B1E4D2}" dt="2024-07-13T01:51:47.296" v="168" actId="478"/>
          <ac:picMkLst>
            <pc:docMk/>
            <pc:sldMk cId="164753873" sldId="518"/>
            <ac:picMk id="6" creationId="{69BBC448-63C8-AC4A-0129-E19B5F5B53FD}"/>
          </ac:picMkLst>
        </pc:picChg>
        <pc:picChg chg="del">
          <ac:chgData name="Meena, Ramjilal" userId="04f47ffa-00dc-4f53-a1c1-93674d103375" providerId="ADAL" clId="{6A31F983-3DC9-4B2A-8E77-035F17B1E4D2}" dt="2024-07-13T01:45:13.218" v="136" actId="478"/>
          <ac:picMkLst>
            <pc:docMk/>
            <pc:sldMk cId="164753873" sldId="518"/>
            <ac:picMk id="11" creationId="{D6045D9E-1988-72EB-2F49-F03F7D704740}"/>
          </ac:picMkLst>
        </pc:picChg>
        <pc:picChg chg="add mod">
          <ac:chgData name="Meena, Ramjilal" userId="04f47ffa-00dc-4f53-a1c1-93674d103375" providerId="ADAL" clId="{6A31F983-3DC9-4B2A-8E77-035F17B1E4D2}" dt="2024-07-13T01:50:24.264" v="160" actId="14100"/>
          <ac:picMkLst>
            <pc:docMk/>
            <pc:sldMk cId="164753873" sldId="518"/>
            <ac:picMk id="17" creationId="{E9E38B30-1F83-7C46-D680-500A3F4D57E2}"/>
          </ac:picMkLst>
        </pc:picChg>
      </pc:sldChg>
      <pc:sldChg chg="modSp del mod">
        <pc:chgData name="Meena, Ramjilal" userId="04f47ffa-00dc-4f53-a1c1-93674d103375" providerId="ADAL" clId="{6A31F983-3DC9-4B2A-8E77-035F17B1E4D2}" dt="2024-07-13T01:55:55.794" v="241" actId="47"/>
        <pc:sldMkLst>
          <pc:docMk/>
          <pc:sldMk cId="3087010612" sldId="519"/>
        </pc:sldMkLst>
        <pc:spChg chg="mod">
          <ac:chgData name="Meena, Ramjilal" userId="04f47ffa-00dc-4f53-a1c1-93674d103375" providerId="ADAL" clId="{6A31F983-3DC9-4B2A-8E77-035F17B1E4D2}" dt="2024-07-13T01:05:19.215" v="78" actId="2711"/>
          <ac:spMkLst>
            <pc:docMk/>
            <pc:sldMk cId="3087010612" sldId="519"/>
            <ac:spMk id="2" creationId="{9C5DD57F-2FE6-ECB7-1681-7956002264DB}"/>
          </ac:spMkLst>
        </pc:spChg>
        <pc:picChg chg="mod">
          <ac:chgData name="Meena, Ramjilal" userId="04f47ffa-00dc-4f53-a1c1-93674d103375" providerId="ADAL" clId="{6A31F983-3DC9-4B2A-8E77-035F17B1E4D2}" dt="2024-07-13T01:44:42.349" v="135" actId="14100"/>
          <ac:picMkLst>
            <pc:docMk/>
            <pc:sldMk cId="3087010612" sldId="519"/>
            <ac:picMk id="11" creationId="{428D78A8-D963-E949-0265-F9F1FD317F71}"/>
          </ac:picMkLst>
        </pc:picChg>
      </pc:sldChg>
      <pc:sldChg chg="del">
        <pc:chgData name="Meena, Ramjilal" userId="04f47ffa-00dc-4f53-a1c1-93674d103375" providerId="ADAL" clId="{6A31F983-3DC9-4B2A-8E77-035F17B1E4D2}" dt="2024-07-13T01:44:23.602" v="133" actId="47"/>
        <pc:sldMkLst>
          <pc:docMk/>
          <pc:sldMk cId="158429472" sldId="520"/>
        </pc:sldMkLst>
      </pc:sldChg>
      <pc:sldChg chg="addSp delSp modSp mod">
        <pc:chgData name="Meena, Ramjilal" userId="04f47ffa-00dc-4f53-a1c1-93674d103375" providerId="ADAL" clId="{6A31F983-3DC9-4B2A-8E77-035F17B1E4D2}" dt="2024-07-14T03:33:16.650" v="1306" actId="14100"/>
        <pc:sldMkLst>
          <pc:docMk/>
          <pc:sldMk cId="2332941288" sldId="525"/>
        </pc:sldMkLst>
        <pc:spChg chg="del">
          <ac:chgData name="Meena, Ramjilal" userId="04f47ffa-00dc-4f53-a1c1-93674d103375" providerId="ADAL" clId="{6A31F983-3DC9-4B2A-8E77-035F17B1E4D2}" dt="2024-07-14T02:30:20.313" v="1027" actId="478"/>
          <ac:spMkLst>
            <pc:docMk/>
            <pc:sldMk cId="2332941288" sldId="525"/>
            <ac:spMk id="2" creationId="{9C5DD57F-2FE6-ECB7-1681-7956002264DB}"/>
          </ac:spMkLst>
        </pc:spChg>
        <pc:spChg chg="mod">
          <ac:chgData name="Meena, Ramjilal" userId="04f47ffa-00dc-4f53-a1c1-93674d103375" providerId="ADAL" clId="{6A31F983-3DC9-4B2A-8E77-035F17B1E4D2}" dt="2024-07-14T03:33:05.277" v="1304" actId="1036"/>
          <ac:spMkLst>
            <pc:docMk/>
            <pc:sldMk cId="2332941288" sldId="525"/>
            <ac:spMk id="4" creationId="{D4E062DC-5B1A-AA3E-EF96-17B48C0CD390}"/>
          </ac:spMkLst>
        </pc:spChg>
        <pc:spChg chg="mod">
          <ac:chgData name="Meena, Ramjilal" userId="04f47ffa-00dc-4f53-a1c1-93674d103375" providerId="ADAL" clId="{6A31F983-3DC9-4B2A-8E77-035F17B1E4D2}" dt="2024-07-14T03:33:05.277" v="1304" actId="1036"/>
          <ac:spMkLst>
            <pc:docMk/>
            <pc:sldMk cId="2332941288" sldId="525"/>
            <ac:spMk id="11" creationId="{D79DB277-FE27-7A9D-E6D8-D3A3761759AA}"/>
          </ac:spMkLst>
        </pc:spChg>
        <pc:spChg chg="add del mod">
          <ac:chgData name="Meena, Ramjilal" userId="04f47ffa-00dc-4f53-a1c1-93674d103375" providerId="ADAL" clId="{6A31F983-3DC9-4B2A-8E77-035F17B1E4D2}" dt="2024-07-14T02:30:23.640" v="1028" actId="478"/>
          <ac:spMkLst>
            <pc:docMk/>
            <pc:sldMk cId="2332941288" sldId="525"/>
            <ac:spMk id="12" creationId="{33409707-9D0C-9204-1C2C-D96284A6F4EE}"/>
          </ac:spMkLst>
        </pc:spChg>
        <pc:spChg chg="add mod">
          <ac:chgData name="Meena, Ramjilal" userId="04f47ffa-00dc-4f53-a1c1-93674d103375" providerId="ADAL" clId="{6A31F983-3DC9-4B2A-8E77-035F17B1E4D2}" dt="2024-07-14T02:38:12.564" v="1179" actId="6549"/>
          <ac:spMkLst>
            <pc:docMk/>
            <pc:sldMk cId="2332941288" sldId="525"/>
            <ac:spMk id="13" creationId="{F50A5275-B9E0-484E-D2A4-1D12C9B90C3C}"/>
          </ac:spMkLst>
        </pc:spChg>
        <pc:spChg chg="add mod">
          <ac:chgData name="Meena, Ramjilal" userId="04f47ffa-00dc-4f53-a1c1-93674d103375" providerId="ADAL" clId="{6A31F983-3DC9-4B2A-8E77-035F17B1E4D2}" dt="2024-07-14T03:32:33.602" v="1283" actId="108"/>
          <ac:spMkLst>
            <pc:docMk/>
            <pc:sldMk cId="2332941288" sldId="525"/>
            <ac:spMk id="15" creationId="{B932E5A2-6C12-A1A7-2606-5D4C7796E6B5}"/>
          </ac:spMkLst>
        </pc:spChg>
        <pc:spChg chg="add del">
          <ac:chgData name="Meena, Ramjilal" userId="04f47ffa-00dc-4f53-a1c1-93674d103375" providerId="ADAL" clId="{6A31F983-3DC9-4B2A-8E77-035F17B1E4D2}" dt="2024-07-14T02:35:05.378" v="1099" actId="11529"/>
          <ac:spMkLst>
            <pc:docMk/>
            <pc:sldMk cId="2332941288" sldId="525"/>
            <ac:spMk id="16" creationId="{DA5895B1-93CF-EC35-FB1A-C483C756ACF5}"/>
          </ac:spMkLst>
        </pc:spChg>
        <pc:spChg chg="add mod">
          <ac:chgData name="Meena, Ramjilal" userId="04f47ffa-00dc-4f53-a1c1-93674d103375" providerId="ADAL" clId="{6A31F983-3DC9-4B2A-8E77-035F17B1E4D2}" dt="2024-07-14T03:33:16.650" v="1306" actId="14100"/>
          <ac:spMkLst>
            <pc:docMk/>
            <pc:sldMk cId="2332941288" sldId="525"/>
            <ac:spMk id="17" creationId="{48C60274-56E1-72DD-0DE5-AEF35BD644DF}"/>
          </ac:spMkLst>
        </pc:spChg>
        <pc:spChg chg="mod">
          <ac:chgData name="Meena, Ramjilal" userId="04f47ffa-00dc-4f53-a1c1-93674d103375" providerId="ADAL" clId="{6A31F983-3DC9-4B2A-8E77-035F17B1E4D2}" dt="2024-07-14T03:33:05.277" v="1304" actId="1036"/>
          <ac:spMkLst>
            <pc:docMk/>
            <pc:sldMk cId="2332941288" sldId="525"/>
            <ac:spMk id="18" creationId="{AE1EE8D6-FB78-3054-A6DA-9B7837605F6A}"/>
          </ac:spMkLst>
        </pc:spChg>
        <pc:spChg chg="mod">
          <ac:chgData name="Meena, Ramjilal" userId="04f47ffa-00dc-4f53-a1c1-93674d103375" providerId="ADAL" clId="{6A31F983-3DC9-4B2A-8E77-035F17B1E4D2}" dt="2024-07-14T03:33:05.277" v="1304" actId="1036"/>
          <ac:spMkLst>
            <pc:docMk/>
            <pc:sldMk cId="2332941288" sldId="525"/>
            <ac:spMk id="30" creationId="{48CC37F4-FC6C-D2DC-A3B2-59526AD38F29}"/>
          </ac:spMkLst>
        </pc:spChg>
        <pc:picChg chg="mod">
          <ac:chgData name="Meena, Ramjilal" userId="04f47ffa-00dc-4f53-a1c1-93674d103375" providerId="ADAL" clId="{6A31F983-3DC9-4B2A-8E77-035F17B1E4D2}" dt="2024-07-14T03:33:05.277" v="1304" actId="1036"/>
          <ac:picMkLst>
            <pc:docMk/>
            <pc:sldMk cId="2332941288" sldId="525"/>
            <ac:picMk id="6" creationId="{4254C45C-19EE-0C1F-FE1E-A277A487F675}"/>
          </ac:picMkLst>
        </pc:picChg>
        <pc:picChg chg="mod">
          <ac:chgData name="Meena, Ramjilal" userId="04f47ffa-00dc-4f53-a1c1-93674d103375" providerId="ADAL" clId="{6A31F983-3DC9-4B2A-8E77-035F17B1E4D2}" dt="2024-07-14T03:33:05.277" v="1304" actId="1036"/>
          <ac:picMkLst>
            <pc:docMk/>
            <pc:sldMk cId="2332941288" sldId="525"/>
            <ac:picMk id="14" creationId="{BABDA8B6-57BF-69CA-3FCC-1227FDF68320}"/>
          </ac:picMkLst>
        </pc:picChg>
        <pc:picChg chg="add del mod">
          <ac:chgData name="Meena, Ramjilal" userId="04f47ffa-00dc-4f53-a1c1-93674d103375" providerId="ADAL" clId="{6A31F983-3DC9-4B2A-8E77-035F17B1E4D2}" dt="2024-07-14T02:37:30.186" v="1119" actId="478"/>
          <ac:picMkLst>
            <pc:docMk/>
            <pc:sldMk cId="2332941288" sldId="525"/>
            <ac:picMk id="19" creationId="{43C316AD-FBBB-5A5E-B4F1-504CECC668CA}"/>
          </ac:picMkLst>
        </pc:picChg>
        <pc:picChg chg="mod">
          <ac:chgData name="Meena, Ramjilal" userId="04f47ffa-00dc-4f53-a1c1-93674d103375" providerId="ADAL" clId="{6A31F983-3DC9-4B2A-8E77-035F17B1E4D2}" dt="2024-07-14T03:33:05.277" v="1304" actId="1036"/>
          <ac:picMkLst>
            <pc:docMk/>
            <pc:sldMk cId="2332941288" sldId="525"/>
            <ac:picMk id="22" creationId="{E01F21AF-C9E8-DD3F-8661-B117E47990A0}"/>
          </ac:picMkLst>
        </pc:picChg>
        <pc:picChg chg="mod">
          <ac:chgData name="Meena, Ramjilal" userId="04f47ffa-00dc-4f53-a1c1-93674d103375" providerId="ADAL" clId="{6A31F983-3DC9-4B2A-8E77-035F17B1E4D2}" dt="2024-07-14T03:33:05.277" v="1304" actId="1036"/>
          <ac:picMkLst>
            <pc:docMk/>
            <pc:sldMk cId="2332941288" sldId="525"/>
            <ac:picMk id="32" creationId="{9156A149-A043-D766-0062-C0AB9A70BEEB}"/>
          </ac:picMkLst>
        </pc:picChg>
        <pc:picChg chg="mod">
          <ac:chgData name="Meena, Ramjilal" userId="04f47ffa-00dc-4f53-a1c1-93674d103375" providerId="ADAL" clId="{6A31F983-3DC9-4B2A-8E77-035F17B1E4D2}" dt="2024-07-14T03:33:05.277" v="1304" actId="1036"/>
          <ac:picMkLst>
            <pc:docMk/>
            <pc:sldMk cId="2332941288" sldId="525"/>
            <ac:picMk id="34" creationId="{99AB0BD8-BAD7-7D94-6D4D-6DE2C4B1913B}"/>
          </ac:picMkLst>
        </pc:picChg>
      </pc:sldChg>
      <pc:sldChg chg="addSp delSp modSp mod">
        <pc:chgData name="Meena, Ramjilal" userId="04f47ffa-00dc-4f53-a1c1-93674d103375" providerId="ADAL" clId="{6A31F983-3DC9-4B2A-8E77-035F17B1E4D2}" dt="2024-07-14T09:10:11.654" v="1546" actId="15"/>
        <pc:sldMkLst>
          <pc:docMk/>
          <pc:sldMk cId="2804799288" sldId="526"/>
        </pc:sldMkLst>
        <pc:spChg chg="del">
          <ac:chgData name="Meena, Ramjilal" userId="04f47ffa-00dc-4f53-a1c1-93674d103375" providerId="ADAL" clId="{6A31F983-3DC9-4B2A-8E77-035F17B1E4D2}" dt="2024-07-14T03:55:56.334" v="1307" actId="478"/>
          <ac:spMkLst>
            <pc:docMk/>
            <pc:sldMk cId="2804799288" sldId="526"/>
            <ac:spMk id="2" creationId="{9C5DD57F-2FE6-ECB7-1681-7956002264DB}"/>
          </ac:spMkLst>
        </pc:spChg>
        <pc:spChg chg="mod">
          <ac:chgData name="Meena, Ramjilal" userId="04f47ffa-00dc-4f53-a1c1-93674d103375" providerId="ADAL" clId="{6A31F983-3DC9-4B2A-8E77-035F17B1E4D2}" dt="2024-07-14T09:08:55.967" v="1537" actId="207"/>
          <ac:spMkLst>
            <pc:docMk/>
            <pc:sldMk cId="2804799288" sldId="526"/>
            <ac:spMk id="5" creationId="{353D3E29-ABEB-AC5E-3D1F-30EA09928104}"/>
          </ac:spMkLst>
        </pc:spChg>
        <pc:spChg chg="del">
          <ac:chgData name="Meena, Ramjilal" userId="04f47ffa-00dc-4f53-a1c1-93674d103375" providerId="ADAL" clId="{6A31F983-3DC9-4B2A-8E77-035F17B1E4D2}" dt="2024-07-14T04:19:29.435" v="1421" actId="478"/>
          <ac:spMkLst>
            <pc:docMk/>
            <pc:sldMk cId="2804799288" sldId="526"/>
            <ac:spMk id="6" creationId="{C7FE2928-4B1C-EC86-8FC9-C8DE4BC6B8BD}"/>
          </ac:spMkLst>
        </pc:spChg>
        <pc:spChg chg="add del mod">
          <ac:chgData name="Meena, Ramjilal" userId="04f47ffa-00dc-4f53-a1c1-93674d103375" providerId="ADAL" clId="{6A31F983-3DC9-4B2A-8E77-035F17B1E4D2}" dt="2024-07-14T03:55:58.524" v="1308" actId="478"/>
          <ac:spMkLst>
            <pc:docMk/>
            <pc:sldMk cId="2804799288" sldId="526"/>
            <ac:spMk id="11" creationId="{C2DDC1C0-FC28-54A4-F958-5F599986CD85}"/>
          </ac:spMkLst>
        </pc:spChg>
        <pc:spChg chg="add mod">
          <ac:chgData name="Meena, Ramjilal" userId="04f47ffa-00dc-4f53-a1c1-93674d103375" providerId="ADAL" clId="{6A31F983-3DC9-4B2A-8E77-035F17B1E4D2}" dt="2024-07-14T03:56:14.528" v="1320" actId="6549"/>
          <ac:spMkLst>
            <pc:docMk/>
            <pc:sldMk cId="2804799288" sldId="526"/>
            <ac:spMk id="12" creationId="{66F516B1-05B7-D3E7-B45C-C171D528846B}"/>
          </ac:spMkLst>
        </pc:spChg>
        <pc:spChg chg="add mod">
          <ac:chgData name="Meena, Ramjilal" userId="04f47ffa-00dc-4f53-a1c1-93674d103375" providerId="ADAL" clId="{6A31F983-3DC9-4B2A-8E77-035F17B1E4D2}" dt="2024-07-14T04:19:30.119" v="1422"/>
          <ac:spMkLst>
            <pc:docMk/>
            <pc:sldMk cId="2804799288" sldId="526"/>
            <ac:spMk id="14" creationId="{FD86C0F7-34AF-1D9B-F5EC-B36A58509C65}"/>
          </ac:spMkLst>
        </pc:spChg>
        <pc:spChg chg="mod">
          <ac:chgData name="Meena, Ramjilal" userId="04f47ffa-00dc-4f53-a1c1-93674d103375" providerId="ADAL" clId="{6A31F983-3DC9-4B2A-8E77-035F17B1E4D2}" dt="2024-07-14T09:10:11.654" v="1546" actId="15"/>
          <ac:spMkLst>
            <pc:docMk/>
            <pc:sldMk cId="2804799288" sldId="526"/>
            <ac:spMk id="16" creationId="{00C15D90-C454-624B-65E2-765262FF7592}"/>
          </ac:spMkLst>
        </pc:spChg>
        <pc:spChg chg="del">
          <ac:chgData name="Meena, Ramjilal" userId="04f47ffa-00dc-4f53-a1c1-93674d103375" providerId="ADAL" clId="{6A31F983-3DC9-4B2A-8E77-035F17B1E4D2}" dt="2024-07-14T03:57:04.240" v="1326" actId="478"/>
          <ac:spMkLst>
            <pc:docMk/>
            <pc:sldMk cId="2804799288" sldId="526"/>
            <ac:spMk id="21" creationId="{1F3FD15B-BEC0-271D-A96D-DD277EC1BEC9}"/>
          </ac:spMkLst>
        </pc:spChg>
        <pc:spChg chg="del">
          <ac:chgData name="Meena, Ramjilal" userId="04f47ffa-00dc-4f53-a1c1-93674d103375" providerId="ADAL" clId="{6A31F983-3DC9-4B2A-8E77-035F17B1E4D2}" dt="2024-07-14T09:08:34.861" v="1532" actId="478"/>
          <ac:spMkLst>
            <pc:docMk/>
            <pc:sldMk cId="2804799288" sldId="526"/>
            <ac:spMk id="26" creationId="{31A82F1F-DB85-8FAA-2578-E4D3BD6D01CE}"/>
          </ac:spMkLst>
        </pc:spChg>
        <pc:picChg chg="del">
          <ac:chgData name="Meena, Ramjilal" userId="04f47ffa-00dc-4f53-a1c1-93674d103375" providerId="ADAL" clId="{6A31F983-3DC9-4B2A-8E77-035F17B1E4D2}" dt="2024-07-14T03:57:07.373" v="1327" actId="478"/>
          <ac:picMkLst>
            <pc:docMk/>
            <pc:sldMk cId="2804799288" sldId="526"/>
            <ac:picMk id="9" creationId="{99E69D1F-727C-AC3D-A43B-A2E3AAB0386C}"/>
          </ac:picMkLst>
        </pc:picChg>
        <pc:picChg chg="mod">
          <ac:chgData name="Meena, Ramjilal" userId="04f47ffa-00dc-4f53-a1c1-93674d103375" providerId="ADAL" clId="{6A31F983-3DC9-4B2A-8E77-035F17B1E4D2}" dt="2024-07-14T09:08:27.787" v="1531" actId="1440"/>
          <ac:picMkLst>
            <pc:docMk/>
            <pc:sldMk cId="2804799288" sldId="526"/>
            <ac:picMk id="13" creationId="{9D86C39D-A87D-D7FA-8316-03E2D20A323A}"/>
          </ac:picMkLst>
        </pc:picChg>
      </pc:sldChg>
      <pc:sldChg chg="addSp delSp modSp mod">
        <pc:chgData name="Meena, Ramjilal" userId="04f47ffa-00dc-4f53-a1c1-93674d103375" providerId="ADAL" clId="{6A31F983-3DC9-4B2A-8E77-035F17B1E4D2}" dt="2024-07-14T04:19:21.706" v="1420" actId="1076"/>
        <pc:sldMkLst>
          <pc:docMk/>
          <pc:sldMk cId="1305520390" sldId="527"/>
        </pc:sldMkLst>
        <pc:spChg chg="del">
          <ac:chgData name="Meena, Ramjilal" userId="04f47ffa-00dc-4f53-a1c1-93674d103375" providerId="ADAL" clId="{6A31F983-3DC9-4B2A-8E77-035F17B1E4D2}" dt="2024-07-14T03:56:23.982" v="1321" actId="478"/>
          <ac:spMkLst>
            <pc:docMk/>
            <pc:sldMk cId="1305520390" sldId="527"/>
            <ac:spMk id="2" creationId="{9C5DD57F-2FE6-ECB7-1681-7956002264DB}"/>
          </ac:spMkLst>
        </pc:spChg>
        <pc:spChg chg="del mod">
          <ac:chgData name="Meena, Ramjilal" userId="04f47ffa-00dc-4f53-a1c1-93674d103375" providerId="ADAL" clId="{6A31F983-3DC9-4B2A-8E77-035F17B1E4D2}" dt="2024-07-14T04:13:59.458" v="1365" actId="478"/>
          <ac:spMkLst>
            <pc:docMk/>
            <pc:sldMk cId="1305520390" sldId="527"/>
            <ac:spMk id="4" creationId="{220437A7-B9B9-44F8-D276-DF0622E1A187}"/>
          </ac:spMkLst>
        </pc:spChg>
        <pc:spChg chg="mod">
          <ac:chgData name="Meena, Ramjilal" userId="04f47ffa-00dc-4f53-a1c1-93674d103375" providerId="ADAL" clId="{6A31F983-3DC9-4B2A-8E77-035F17B1E4D2}" dt="2024-07-14T04:19:21.706" v="1420" actId="1076"/>
          <ac:spMkLst>
            <pc:docMk/>
            <pc:sldMk cId="1305520390" sldId="527"/>
            <ac:spMk id="6" creationId="{FE866B0A-7BC7-431C-4B07-10FE6290F005}"/>
          </ac:spMkLst>
        </pc:spChg>
        <pc:spChg chg="mod">
          <ac:chgData name="Meena, Ramjilal" userId="04f47ffa-00dc-4f53-a1c1-93674d103375" providerId="ADAL" clId="{6A31F983-3DC9-4B2A-8E77-035F17B1E4D2}" dt="2024-07-14T04:16:24.504" v="1391" actId="20577"/>
          <ac:spMkLst>
            <pc:docMk/>
            <pc:sldMk cId="1305520390" sldId="527"/>
            <ac:spMk id="7" creationId="{0A0E3B7A-947A-9827-8F9E-8AF5E94115BD}"/>
          </ac:spMkLst>
        </pc:spChg>
        <pc:spChg chg="add del mod">
          <ac:chgData name="Meena, Ramjilal" userId="04f47ffa-00dc-4f53-a1c1-93674d103375" providerId="ADAL" clId="{6A31F983-3DC9-4B2A-8E77-035F17B1E4D2}" dt="2024-07-14T03:56:26.009" v="1322" actId="478"/>
          <ac:spMkLst>
            <pc:docMk/>
            <pc:sldMk cId="1305520390" sldId="527"/>
            <ac:spMk id="11" creationId="{49407BAD-0B5A-2E2F-691E-F2582100D63F}"/>
          </ac:spMkLst>
        </pc:spChg>
        <pc:spChg chg="add mod">
          <ac:chgData name="Meena, Ramjilal" userId="04f47ffa-00dc-4f53-a1c1-93674d103375" providerId="ADAL" clId="{6A31F983-3DC9-4B2A-8E77-035F17B1E4D2}" dt="2024-07-14T03:57:48.554" v="1363" actId="207"/>
          <ac:spMkLst>
            <pc:docMk/>
            <pc:sldMk cId="1305520390" sldId="527"/>
            <ac:spMk id="13" creationId="{D838ABEC-97D4-FF97-AD80-8093E068D3F5}"/>
          </ac:spMkLst>
        </pc:spChg>
        <pc:spChg chg="add mod">
          <ac:chgData name="Meena, Ramjilal" userId="04f47ffa-00dc-4f53-a1c1-93674d103375" providerId="ADAL" clId="{6A31F983-3DC9-4B2A-8E77-035F17B1E4D2}" dt="2024-07-14T04:18:37.046" v="1418" actId="20577"/>
          <ac:spMkLst>
            <pc:docMk/>
            <pc:sldMk cId="1305520390" sldId="527"/>
            <ac:spMk id="15" creationId="{44A1BB31-536A-66E3-DA60-078822CFD901}"/>
          </ac:spMkLst>
        </pc:spChg>
        <pc:spChg chg="add mod">
          <ac:chgData name="Meena, Ramjilal" userId="04f47ffa-00dc-4f53-a1c1-93674d103375" providerId="ADAL" clId="{6A31F983-3DC9-4B2A-8E77-035F17B1E4D2}" dt="2024-07-14T04:18:28.339" v="1417" actId="2"/>
          <ac:spMkLst>
            <pc:docMk/>
            <pc:sldMk cId="1305520390" sldId="527"/>
            <ac:spMk id="17" creationId="{406D88E1-6839-081C-F1EB-A0A0B1A9FB65}"/>
          </ac:spMkLst>
        </pc:spChg>
        <pc:picChg chg="del">
          <ac:chgData name="Meena, Ramjilal" userId="04f47ffa-00dc-4f53-a1c1-93674d103375" providerId="ADAL" clId="{6A31F983-3DC9-4B2A-8E77-035F17B1E4D2}" dt="2024-07-14T04:16:28.794" v="1392" actId="478"/>
          <ac:picMkLst>
            <pc:docMk/>
            <pc:sldMk cId="1305520390" sldId="527"/>
            <ac:picMk id="12" creationId="{7161F4A9-722E-E51E-4653-6C026BD1D8A0}"/>
          </ac:picMkLst>
        </pc:picChg>
      </pc:sldChg>
      <pc:sldChg chg="modSp del mod">
        <pc:chgData name="Meena, Ramjilal" userId="04f47ffa-00dc-4f53-a1c1-93674d103375" providerId="ADAL" clId="{6A31F983-3DC9-4B2A-8E77-035F17B1E4D2}" dt="2024-07-15T14:57:08.711" v="1724" actId="47"/>
        <pc:sldMkLst>
          <pc:docMk/>
          <pc:sldMk cId="1720321913" sldId="537"/>
        </pc:sldMkLst>
        <pc:spChg chg="mod">
          <ac:chgData name="Meena, Ramjilal" userId="04f47ffa-00dc-4f53-a1c1-93674d103375" providerId="ADAL" clId="{6A31F983-3DC9-4B2A-8E77-035F17B1E4D2}" dt="2024-07-14T04:28:23.877" v="1526" actId="20577"/>
          <ac:spMkLst>
            <pc:docMk/>
            <pc:sldMk cId="1720321913" sldId="537"/>
            <ac:spMk id="4" creationId="{3332AEE5-98AD-BBDF-02F6-D63F99A7F892}"/>
          </ac:spMkLst>
        </pc:spChg>
      </pc:sldChg>
      <pc:sldChg chg="addSp delSp modSp mod">
        <pc:chgData name="Meena, Ramjilal" userId="04f47ffa-00dc-4f53-a1c1-93674d103375" providerId="ADAL" clId="{6A31F983-3DC9-4B2A-8E77-035F17B1E4D2}" dt="2024-07-15T15:11:03.894" v="1903" actId="20577"/>
        <pc:sldMkLst>
          <pc:docMk/>
          <pc:sldMk cId="313970719" sldId="540"/>
        </pc:sldMkLst>
        <pc:spChg chg="del mod">
          <ac:chgData name="Meena, Ramjilal" userId="04f47ffa-00dc-4f53-a1c1-93674d103375" providerId="ADAL" clId="{6A31F983-3DC9-4B2A-8E77-035F17B1E4D2}" dt="2024-07-15T14:58:14.775" v="1740" actId="478"/>
          <ac:spMkLst>
            <pc:docMk/>
            <pc:sldMk cId="313970719" sldId="540"/>
            <ac:spMk id="2" creationId="{9C5DD57F-2FE6-ECB7-1681-7956002264DB}"/>
          </ac:spMkLst>
        </pc:spChg>
        <pc:spChg chg="add mod">
          <ac:chgData name="Meena, Ramjilal" userId="04f47ffa-00dc-4f53-a1c1-93674d103375" providerId="ADAL" clId="{6A31F983-3DC9-4B2A-8E77-035F17B1E4D2}" dt="2024-07-15T15:11:03.894" v="1903" actId="20577"/>
          <ac:spMkLst>
            <pc:docMk/>
            <pc:sldMk cId="313970719" sldId="540"/>
            <ac:spMk id="5" creationId="{75313903-FABD-B637-487B-89B19BDC49A4}"/>
          </ac:spMkLst>
        </pc:spChg>
        <pc:spChg chg="del">
          <ac:chgData name="Meena, Ramjilal" userId="04f47ffa-00dc-4f53-a1c1-93674d103375" providerId="ADAL" clId="{6A31F983-3DC9-4B2A-8E77-035F17B1E4D2}" dt="2024-07-14T04:19:44.823" v="1424" actId="478"/>
          <ac:spMkLst>
            <pc:docMk/>
            <pc:sldMk cId="313970719" sldId="540"/>
            <ac:spMk id="5" creationId="{B51FE359-2AC6-A545-8929-084BFA7AB34B}"/>
          </ac:spMkLst>
        </pc:spChg>
        <pc:spChg chg="add mod">
          <ac:chgData name="Meena, Ramjilal" userId="04f47ffa-00dc-4f53-a1c1-93674d103375" providerId="ADAL" clId="{6A31F983-3DC9-4B2A-8E77-035F17B1E4D2}" dt="2024-07-14T04:19:45.820" v="1425"/>
          <ac:spMkLst>
            <pc:docMk/>
            <pc:sldMk cId="313970719" sldId="540"/>
            <ac:spMk id="6" creationId="{2CEDE86D-1BDE-D511-B24E-FB0578B594F5}"/>
          </ac:spMkLst>
        </pc:spChg>
        <pc:spChg chg="add del mod">
          <ac:chgData name="Meena, Ramjilal" userId="04f47ffa-00dc-4f53-a1c1-93674d103375" providerId="ADAL" clId="{6A31F983-3DC9-4B2A-8E77-035F17B1E4D2}" dt="2024-07-15T14:58:17.476" v="1741" actId="478"/>
          <ac:spMkLst>
            <pc:docMk/>
            <pc:sldMk cId="313970719" sldId="540"/>
            <ac:spMk id="9" creationId="{3B183FD3-B8DD-ABA9-368A-C82E55633ECC}"/>
          </ac:spMkLst>
        </pc:spChg>
        <pc:spChg chg="mod">
          <ac:chgData name="Meena, Ramjilal" userId="04f47ffa-00dc-4f53-a1c1-93674d103375" providerId="ADAL" clId="{6A31F983-3DC9-4B2A-8E77-035F17B1E4D2}" dt="2024-07-15T15:09:11.127" v="1804" actId="20577"/>
          <ac:spMkLst>
            <pc:docMk/>
            <pc:sldMk cId="313970719" sldId="540"/>
            <ac:spMk id="16" creationId="{0A166961-E721-DBED-FD20-A2879AE54223}"/>
          </ac:spMkLst>
        </pc:spChg>
        <pc:picChg chg="mod">
          <ac:chgData name="Meena, Ramjilal" userId="04f47ffa-00dc-4f53-a1c1-93674d103375" providerId="ADAL" clId="{6A31F983-3DC9-4B2A-8E77-035F17B1E4D2}" dt="2024-07-15T14:58:11.745" v="1739" actId="1076"/>
          <ac:picMkLst>
            <pc:docMk/>
            <pc:sldMk cId="313970719" sldId="540"/>
            <ac:picMk id="17" creationId="{31F7ABD6-D2B1-ABF4-1402-8765C1F1B902}"/>
          </ac:picMkLst>
        </pc:picChg>
      </pc:sldChg>
      <pc:sldChg chg="addSp delSp modSp mod">
        <pc:chgData name="Meena, Ramjilal" userId="04f47ffa-00dc-4f53-a1c1-93674d103375" providerId="ADAL" clId="{6A31F983-3DC9-4B2A-8E77-035F17B1E4D2}" dt="2024-07-17T16:37:44.702" v="2174" actId="6549"/>
        <pc:sldMkLst>
          <pc:docMk/>
          <pc:sldMk cId="2889179143" sldId="541"/>
        </pc:sldMkLst>
        <pc:spChg chg="del">
          <ac:chgData name="Meena, Ramjilal" userId="04f47ffa-00dc-4f53-a1c1-93674d103375" providerId="ADAL" clId="{6A31F983-3DC9-4B2A-8E77-035F17B1E4D2}" dt="2024-07-15T14:58:49.162" v="1745" actId="478"/>
          <ac:spMkLst>
            <pc:docMk/>
            <pc:sldMk cId="2889179143" sldId="541"/>
            <ac:spMk id="2" creationId="{9C5DD57F-2FE6-ECB7-1681-7956002264DB}"/>
          </ac:spMkLst>
        </pc:spChg>
        <pc:spChg chg="del">
          <ac:chgData name="Meena, Ramjilal" userId="04f47ffa-00dc-4f53-a1c1-93674d103375" providerId="ADAL" clId="{6A31F983-3DC9-4B2A-8E77-035F17B1E4D2}" dt="2024-07-14T04:19:56.443" v="1428" actId="478"/>
          <ac:spMkLst>
            <pc:docMk/>
            <pc:sldMk cId="2889179143" sldId="541"/>
            <ac:spMk id="5" creationId="{F64DBAC6-9FB0-B672-CAAE-134EB18F8036}"/>
          </ac:spMkLst>
        </pc:spChg>
        <pc:spChg chg="mod">
          <ac:chgData name="Meena, Ramjilal" userId="04f47ffa-00dc-4f53-a1c1-93674d103375" providerId="ADAL" clId="{6A31F983-3DC9-4B2A-8E77-035F17B1E4D2}" dt="2024-07-17T16:37:44.702" v="2174" actId="6549"/>
          <ac:spMkLst>
            <pc:docMk/>
            <pc:sldMk cId="2889179143" sldId="541"/>
            <ac:spMk id="6" creationId="{3BC69204-D027-305B-7117-59AC140D88D3}"/>
          </ac:spMkLst>
        </pc:spChg>
        <pc:spChg chg="add mod">
          <ac:chgData name="Meena, Ramjilal" userId="04f47ffa-00dc-4f53-a1c1-93674d103375" providerId="ADAL" clId="{6A31F983-3DC9-4B2A-8E77-035F17B1E4D2}" dt="2024-07-14T04:19:56.852" v="1429"/>
          <ac:spMkLst>
            <pc:docMk/>
            <pc:sldMk cId="2889179143" sldId="541"/>
            <ac:spMk id="9" creationId="{9AB5DC03-9A0B-643A-3682-BD193AA7DFF1}"/>
          </ac:spMkLst>
        </pc:spChg>
        <pc:spChg chg="mod">
          <ac:chgData name="Meena, Ramjilal" userId="04f47ffa-00dc-4f53-a1c1-93674d103375" providerId="ADAL" clId="{6A31F983-3DC9-4B2A-8E77-035F17B1E4D2}" dt="2024-07-15T15:17:52.496" v="1964" actId="113"/>
          <ac:spMkLst>
            <pc:docMk/>
            <pc:sldMk cId="2889179143" sldId="541"/>
            <ac:spMk id="12" creationId="{1D85316A-8892-319F-D830-1A1F74D94EE0}"/>
          </ac:spMkLst>
        </pc:spChg>
        <pc:spChg chg="add del mod">
          <ac:chgData name="Meena, Ramjilal" userId="04f47ffa-00dc-4f53-a1c1-93674d103375" providerId="ADAL" clId="{6A31F983-3DC9-4B2A-8E77-035F17B1E4D2}" dt="2024-07-15T14:58:51.078" v="1746" actId="478"/>
          <ac:spMkLst>
            <pc:docMk/>
            <pc:sldMk cId="2889179143" sldId="541"/>
            <ac:spMk id="13" creationId="{B29E9C22-F10D-8745-45FF-AA90F8131608}"/>
          </ac:spMkLst>
        </pc:spChg>
        <pc:spChg chg="add del mod">
          <ac:chgData name="Meena, Ramjilal" userId="04f47ffa-00dc-4f53-a1c1-93674d103375" providerId="ADAL" clId="{6A31F983-3DC9-4B2A-8E77-035F17B1E4D2}" dt="2024-07-15T15:15:02.511" v="1937" actId="478"/>
          <ac:spMkLst>
            <pc:docMk/>
            <pc:sldMk cId="2889179143" sldId="541"/>
            <ac:spMk id="15" creationId="{E76BA2A8-BF53-53AC-F9B6-700A7A2FEC76}"/>
          </ac:spMkLst>
        </pc:spChg>
        <pc:spChg chg="add mod">
          <ac:chgData name="Meena, Ramjilal" userId="04f47ffa-00dc-4f53-a1c1-93674d103375" providerId="ADAL" clId="{6A31F983-3DC9-4B2A-8E77-035F17B1E4D2}" dt="2024-07-15T15:15:03.280" v="1938"/>
          <ac:spMkLst>
            <pc:docMk/>
            <pc:sldMk cId="2889179143" sldId="541"/>
            <ac:spMk id="17" creationId="{72E4F3A8-5D1F-4392-5C0E-481C4347A8AC}"/>
          </ac:spMkLst>
        </pc:spChg>
        <pc:picChg chg="add del mod">
          <ac:chgData name="Meena, Ramjilal" userId="04f47ffa-00dc-4f53-a1c1-93674d103375" providerId="ADAL" clId="{6A31F983-3DC9-4B2A-8E77-035F17B1E4D2}" dt="2024-07-17T15:48:13.668" v="2166" actId="478"/>
          <ac:picMkLst>
            <pc:docMk/>
            <pc:sldMk cId="2889179143" sldId="541"/>
            <ac:picMk id="5" creationId="{CF6BBA4B-1460-BD9F-AABE-BEBE60883B0C}"/>
          </ac:picMkLst>
        </pc:picChg>
        <pc:picChg chg="mod">
          <ac:chgData name="Meena, Ramjilal" userId="04f47ffa-00dc-4f53-a1c1-93674d103375" providerId="ADAL" clId="{6A31F983-3DC9-4B2A-8E77-035F17B1E4D2}" dt="2024-07-15T15:16:52.453" v="1955" actId="208"/>
          <ac:picMkLst>
            <pc:docMk/>
            <pc:sldMk cId="2889179143" sldId="541"/>
            <ac:picMk id="7" creationId="{D52DD2BB-8176-A68A-F306-C8C568494478}"/>
          </ac:picMkLst>
        </pc:picChg>
        <pc:picChg chg="mod">
          <ac:chgData name="Meena, Ramjilal" userId="04f47ffa-00dc-4f53-a1c1-93674d103375" providerId="ADAL" clId="{6A31F983-3DC9-4B2A-8E77-035F17B1E4D2}" dt="2024-07-15T15:16:25.619" v="1952" actId="208"/>
          <ac:picMkLst>
            <pc:docMk/>
            <pc:sldMk cId="2889179143" sldId="541"/>
            <ac:picMk id="11" creationId="{0A263359-0E06-D61C-542D-4292DF300253}"/>
          </ac:picMkLst>
        </pc:picChg>
        <pc:picChg chg="mod">
          <ac:chgData name="Meena, Ramjilal" userId="04f47ffa-00dc-4f53-a1c1-93674d103375" providerId="ADAL" clId="{6A31F983-3DC9-4B2A-8E77-035F17B1E4D2}" dt="2024-07-15T15:17:25.089" v="1960" actId="1076"/>
          <ac:picMkLst>
            <pc:docMk/>
            <pc:sldMk cId="2889179143" sldId="541"/>
            <ac:picMk id="14" creationId="{3125DF2A-DCD5-7BCB-32E3-E503AD5CB944}"/>
          </ac:picMkLst>
        </pc:picChg>
        <pc:picChg chg="mod">
          <ac:chgData name="Meena, Ramjilal" userId="04f47ffa-00dc-4f53-a1c1-93674d103375" providerId="ADAL" clId="{6A31F983-3DC9-4B2A-8E77-035F17B1E4D2}" dt="2024-07-15T15:17:20.316" v="1959" actId="1076"/>
          <ac:picMkLst>
            <pc:docMk/>
            <pc:sldMk cId="2889179143" sldId="541"/>
            <ac:picMk id="16" creationId="{0680FEC9-C33E-0CCE-EE3D-0931E60276E0}"/>
          </ac:picMkLst>
        </pc:picChg>
      </pc:sldChg>
      <pc:sldChg chg="addSp delSp modSp mod">
        <pc:chgData name="Meena, Ramjilal" userId="04f47ffa-00dc-4f53-a1c1-93674d103375" providerId="ADAL" clId="{6A31F983-3DC9-4B2A-8E77-035F17B1E4D2}" dt="2024-07-15T15:14:40.999" v="1936" actId="20577"/>
        <pc:sldMkLst>
          <pc:docMk/>
          <pc:sldMk cId="3269247484" sldId="542"/>
        </pc:sldMkLst>
        <pc:spChg chg="del">
          <ac:chgData name="Meena, Ramjilal" userId="04f47ffa-00dc-4f53-a1c1-93674d103375" providerId="ADAL" clId="{6A31F983-3DC9-4B2A-8E77-035F17B1E4D2}" dt="2024-07-15T14:58:38.131" v="1742" actId="478"/>
          <ac:spMkLst>
            <pc:docMk/>
            <pc:sldMk cId="3269247484" sldId="542"/>
            <ac:spMk id="2" creationId="{9C5DD57F-2FE6-ECB7-1681-7956002264DB}"/>
          </ac:spMkLst>
        </pc:spChg>
        <pc:spChg chg="del">
          <ac:chgData name="Meena, Ramjilal" userId="04f47ffa-00dc-4f53-a1c1-93674d103375" providerId="ADAL" clId="{6A31F983-3DC9-4B2A-8E77-035F17B1E4D2}" dt="2024-07-14T04:19:51.665" v="1426" actId="478"/>
          <ac:spMkLst>
            <pc:docMk/>
            <pc:sldMk cId="3269247484" sldId="542"/>
            <ac:spMk id="6" creationId="{7CE167CA-67BD-D9F6-4A12-48C3ECD89192}"/>
          </ac:spMkLst>
        </pc:spChg>
        <pc:spChg chg="add mod">
          <ac:chgData name="Meena, Ramjilal" userId="04f47ffa-00dc-4f53-a1c1-93674d103375" providerId="ADAL" clId="{6A31F983-3DC9-4B2A-8E77-035F17B1E4D2}" dt="2024-07-14T04:19:52.569" v="1427"/>
          <ac:spMkLst>
            <pc:docMk/>
            <pc:sldMk cId="3269247484" sldId="542"/>
            <ac:spMk id="7" creationId="{85E37B63-AE5D-FDEB-0C34-50B00FB05FDF}"/>
          </ac:spMkLst>
        </pc:spChg>
        <pc:spChg chg="add del mod">
          <ac:chgData name="Meena, Ramjilal" userId="04f47ffa-00dc-4f53-a1c1-93674d103375" providerId="ADAL" clId="{6A31F983-3DC9-4B2A-8E77-035F17B1E4D2}" dt="2024-07-15T14:58:41.164" v="1743" actId="478"/>
          <ac:spMkLst>
            <pc:docMk/>
            <pc:sldMk cId="3269247484" sldId="542"/>
            <ac:spMk id="9" creationId="{CDB90673-E9CB-FEC7-6715-8C08BDF59344}"/>
          </ac:spMkLst>
        </pc:spChg>
        <pc:spChg chg="add del mod">
          <ac:chgData name="Meena, Ramjilal" userId="04f47ffa-00dc-4f53-a1c1-93674d103375" providerId="ADAL" clId="{6A31F983-3DC9-4B2A-8E77-035F17B1E4D2}" dt="2024-07-15T15:11:16.102" v="1904" actId="478"/>
          <ac:spMkLst>
            <pc:docMk/>
            <pc:sldMk cId="3269247484" sldId="542"/>
            <ac:spMk id="11" creationId="{C5B696DB-2747-8FFF-1B2C-D0747CA6CA4A}"/>
          </ac:spMkLst>
        </pc:spChg>
        <pc:spChg chg="add mod">
          <ac:chgData name="Meena, Ramjilal" userId="04f47ffa-00dc-4f53-a1c1-93674d103375" providerId="ADAL" clId="{6A31F983-3DC9-4B2A-8E77-035F17B1E4D2}" dt="2024-07-15T15:11:16.461" v="1905"/>
          <ac:spMkLst>
            <pc:docMk/>
            <pc:sldMk cId="3269247484" sldId="542"/>
            <ac:spMk id="12" creationId="{B851A0DE-EDDD-9B2A-7DC2-131D2E643AEE}"/>
          </ac:spMkLst>
        </pc:spChg>
        <pc:spChg chg="mod">
          <ac:chgData name="Meena, Ramjilal" userId="04f47ffa-00dc-4f53-a1c1-93674d103375" providerId="ADAL" clId="{6A31F983-3DC9-4B2A-8E77-035F17B1E4D2}" dt="2024-07-15T15:14:40.999" v="1936" actId="20577"/>
          <ac:spMkLst>
            <pc:docMk/>
            <pc:sldMk cId="3269247484" sldId="542"/>
            <ac:spMk id="16" creationId="{0A166961-E721-DBED-FD20-A2879AE54223}"/>
          </ac:spMkLst>
        </pc:spChg>
      </pc:sldChg>
      <pc:sldChg chg="addSp delSp modSp mod">
        <pc:chgData name="Meena, Ramjilal" userId="04f47ffa-00dc-4f53-a1c1-93674d103375" providerId="ADAL" clId="{6A31F983-3DC9-4B2A-8E77-035F17B1E4D2}" dt="2024-07-15T15:19:24.288" v="1982" actId="1076"/>
        <pc:sldMkLst>
          <pc:docMk/>
          <pc:sldMk cId="3749909610" sldId="543"/>
        </pc:sldMkLst>
        <pc:spChg chg="del">
          <ac:chgData name="Meena, Ramjilal" userId="04f47ffa-00dc-4f53-a1c1-93674d103375" providerId="ADAL" clId="{6A31F983-3DC9-4B2A-8E77-035F17B1E4D2}" dt="2024-07-15T14:59:03.068" v="1748" actId="478"/>
          <ac:spMkLst>
            <pc:docMk/>
            <pc:sldMk cId="3749909610" sldId="543"/>
            <ac:spMk id="2" creationId="{9C5DD57F-2FE6-ECB7-1681-7956002264DB}"/>
          </ac:spMkLst>
        </pc:spChg>
        <pc:spChg chg="mod">
          <ac:chgData name="Meena, Ramjilal" userId="04f47ffa-00dc-4f53-a1c1-93674d103375" providerId="ADAL" clId="{6A31F983-3DC9-4B2A-8E77-035F17B1E4D2}" dt="2024-07-15T15:19:06.404" v="1979" actId="14100"/>
          <ac:spMkLst>
            <pc:docMk/>
            <pc:sldMk cId="3749909610" sldId="543"/>
            <ac:spMk id="6" creationId="{3BC69204-D027-305B-7117-59AC140D88D3}"/>
          </ac:spMkLst>
        </pc:spChg>
        <pc:spChg chg="del">
          <ac:chgData name="Meena, Ramjilal" userId="04f47ffa-00dc-4f53-a1c1-93674d103375" providerId="ADAL" clId="{6A31F983-3DC9-4B2A-8E77-035F17B1E4D2}" dt="2024-07-14T04:20:00.448" v="1430" actId="478"/>
          <ac:spMkLst>
            <pc:docMk/>
            <pc:sldMk cId="3749909610" sldId="543"/>
            <ac:spMk id="7" creationId="{96CF6DD0-A6E4-E378-0169-D615F66C5CBA}"/>
          </ac:spMkLst>
        </pc:spChg>
        <pc:spChg chg="add mod">
          <ac:chgData name="Meena, Ramjilal" userId="04f47ffa-00dc-4f53-a1c1-93674d103375" providerId="ADAL" clId="{6A31F983-3DC9-4B2A-8E77-035F17B1E4D2}" dt="2024-07-14T04:20:00.818" v="1431"/>
          <ac:spMkLst>
            <pc:docMk/>
            <pc:sldMk cId="3749909610" sldId="543"/>
            <ac:spMk id="9" creationId="{7F6F51C2-9FBD-9594-2CA7-0F6D9C327851}"/>
          </ac:spMkLst>
        </pc:spChg>
        <pc:spChg chg="add del mod">
          <ac:chgData name="Meena, Ramjilal" userId="04f47ffa-00dc-4f53-a1c1-93674d103375" providerId="ADAL" clId="{6A31F983-3DC9-4B2A-8E77-035F17B1E4D2}" dt="2024-07-15T14:59:04.483" v="1749" actId="478"/>
          <ac:spMkLst>
            <pc:docMk/>
            <pc:sldMk cId="3749909610" sldId="543"/>
            <ac:spMk id="11" creationId="{8F845F3E-501E-FBCB-AD2E-46B52102393D}"/>
          </ac:spMkLst>
        </pc:spChg>
        <pc:spChg chg="mod">
          <ac:chgData name="Meena, Ramjilal" userId="04f47ffa-00dc-4f53-a1c1-93674d103375" providerId="ADAL" clId="{6A31F983-3DC9-4B2A-8E77-035F17B1E4D2}" dt="2024-07-15T15:19:09.465" v="1980" actId="14100"/>
          <ac:spMkLst>
            <pc:docMk/>
            <pc:sldMk cId="3749909610" sldId="543"/>
            <ac:spMk id="12" creationId="{1D85316A-8892-319F-D830-1A1F74D94EE0}"/>
          </ac:spMkLst>
        </pc:spChg>
        <pc:spChg chg="add del mod">
          <ac:chgData name="Meena, Ramjilal" userId="04f47ffa-00dc-4f53-a1c1-93674d103375" providerId="ADAL" clId="{6A31F983-3DC9-4B2A-8E77-035F17B1E4D2}" dt="2024-07-15T15:15:09.229" v="1939" actId="478"/>
          <ac:spMkLst>
            <pc:docMk/>
            <pc:sldMk cId="3749909610" sldId="543"/>
            <ac:spMk id="14" creationId="{3E92DD9A-EE21-DEAA-F797-F0968DD33A45}"/>
          </ac:spMkLst>
        </pc:spChg>
        <pc:spChg chg="add mod">
          <ac:chgData name="Meena, Ramjilal" userId="04f47ffa-00dc-4f53-a1c1-93674d103375" providerId="ADAL" clId="{6A31F983-3DC9-4B2A-8E77-035F17B1E4D2}" dt="2024-07-15T15:15:09.606" v="1940"/>
          <ac:spMkLst>
            <pc:docMk/>
            <pc:sldMk cId="3749909610" sldId="543"/>
            <ac:spMk id="15" creationId="{9A348DDF-64D5-92BF-F6D0-FB0690E29D8F}"/>
          </ac:spMkLst>
        </pc:spChg>
        <pc:picChg chg="mod">
          <ac:chgData name="Meena, Ramjilal" userId="04f47ffa-00dc-4f53-a1c1-93674d103375" providerId="ADAL" clId="{6A31F983-3DC9-4B2A-8E77-035F17B1E4D2}" dt="2024-07-15T15:18:38.240" v="1975" actId="1076"/>
          <ac:picMkLst>
            <pc:docMk/>
            <pc:sldMk cId="3749909610" sldId="543"/>
            <ac:picMk id="4" creationId="{F69AA945-9641-65F5-E952-448708D569A7}"/>
          </ac:picMkLst>
        </pc:picChg>
        <pc:picChg chg="mod">
          <ac:chgData name="Meena, Ramjilal" userId="04f47ffa-00dc-4f53-a1c1-93674d103375" providerId="ADAL" clId="{6A31F983-3DC9-4B2A-8E77-035F17B1E4D2}" dt="2024-07-15T15:18:42.133" v="1976" actId="1076"/>
          <ac:picMkLst>
            <pc:docMk/>
            <pc:sldMk cId="3749909610" sldId="543"/>
            <ac:picMk id="13" creationId="{2C043BA2-F14D-05C1-4EC9-05F787774618}"/>
          </ac:picMkLst>
        </pc:picChg>
        <pc:picChg chg="mod">
          <ac:chgData name="Meena, Ramjilal" userId="04f47ffa-00dc-4f53-a1c1-93674d103375" providerId="ADAL" clId="{6A31F983-3DC9-4B2A-8E77-035F17B1E4D2}" dt="2024-07-15T15:19:13.767" v="1981" actId="1076"/>
          <ac:picMkLst>
            <pc:docMk/>
            <pc:sldMk cId="3749909610" sldId="543"/>
            <ac:picMk id="17" creationId="{F708DB2C-FFA4-D352-F00B-640B9A981B21}"/>
          </ac:picMkLst>
        </pc:picChg>
        <pc:picChg chg="mod">
          <ac:chgData name="Meena, Ramjilal" userId="04f47ffa-00dc-4f53-a1c1-93674d103375" providerId="ADAL" clId="{6A31F983-3DC9-4B2A-8E77-035F17B1E4D2}" dt="2024-07-15T15:19:24.288" v="1982" actId="1076"/>
          <ac:picMkLst>
            <pc:docMk/>
            <pc:sldMk cId="3749909610" sldId="543"/>
            <ac:picMk id="19" creationId="{6B63B9AA-8833-7915-4BB8-2AF6D0803DFE}"/>
          </ac:picMkLst>
        </pc:picChg>
      </pc:sldChg>
      <pc:sldChg chg="addSp delSp modSp mod">
        <pc:chgData name="Meena, Ramjilal" userId="04f47ffa-00dc-4f53-a1c1-93674d103375" providerId="ADAL" clId="{6A31F983-3DC9-4B2A-8E77-035F17B1E4D2}" dt="2024-07-15T15:58:26.547" v="1994" actId="1076"/>
        <pc:sldMkLst>
          <pc:docMk/>
          <pc:sldMk cId="1390072128" sldId="544"/>
        </pc:sldMkLst>
        <pc:spChg chg="del">
          <ac:chgData name="Meena, Ramjilal" userId="04f47ffa-00dc-4f53-a1c1-93674d103375" providerId="ADAL" clId="{6A31F983-3DC9-4B2A-8E77-035F17B1E4D2}" dt="2024-07-15T14:59:09.275" v="1751" actId="478"/>
          <ac:spMkLst>
            <pc:docMk/>
            <pc:sldMk cId="1390072128" sldId="544"/>
            <ac:spMk id="2" creationId="{9C5DD57F-2FE6-ECB7-1681-7956002264DB}"/>
          </ac:spMkLst>
        </pc:spChg>
        <pc:spChg chg="del">
          <ac:chgData name="Meena, Ramjilal" userId="04f47ffa-00dc-4f53-a1c1-93674d103375" providerId="ADAL" clId="{6A31F983-3DC9-4B2A-8E77-035F17B1E4D2}" dt="2024-07-14T04:20:04.319" v="1432" actId="478"/>
          <ac:spMkLst>
            <pc:docMk/>
            <pc:sldMk cId="1390072128" sldId="544"/>
            <ac:spMk id="5" creationId="{B5FB6556-F09B-7F6E-7D92-2F411125F9F3}"/>
          </ac:spMkLst>
        </pc:spChg>
        <pc:spChg chg="mod">
          <ac:chgData name="Meena, Ramjilal" userId="04f47ffa-00dc-4f53-a1c1-93674d103375" providerId="ADAL" clId="{6A31F983-3DC9-4B2A-8E77-035F17B1E4D2}" dt="2024-07-15T15:19:40.265" v="1985" actId="14100"/>
          <ac:spMkLst>
            <pc:docMk/>
            <pc:sldMk cId="1390072128" sldId="544"/>
            <ac:spMk id="6" creationId="{3BC69204-D027-305B-7117-59AC140D88D3}"/>
          </ac:spMkLst>
        </pc:spChg>
        <pc:spChg chg="add mod">
          <ac:chgData name="Meena, Ramjilal" userId="04f47ffa-00dc-4f53-a1c1-93674d103375" providerId="ADAL" clId="{6A31F983-3DC9-4B2A-8E77-035F17B1E4D2}" dt="2024-07-14T04:20:04.545" v="1433"/>
          <ac:spMkLst>
            <pc:docMk/>
            <pc:sldMk cId="1390072128" sldId="544"/>
            <ac:spMk id="9" creationId="{9E36CC64-7DAF-4323-C2FA-8FB492549685}"/>
          </ac:spMkLst>
        </pc:spChg>
        <pc:spChg chg="add del mod">
          <ac:chgData name="Meena, Ramjilal" userId="04f47ffa-00dc-4f53-a1c1-93674d103375" providerId="ADAL" clId="{6A31F983-3DC9-4B2A-8E77-035F17B1E4D2}" dt="2024-07-15T14:59:12.075" v="1752" actId="478"/>
          <ac:spMkLst>
            <pc:docMk/>
            <pc:sldMk cId="1390072128" sldId="544"/>
            <ac:spMk id="11" creationId="{0669C3E0-E1D2-F98C-376F-37ACED31E88D}"/>
          </ac:spMkLst>
        </pc:spChg>
        <pc:spChg chg="add del mod">
          <ac:chgData name="Meena, Ramjilal" userId="04f47ffa-00dc-4f53-a1c1-93674d103375" providerId="ADAL" clId="{6A31F983-3DC9-4B2A-8E77-035F17B1E4D2}" dt="2024-07-15T15:15:14.142" v="1941" actId="478"/>
          <ac:spMkLst>
            <pc:docMk/>
            <pc:sldMk cId="1390072128" sldId="544"/>
            <ac:spMk id="12" creationId="{6160093D-FA08-6EFA-EB89-A5D8E984C334}"/>
          </ac:spMkLst>
        </pc:spChg>
        <pc:spChg chg="add mod">
          <ac:chgData name="Meena, Ramjilal" userId="04f47ffa-00dc-4f53-a1c1-93674d103375" providerId="ADAL" clId="{6A31F983-3DC9-4B2A-8E77-035F17B1E4D2}" dt="2024-07-15T15:15:14.409" v="1942"/>
          <ac:spMkLst>
            <pc:docMk/>
            <pc:sldMk cId="1390072128" sldId="544"/>
            <ac:spMk id="13" creationId="{3534A0F1-AB61-289C-5F58-4CDD14C337A9}"/>
          </ac:spMkLst>
        </pc:spChg>
        <pc:picChg chg="mod">
          <ac:chgData name="Meena, Ramjilal" userId="04f47ffa-00dc-4f53-a1c1-93674d103375" providerId="ADAL" clId="{6A31F983-3DC9-4B2A-8E77-035F17B1E4D2}" dt="2024-07-15T15:19:51.582" v="1988" actId="1076"/>
          <ac:picMkLst>
            <pc:docMk/>
            <pc:sldMk cId="1390072128" sldId="544"/>
            <ac:picMk id="7" creationId="{B1814C11-F5F1-3A27-09F6-B32BAC94EA3F}"/>
          </ac:picMkLst>
        </pc:picChg>
        <pc:picChg chg="mod">
          <ac:chgData name="Meena, Ramjilal" userId="04f47ffa-00dc-4f53-a1c1-93674d103375" providerId="ADAL" clId="{6A31F983-3DC9-4B2A-8E77-035F17B1E4D2}" dt="2024-07-15T15:58:26.547" v="1994" actId="1076"/>
          <ac:picMkLst>
            <pc:docMk/>
            <pc:sldMk cId="1390072128" sldId="544"/>
            <ac:picMk id="15" creationId="{B8484066-AB89-12C7-0DA3-C520025D8E83}"/>
          </ac:picMkLst>
        </pc:picChg>
      </pc:sldChg>
      <pc:sldChg chg="addSp delSp modSp mod">
        <pc:chgData name="Meena, Ramjilal" userId="04f47ffa-00dc-4f53-a1c1-93674d103375" providerId="ADAL" clId="{6A31F983-3DC9-4B2A-8E77-035F17B1E4D2}" dt="2024-07-17T16:55:00.931" v="2477" actId="404"/>
        <pc:sldMkLst>
          <pc:docMk/>
          <pc:sldMk cId="4175141332" sldId="545"/>
        </pc:sldMkLst>
        <pc:spChg chg="del">
          <ac:chgData name="Meena, Ramjilal" userId="04f47ffa-00dc-4f53-a1c1-93674d103375" providerId="ADAL" clId="{6A31F983-3DC9-4B2A-8E77-035F17B1E4D2}" dt="2024-07-17T16:43:52.856" v="2204" actId="478"/>
          <ac:spMkLst>
            <pc:docMk/>
            <pc:sldMk cId="4175141332" sldId="545"/>
            <ac:spMk id="2" creationId="{9C5DD57F-2FE6-ECB7-1681-7956002264DB}"/>
          </ac:spMkLst>
        </pc:spChg>
        <pc:spChg chg="del">
          <ac:chgData name="Meena, Ramjilal" userId="04f47ffa-00dc-4f53-a1c1-93674d103375" providerId="ADAL" clId="{6A31F983-3DC9-4B2A-8E77-035F17B1E4D2}" dt="2024-07-17T16:45:00.090" v="2207" actId="478"/>
          <ac:spMkLst>
            <pc:docMk/>
            <pc:sldMk cId="4175141332" sldId="545"/>
            <ac:spMk id="5" creationId="{3503417E-1E68-BEAC-18AD-DD7B76A9C1E5}"/>
          </ac:spMkLst>
        </pc:spChg>
        <pc:spChg chg="del">
          <ac:chgData name="Meena, Ramjilal" userId="04f47ffa-00dc-4f53-a1c1-93674d103375" providerId="ADAL" clId="{6A31F983-3DC9-4B2A-8E77-035F17B1E4D2}" dt="2024-07-14T04:20:10.437" v="1434" actId="478"/>
          <ac:spMkLst>
            <pc:docMk/>
            <pc:sldMk cId="4175141332" sldId="545"/>
            <ac:spMk id="6" creationId="{AC64E384-4AFE-30C0-DB90-2EF917FC8369}"/>
          </ac:spMkLst>
        </pc:spChg>
        <pc:spChg chg="add mod">
          <ac:chgData name="Meena, Ramjilal" userId="04f47ffa-00dc-4f53-a1c1-93674d103375" providerId="ADAL" clId="{6A31F983-3DC9-4B2A-8E77-035F17B1E4D2}" dt="2024-07-14T04:20:10.726" v="1435"/>
          <ac:spMkLst>
            <pc:docMk/>
            <pc:sldMk cId="4175141332" sldId="545"/>
            <ac:spMk id="7" creationId="{AEB6C9C4-4475-A021-B293-6B8BA6250C93}"/>
          </ac:spMkLst>
        </pc:spChg>
        <pc:spChg chg="mod">
          <ac:chgData name="Meena, Ramjilal" userId="04f47ffa-00dc-4f53-a1c1-93674d103375" providerId="ADAL" clId="{6A31F983-3DC9-4B2A-8E77-035F17B1E4D2}" dt="2024-07-17T16:53:49.549" v="2435" actId="113"/>
          <ac:spMkLst>
            <pc:docMk/>
            <pc:sldMk cId="4175141332" sldId="545"/>
            <ac:spMk id="9" creationId="{E2B90E04-F103-75FD-8525-2CB0CF6D80F0}"/>
          </ac:spMkLst>
        </pc:spChg>
        <pc:spChg chg="add del mod">
          <ac:chgData name="Meena, Ramjilal" userId="04f47ffa-00dc-4f53-a1c1-93674d103375" providerId="ADAL" clId="{6A31F983-3DC9-4B2A-8E77-035F17B1E4D2}" dt="2024-07-17T16:43:56.092" v="2205" actId="478"/>
          <ac:spMkLst>
            <pc:docMk/>
            <pc:sldMk cId="4175141332" sldId="545"/>
            <ac:spMk id="11" creationId="{610FB987-DDA2-2F2A-6D9B-2CAD284E5CC6}"/>
          </ac:spMkLst>
        </pc:spChg>
        <pc:spChg chg="add mod">
          <ac:chgData name="Meena, Ramjilal" userId="04f47ffa-00dc-4f53-a1c1-93674d103375" providerId="ADAL" clId="{6A31F983-3DC9-4B2A-8E77-035F17B1E4D2}" dt="2024-07-17T16:55:00.931" v="2477" actId="404"/>
          <ac:spMkLst>
            <pc:docMk/>
            <pc:sldMk cId="4175141332" sldId="545"/>
            <ac:spMk id="12" creationId="{BFDDF68F-EAB3-1DCE-E848-3BD7A28AC034}"/>
          </ac:spMkLst>
        </pc:spChg>
        <pc:spChg chg="add del mod">
          <ac:chgData name="Meena, Ramjilal" userId="04f47ffa-00dc-4f53-a1c1-93674d103375" providerId="ADAL" clId="{6A31F983-3DC9-4B2A-8E77-035F17B1E4D2}" dt="2024-07-17T16:46:34.950" v="2228"/>
          <ac:spMkLst>
            <pc:docMk/>
            <pc:sldMk cId="4175141332" sldId="545"/>
            <ac:spMk id="13" creationId="{E1F79BA4-53E4-9C0C-C88D-34644C41F52C}"/>
          </ac:spMkLst>
        </pc:spChg>
        <pc:spChg chg="add del mod">
          <ac:chgData name="Meena, Ramjilal" userId="04f47ffa-00dc-4f53-a1c1-93674d103375" providerId="ADAL" clId="{6A31F983-3DC9-4B2A-8E77-035F17B1E4D2}" dt="2024-07-17T16:46:58.347" v="2233" actId="478"/>
          <ac:spMkLst>
            <pc:docMk/>
            <pc:sldMk cId="4175141332" sldId="545"/>
            <ac:spMk id="15" creationId="{442531A4-FCEF-557A-03F7-FEBFB362F7D0}"/>
          </ac:spMkLst>
        </pc:spChg>
        <pc:picChg chg="add del mod">
          <ac:chgData name="Meena, Ramjilal" userId="04f47ffa-00dc-4f53-a1c1-93674d103375" providerId="ADAL" clId="{6A31F983-3DC9-4B2A-8E77-035F17B1E4D2}" dt="2024-07-17T16:46:34.950" v="2228"/>
          <ac:picMkLst>
            <pc:docMk/>
            <pc:sldMk cId="4175141332" sldId="545"/>
            <ac:picMk id="14" creationId="{002F9783-3FE7-8C33-0538-BF3AD301AC36}"/>
          </ac:picMkLst>
        </pc:picChg>
        <pc:picChg chg="del">
          <ac:chgData name="Meena, Ramjilal" userId="04f47ffa-00dc-4f53-a1c1-93674d103375" providerId="ADAL" clId="{6A31F983-3DC9-4B2A-8E77-035F17B1E4D2}" dt="2024-07-17T16:45:23.957" v="2208" actId="478"/>
          <ac:picMkLst>
            <pc:docMk/>
            <pc:sldMk cId="4175141332" sldId="545"/>
            <ac:picMk id="16" creationId="{BCE10896-0F43-B408-11D7-BBAC27DFB55C}"/>
          </ac:picMkLst>
        </pc:picChg>
        <pc:picChg chg="mod">
          <ac:chgData name="Meena, Ramjilal" userId="04f47ffa-00dc-4f53-a1c1-93674d103375" providerId="ADAL" clId="{6A31F983-3DC9-4B2A-8E77-035F17B1E4D2}" dt="2024-07-17T16:52:43.196" v="2423" actId="1076"/>
          <ac:picMkLst>
            <pc:docMk/>
            <pc:sldMk cId="4175141332" sldId="545"/>
            <ac:picMk id="17" creationId="{4281D8A2-7EA4-106F-50D5-9DE915EDEF0C}"/>
          </ac:picMkLst>
        </pc:picChg>
        <pc:picChg chg="add mod">
          <ac:chgData name="Meena, Ramjilal" userId="04f47ffa-00dc-4f53-a1c1-93674d103375" providerId="ADAL" clId="{6A31F983-3DC9-4B2A-8E77-035F17B1E4D2}" dt="2024-07-17T16:53:29.789" v="2433" actId="1076"/>
          <ac:picMkLst>
            <pc:docMk/>
            <pc:sldMk cId="4175141332" sldId="545"/>
            <ac:picMk id="18" creationId="{A4BD5A48-3C8D-C766-E2C5-EE544577D3CD}"/>
          </ac:picMkLst>
        </pc:picChg>
        <pc:picChg chg="add mod">
          <ac:chgData name="Meena, Ramjilal" userId="04f47ffa-00dc-4f53-a1c1-93674d103375" providerId="ADAL" clId="{6A31F983-3DC9-4B2A-8E77-035F17B1E4D2}" dt="2024-07-17T16:52:36.023" v="2421" actId="1076"/>
          <ac:picMkLst>
            <pc:docMk/>
            <pc:sldMk cId="4175141332" sldId="545"/>
            <ac:picMk id="19" creationId="{9211A585-B928-A694-EEB0-46842FDEB9DF}"/>
          </ac:picMkLst>
        </pc:picChg>
      </pc:sldChg>
      <pc:sldChg chg="addSp delSp modSp del mod">
        <pc:chgData name="Meena, Ramjilal" userId="04f47ffa-00dc-4f53-a1c1-93674d103375" providerId="ADAL" clId="{6A31F983-3DC9-4B2A-8E77-035F17B1E4D2}" dt="2024-07-17T16:48:09.002" v="2246" actId="47"/>
        <pc:sldMkLst>
          <pc:docMk/>
          <pc:sldMk cId="2234981951" sldId="546"/>
        </pc:sldMkLst>
        <pc:spChg chg="del">
          <ac:chgData name="Meena, Ramjilal" userId="04f47ffa-00dc-4f53-a1c1-93674d103375" providerId="ADAL" clId="{6A31F983-3DC9-4B2A-8E77-035F17B1E4D2}" dt="2024-07-14T04:20:15.344" v="1436" actId="478"/>
          <ac:spMkLst>
            <pc:docMk/>
            <pc:sldMk cId="2234981951" sldId="546"/>
            <ac:spMk id="11" creationId="{4873191E-DDBF-E72D-E51E-A0272E800043}"/>
          </ac:spMkLst>
        </pc:spChg>
        <pc:spChg chg="add mod">
          <ac:chgData name="Meena, Ramjilal" userId="04f47ffa-00dc-4f53-a1c1-93674d103375" providerId="ADAL" clId="{6A31F983-3DC9-4B2A-8E77-035F17B1E4D2}" dt="2024-07-14T04:20:15.726" v="1437"/>
          <ac:spMkLst>
            <pc:docMk/>
            <pc:sldMk cId="2234981951" sldId="546"/>
            <ac:spMk id="12" creationId="{CA6CBAEB-84A6-00CA-1AAF-2436B1C51A2C}"/>
          </ac:spMkLst>
        </pc:spChg>
      </pc:sldChg>
      <pc:sldChg chg="addSp delSp modSp add del mod">
        <pc:chgData name="Meena, Ramjilal" userId="04f47ffa-00dc-4f53-a1c1-93674d103375" providerId="ADAL" clId="{6A31F983-3DC9-4B2A-8E77-035F17B1E4D2}" dt="2024-07-17T16:50:21.605" v="2265" actId="47"/>
        <pc:sldMkLst>
          <pc:docMk/>
          <pc:sldMk cId="333571662" sldId="547"/>
        </pc:sldMkLst>
        <pc:spChg chg="del">
          <ac:chgData name="Meena, Ramjilal" userId="04f47ffa-00dc-4f53-a1c1-93674d103375" providerId="ADAL" clId="{6A31F983-3DC9-4B2A-8E77-035F17B1E4D2}" dt="2024-07-14T04:20:20.662" v="1438" actId="478"/>
          <ac:spMkLst>
            <pc:docMk/>
            <pc:sldMk cId="333571662" sldId="547"/>
            <ac:spMk id="11" creationId="{E05E3C43-344E-C3A8-0371-DA1473DA9EF8}"/>
          </ac:spMkLst>
        </pc:spChg>
        <pc:spChg chg="add mod">
          <ac:chgData name="Meena, Ramjilal" userId="04f47ffa-00dc-4f53-a1c1-93674d103375" providerId="ADAL" clId="{6A31F983-3DC9-4B2A-8E77-035F17B1E4D2}" dt="2024-07-14T04:20:21.003" v="1439"/>
          <ac:spMkLst>
            <pc:docMk/>
            <pc:sldMk cId="333571662" sldId="547"/>
            <ac:spMk id="12" creationId="{6C10AA2F-EE68-40F2-8DC8-3A8E8884EE51}"/>
          </ac:spMkLst>
        </pc:spChg>
      </pc:sldChg>
      <pc:sldChg chg="addSp delSp modSp mod">
        <pc:chgData name="Meena, Ramjilal" userId="04f47ffa-00dc-4f53-a1c1-93674d103375" providerId="ADAL" clId="{6A31F983-3DC9-4B2A-8E77-035F17B1E4D2}" dt="2024-07-20T13:01:41.388" v="2852" actId="20577"/>
        <pc:sldMkLst>
          <pc:docMk/>
          <pc:sldMk cId="3273303078" sldId="548"/>
        </pc:sldMkLst>
        <pc:spChg chg="del">
          <ac:chgData name="Meena, Ramjilal" userId="04f47ffa-00dc-4f53-a1c1-93674d103375" providerId="ADAL" clId="{6A31F983-3DC9-4B2A-8E77-035F17B1E4D2}" dt="2024-07-17T16:54:02.097" v="2436" actId="478"/>
          <ac:spMkLst>
            <pc:docMk/>
            <pc:sldMk cId="3273303078" sldId="548"/>
            <ac:spMk id="2" creationId="{9C5DD57F-2FE6-ECB7-1681-7956002264DB}"/>
          </ac:spMkLst>
        </pc:spChg>
        <pc:spChg chg="del">
          <ac:chgData name="Meena, Ramjilal" userId="04f47ffa-00dc-4f53-a1c1-93674d103375" providerId="ADAL" clId="{6A31F983-3DC9-4B2A-8E77-035F17B1E4D2}" dt="2024-07-17T16:54:14.256" v="2442" actId="478"/>
          <ac:spMkLst>
            <pc:docMk/>
            <pc:sldMk cId="3273303078" sldId="548"/>
            <ac:spMk id="5" creationId="{3503417E-1E68-BEAC-18AD-DD7B76A9C1E5}"/>
          </ac:spMkLst>
        </pc:spChg>
        <pc:spChg chg="del">
          <ac:chgData name="Meena, Ramjilal" userId="04f47ffa-00dc-4f53-a1c1-93674d103375" providerId="ADAL" clId="{6A31F983-3DC9-4B2A-8E77-035F17B1E4D2}" dt="2024-07-14T04:20:25.153" v="1440" actId="478"/>
          <ac:spMkLst>
            <pc:docMk/>
            <pc:sldMk cId="3273303078" sldId="548"/>
            <ac:spMk id="7" creationId="{4A447DC7-717B-10AC-BC84-5E144BBDD4D2}"/>
          </ac:spMkLst>
        </pc:spChg>
        <pc:spChg chg="mod">
          <ac:chgData name="Meena, Ramjilal" userId="04f47ffa-00dc-4f53-a1c1-93674d103375" providerId="ADAL" clId="{6A31F983-3DC9-4B2A-8E77-035F17B1E4D2}" dt="2024-07-20T13:01:41.388" v="2852" actId="20577"/>
          <ac:spMkLst>
            <pc:docMk/>
            <pc:sldMk cId="3273303078" sldId="548"/>
            <ac:spMk id="9" creationId="{E2B90E04-F103-75FD-8525-2CB0CF6D80F0}"/>
          </ac:spMkLst>
        </pc:spChg>
        <pc:spChg chg="add mod">
          <ac:chgData name="Meena, Ramjilal" userId="04f47ffa-00dc-4f53-a1c1-93674d103375" providerId="ADAL" clId="{6A31F983-3DC9-4B2A-8E77-035F17B1E4D2}" dt="2024-07-14T04:20:25.454" v="1441"/>
          <ac:spMkLst>
            <pc:docMk/>
            <pc:sldMk cId="3273303078" sldId="548"/>
            <ac:spMk id="11" creationId="{C88A85CF-388F-15E8-505F-C9A21D20EE6F}"/>
          </ac:spMkLst>
        </pc:spChg>
        <pc:spChg chg="add del mod">
          <ac:chgData name="Meena, Ramjilal" userId="04f47ffa-00dc-4f53-a1c1-93674d103375" providerId="ADAL" clId="{6A31F983-3DC9-4B2A-8E77-035F17B1E4D2}" dt="2024-07-20T12:36:54.503" v="2797" actId="478"/>
          <ac:spMkLst>
            <pc:docMk/>
            <pc:sldMk cId="3273303078" sldId="548"/>
            <ac:spMk id="12" creationId="{A26E81A3-3D3C-F207-F0EB-F5D00BD36ECB}"/>
          </ac:spMkLst>
        </pc:spChg>
        <pc:spChg chg="add del mod">
          <ac:chgData name="Meena, Ramjilal" userId="04f47ffa-00dc-4f53-a1c1-93674d103375" providerId="ADAL" clId="{6A31F983-3DC9-4B2A-8E77-035F17B1E4D2}" dt="2024-07-17T16:54:03.808" v="2437" actId="478"/>
          <ac:spMkLst>
            <pc:docMk/>
            <pc:sldMk cId="3273303078" sldId="548"/>
            <ac:spMk id="12" creationId="{FBBD58BE-D147-A088-848D-0746BB3B4A0C}"/>
          </ac:spMkLst>
        </pc:spChg>
        <pc:spChg chg="add mod">
          <ac:chgData name="Meena, Ramjilal" userId="04f47ffa-00dc-4f53-a1c1-93674d103375" providerId="ADAL" clId="{6A31F983-3DC9-4B2A-8E77-035F17B1E4D2}" dt="2024-07-17T17:03:47.931" v="2628" actId="20577"/>
          <ac:spMkLst>
            <pc:docMk/>
            <pc:sldMk cId="3273303078" sldId="548"/>
            <ac:spMk id="13" creationId="{D2E2C7BE-3AB3-A531-BF68-A3D87207350A}"/>
          </ac:spMkLst>
        </pc:spChg>
        <pc:picChg chg="del">
          <ac:chgData name="Meena, Ramjilal" userId="04f47ffa-00dc-4f53-a1c1-93674d103375" providerId="ADAL" clId="{6A31F983-3DC9-4B2A-8E77-035F17B1E4D2}" dt="2024-07-17T16:54:12.182" v="2441" actId="478"/>
          <ac:picMkLst>
            <pc:docMk/>
            <pc:sldMk cId="3273303078" sldId="548"/>
            <ac:picMk id="3" creationId="{16DF8B67-0B5C-CE1C-31F6-CDF9F6E35FC7}"/>
          </ac:picMkLst>
        </pc:picChg>
        <pc:picChg chg="add mod">
          <ac:chgData name="Meena, Ramjilal" userId="04f47ffa-00dc-4f53-a1c1-93674d103375" providerId="ADAL" clId="{6A31F983-3DC9-4B2A-8E77-035F17B1E4D2}" dt="2024-07-20T12:30:45.880" v="2687" actId="208"/>
          <ac:picMkLst>
            <pc:docMk/>
            <pc:sldMk cId="3273303078" sldId="548"/>
            <ac:picMk id="3" creationId="{2F4BED1E-7DA9-0DE9-213E-A71356602847}"/>
          </ac:picMkLst>
        </pc:picChg>
        <pc:picChg chg="add mod">
          <ac:chgData name="Meena, Ramjilal" userId="04f47ffa-00dc-4f53-a1c1-93674d103375" providerId="ADAL" clId="{6A31F983-3DC9-4B2A-8E77-035F17B1E4D2}" dt="2024-07-20T12:30:48.597" v="2688" actId="208"/>
          <ac:picMkLst>
            <pc:docMk/>
            <pc:sldMk cId="3273303078" sldId="548"/>
            <ac:picMk id="7" creationId="{DA9FC5A3-DB35-C6C6-ED2F-B3C9EE6DD6C8}"/>
          </ac:picMkLst>
        </pc:picChg>
        <pc:picChg chg="add mod">
          <ac:chgData name="Meena, Ramjilal" userId="04f47ffa-00dc-4f53-a1c1-93674d103375" providerId="ADAL" clId="{6A31F983-3DC9-4B2A-8E77-035F17B1E4D2}" dt="2024-07-20T12:50:23.828" v="2842" actId="1076"/>
          <ac:picMkLst>
            <pc:docMk/>
            <pc:sldMk cId="3273303078" sldId="548"/>
            <ac:picMk id="15" creationId="{7939DC2C-5AD4-63C0-9F92-945B9623DC64}"/>
          </ac:picMkLst>
        </pc:picChg>
        <pc:picChg chg="add mod">
          <ac:chgData name="Meena, Ramjilal" userId="04f47ffa-00dc-4f53-a1c1-93674d103375" providerId="ADAL" clId="{6A31F983-3DC9-4B2A-8E77-035F17B1E4D2}" dt="2024-07-20T12:50:19.771" v="2841" actId="208"/>
          <ac:picMkLst>
            <pc:docMk/>
            <pc:sldMk cId="3273303078" sldId="548"/>
            <ac:picMk id="17" creationId="{F9930A53-1A07-F154-12A7-6CA80C9702D1}"/>
          </ac:picMkLst>
        </pc:picChg>
      </pc:sldChg>
      <pc:sldChg chg="addSp delSp modSp mod">
        <pc:chgData name="Meena, Ramjilal" userId="04f47ffa-00dc-4f53-a1c1-93674d103375" providerId="ADAL" clId="{6A31F983-3DC9-4B2A-8E77-035F17B1E4D2}" dt="2024-07-20T13:10:17.227" v="2913" actId="1036"/>
        <pc:sldMkLst>
          <pc:docMk/>
          <pc:sldMk cId="984475154" sldId="549"/>
        </pc:sldMkLst>
        <pc:spChg chg="del mod">
          <ac:chgData name="Meena, Ramjilal" userId="04f47ffa-00dc-4f53-a1c1-93674d103375" providerId="ADAL" clId="{6A31F983-3DC9-4B2A-8E77-035F17B1E4D2}" dt="2024-07-17T16:55:56.097" v="2489" actId="478"/>
          <ac:spMkLst>
            <pc:docMk/>
            <pc:sldMk cId="984475154" sldId="549"/>
            <ac:spMk id="2" creationId="{9C5DD57F-2FE6-ECB7-1681-7956002264DB}"/>
          </ac:spMkLst>
        </pc:spChg>
        <pc:spChg chg="del">
          <ac:chgData name="Meena, Ramjilal" userId="04f47ffa-00dc-4f53-a1c1-93674d103375" providerId="ADAL" clId="{6A31F983-3DC9-4B2A-8E77-035F17B1E4D2}" dt="2024-07-14T04:20:29.352" v="1442" actId="478"/>
          <ac:spMkLst>
            <pc:docMk/>
            <pc:sldMk cId="984475154" sldId="549"/>
            <ac:spMk id="5" creationId="{394DA3BC-9216-6E04-5657-2B0B050D5978}"/>
          </ac:spMkLst>
        </pc:spChg>
        <pc:spChg chg="add mod">
          <ac:chgData name="Meena, Ramjilal" userId="04f47ffa-00dc-4f53-a1c1-93674d103375" providerId="ADAL" clId="{6A31F983-3DC9-4B2A-8E77-035F17B1E4D2}" dt="2024-07-17T17:05:02.686" v="2644" actId="20577"/>
          <ac:spMkLst>
            <pc:docMk/>
            <pc:sldMk cId="984475154" sldId="549"/>
            <ac:spMk id="5" creationId="{DE58F9D9-667D-8FD1-CCBB-BF874C6A702C}"/>
          </ac:spMkLst>
        </pc:spChg>
        <pc:spChg chg="add del">
          <ac:chgData name="Meena, Ramjilal" userId="04f47ffa-00dc-4f53-a1c1-93674d103375" providerId="ADAL" clId="{6A31F983-3DC9-4B2A-8E77-035F17B1E4D2}" dt="2024-07-20T13:02:20.114" v="2855" actId="22"/>
          <ac:spMkLst>
            <pc:docMk/>
            <pc:sldMk cId="984475154" sldId="549"/>
            <ac:spMk id="7" creationId="{DC2E731F-F5A9-5C22-FB02-628EBA7A3CA6}"/>
          </ac:spMkLst>
        </pc:spChg>
        <pc:spChg chg="add del mod">
          <ac:chgData name="Meena, Ramjilal" userId="04f47ffa-00dc-4f53-a1c1-93674d103375" providerId="ADAL" clId="{6A31F983-3DC9-4B2A-8E77-035F17B1E4D2}" dt="2024-07-14T04:20:33.067" v="1444" actId="478"/>
          <ac:spMkLst>
            <pc:docMk/>
            <pc:sldMk cId="984475154" sldId="549"/>
            <ac:spMk id="7" creationId="{F5C732DF-B4C0-2271-2776-B31FBD82A2CE}"/>
          </ac:spMkLst>
        </pc:spChg>
        <pc:spChg chg="mod">
          <ac:chgData name="Meena, Ramjilal" userId="04f47ffa-00dc-4f53-a1c1-93674d103375" providerId="ADAL" clId="{6A31F983-3DC9-4B2A-8E77-035F17B1E4D2}" dt="2024-07-20T13:07:16.904" v="2879" actId="207"/>
          <ac:spMkLst>
            <pc:docMk/>
            <pc:sldMk cId="984475154" sldId="549"/>
            <ac:spMk id="9" creationId="{E2B90E04-F103-75FD-8525-2CB0CF6D80F0}"/>
          </ac:spMkLst>
        </pc:spChg>
        <pc:spChg chg="add mod">
          <ac:chgData name="Meena, Ramjilal" userId="04f47ffa-00dc-4f53-a1c1-93674d103375" providerId="ADAL" clId="{6A31F983-3DC9-4B2A-8E77-035F17B1E4D2}" dt="2024-07-14T04:20:33.336" v="1445"/>
          <ac:spMkLst>
            <pc:docMk/>
            <pc:sldMk cId="984475154" sldId="549"/>
            <ac:spMk id="12" creationId="{B2A13FBB-332A-D3AB-DCE2-1092262781E0}"/>
          </ac:spMkLst>
        </pc:spChg>
        <pc:spChg chg="mod">
          <ac:chgData name="Meena, Ramjilal" userId="04f47ffa-00dc-4f53-a1c1-93674d103375" providerId="ADAL" clId="{6A31F983-3DC9-4B2A-8E77-035F17B1E4D2}" dt="2024-07-20T13:08:19.992" v="2893" actId="403"/>
          <ac:spMkLst>
            <pc:docMk/>
            <pc:sldMk cId="984475154" sldId="549"/>
            <ac:spMk id="13" creationId="{D9DE5DCB-468C-2834-B4FB-3371A62FBE98}"/>
          </ac:spMkLst>
        </pc:spChg>
        <pc:spChg chg="add del mod">
          <ac:chgData name="Meena, Ramjilal" userId="04f47ffa-00dc-4f53-a1c1-93674d103375" providerId="ADAL" clId="{6A31F983-3DC9-4B2A-8E77-035F17B1E4D2}" dt="2024-07-17T16:55:58.327" v="2490" actId="478"/>
          <ac:spMkLst>
            <pc:docMk/>
            <pc:sldMk cId="984475154" sldId="549"/>
            <ac:spMk id="14" creationId="{1FBBF3E4-9C92-41DA-C18E-E1A0C1162BB6}"/>
          </ac:spMkLst>
        </pc:spChg>
        <pc:spChg chg="del mod">
          <ac:chgData name="Meena, Ramjilal" userId="04f47ffa-00dc-4f53-a1c1-93674d103375" providerId="ADAL" clId="{6A31F983-3DC9-4B2A-8E77-035F17B1E4D2}" dt="2024-07-20T13:08:08.206" v="2890"/>
          <ac:spMkLst>
            <pc:docMk/>
            <pc:sldMk cId="984475154" sldId="549"/>
            <ac:spMk id="15" creationId="{4FE7B038-169F-EF36-B1ED-AAB699E652C8}"/>
          </ac:spMkLst>
        </pc:spChg>
        <pc:spChg chg="add mod">
          <ac:chgData name="Meena, Ramjilal" userId="04f47ffa-00dc-4f53-a1c1-93674d103375" providerId="ADAL" clId="{6A31F983-3DC9-4B2A-8E77-035F17B1E4D2}" dt="2024-07-20T13:05:34.026" v="2867" actId="20577"/>
          <ac:spMkLst>
            <pc:docMk/>
            <pc:sldMk cId="984475154" sldId="549"/>
            <ac:spMk id="16" creationId="{5624B4E1-B32B-E99E-D4E9-3702537C10A6}"/>
          </ac:spMkLst>
        </pc:spChg>
        <pc:spChg chg="add mod">
          <ac:chgData name="Meena, Ramjilal" userId="04f47ffa-00dc-4f53-a1c1-93674d103375" providerId="ADAL" clId="{6A31F983-3DC9-4B2A-8E77-035F17B1E4D2}" dt="2024-07-20T13:10:17.227" v="2913" actId="1036"/>
          <ac:spMkLst>
            <pc:docMk/>
            <pc:sldMk cId="984475154" sldId="549"/>
            <ac:spMk id="18" creationId="{90261FE8-35C1-E7DD-8D01-AE57243F0EEF}"/>
          </ac:spMkLst>
        </pc:spChg>
        <pc:picChg chg="del">
          <ac:chgData name="Meena, Ramjilal" userId="04f47ffa-00dc-4f53-a1c1-93674d103375" providerId="ADAL" clId="{6A31F983-3DC9-4B2A-8E77-035F17B1E4D2}" dt="2024-07-20T13:02:14.794" v="2853" actId="478"/>
          <ac:picMkLst>
            <pc:docMk/>
            <pc:sldMk cId="984475154" sldId="549"/>
            <ac:picMk id="6" creationId="{6B5C8F7E-00F3-9C1D-53C2-A6098DC97DA3}"/>
          </ac:picMkLst>
        </pc:picChg>
        <pc:picChg chg="del">
          <ac:chgData name="Meena, Ramjilal" userId="04f47ffa-00dc-4f53-a1c1-93674d103375" providerId="ADAL" clId="{6A31F983-3DC9-4B2A-8E77-035F17B1E4D2}" dt="2024-07-20T13:05:42.909" v="2868" actId="478"/>
          <ac:picMkLst>
            <pc:docMk/>
            <pc:sldMk cId="984475154" sldId="549"/>
            <ac:picMk id="11" creationId="{86692FC2-998C-3CF7-6B80-69C2602198E3}"/>
          </ac:picMkLst>
        </pc:picChg>
      </pc:sldChg>
      <pc:sldChg chg="addSp delSp modSp del mod">
        <pc:chgData name="Meena, Ramjilal" userId="04f47ffa-00dc-4f53-a1c1-93674d103375" providerId="ADAL" clId="{6A31F983-3DC9-4B2A-8E77-035F17B1E4D2}" dt="2024-07-20T13:42:33.684" v="3084" actId="2696"/>
        <pc:sldMkLst>
          <pc:docMk/>
          <pc:sldMk cId="1906654312" sldId="550"/>
        </pc:sldMkLst>
        <pc:spChg chg="del mod">
          <ac:chgData name="Meena, Ramjilal" userId="04f47ffa-00dc-4f53-a1c1-93674d103375" providerId="ADAL" clId="{6A31F983-3DC9-4B2A-8E77-035F17B1E4D2}" dt="2024-07-17T16:56:43.151" v="2497" actId="478"/>
          <ac:spMkLst>
            <pc:docMk/>
            <pc:sldMk cId="1906654312" sldId="550"/>
            <ac:spMk id="2" creationId="{9C5DD57F-2FE6-ECB7-1681-7956002264DB}"/>
          </ac:spMkLst>
        </pc:spChg>
        <pc:spChg chg="add mod">
          <ac:chgData name="Meena, Ramjilal" userId="04f47ffa-00dc-4f53-a1c1-93674d103375" providerId="ADAL" clId="{6A31F983-3DC9-4B2A-8E77-035F17B1E4D2}" dt="2024-07-17T16:56:39.242" v="2496" actId="6549"/>
          <ac:spMkLst>
            <pc:docMk/>
            <pc:sldMk cId="1906654312" sldId="550"/>
            <ac:spMk id="7" creationId="{4D096BE8-78ED-57DD-40FE-E8FC36A41DA4}"/>
          </ac:spMkLst>
        </pc:spChg>
        <pc:spChg chg="del">
          <ac:chgData name="Meena, Ramjilal" userId="04f47ffa-00dc-4f53-a1c1-93674d103375" providerId="ADAL" clId="{6A31F983-3DC9-4B2A-8E77-035F17B1E4D2}" dt="2024-07-14T04:20:37.116" v="1446" actId="478"/>
          <ac:spMkLst>
            <pc:docMk/>
            <pc:sldMk cId="1906654312" sldId="550"/>
            <ac:spMk id="7" creationId="{E4ECC539-7FDB-8BFD-B106-41E3D76877DF}"/>
          </ac:spMkLst>
        </pc:spChg>
        <pc:spChg chg="add mod">
          <ac:chgData name="Meena, Ramjilal" userId="04f47ffa-00dc-4f53-a1c1-93674d103375" providerId="ADAL" clId="{6A31F983-3DC9-4B2A-8E77-035F17B1E4D2}" dt="2024-07-14T04:20:37.382" v="1447"/>
          <ac:spMkLst>
            <pc:docMk/>
            <pc:sldMk cId="1906654312" sldId="550"/>
            <ac:spMk id="9" creationId="{203CB53E-D550-58FC-0D2E-3FB69751D0C6}"/>
          </ac:spMkLst>
        </pc:spChg>
        <pc:spChg chg="add del mod">
          <ac:chgData name="Meena, Ramjilal" userId="04f47ffa-00dc-4f53-a1c1-93674d103375" providerId="ADAL" clId="{6A31F983-3DC9-4B2A-8E77-035F17B1E4D2}" dt="2024-07-17T16:56:45.051" v="2498" actId="478"/>
          <ac:spMkLst>
            <pc:docMk/>
            <pc:sldMk cId="1906654312" sldId="550"/>
            <ac:spMk id="14" creationId="{1D4FB236-2045-F179-258F-261906914F51}"/>
          </ac:spMkLst>
        </pc:spChg>
      </pc:sldChg>
      <pc:sldChg chg="addSp delSp modSp del mod">
        <pc:chgData name="Meena, Ramjilal" userId="04f47ffa-00dc-4f53-a1c1-93674d103375" providerId="ADAL" clId="{6A31F983-3DC9-4B2A-8E77-035F17B1E4D2}" dt="2024-07-17T16:57:42.488" v="2499" actId="2696"/>
        <pc:sldMkLst>
          <pc:docMk/>
          <pc:sldMk cId="3182725759" sldId="551"/>
        </pc:sldMkLst>
        <pc:spChg chg="mod">
          <ac:chgData name="Meena, Ramjilal" userId="04f47ffa-00dc-4f53-a1c1-93674d103375" providerId="ADAL" clId="{6A31F983-3DC9-4B2A-8E77-035F17B1E4D2}" dt="2024-07-13T05:28:03.290" v="581" actId="20577"/>
          <ac:spMkLst>
            <pc:docMk/>
            <pc:sldMk cId="3182725759" sldId="551"/>
            <ac:spMk id="2" creationId="{9C5DD57F-2FE6-ECB7-1681-7956002264DB}"/>
          </ac:spMkLst>
        </pc:spChg>
        <pc:spChg chg="del">
          <ac:chgData name="Meena, Ramjilal" userId="04f47ffa-00dc-4f53-a1c1-93674d103375" providerId="ADAL" clId="{6A31F983-3DC9-4B2A-8E77-035F17B1E4D2}" dt="2024-07-14T04:20:41.087" v="1448" actId="478"/>
          <ac:spMkLst>
            <pc:docMk/>
            <pc:sldMk cId="3182725759" sldId="551"/>
            <ac:spMk id="7" creationId="{3E608BE7-AC34-185B-EC92-3BD62EC4AEEF}"/>
          </ac:spMkLst>
        </pc:spChg>
        <pc:spChg chg="add mod">
          <ac:chgData name="Meena, Ramjilal" userId="04f47ffa-00dc-4f53-a1c1-93674d103375" providerId="ADAL" clId="{6A31F983-3DC9-4B2A-8E77-035F17B1E4D2}" dt="2024-07-14T04:20:41.750" v="1449"/>
          <ac:spMkLst>
            <pc:docMk/>
            <pc:sldMk cId="3182725759" sldId="551"/>
            <ac:spMk id="11" creationId="{9BD682B0-57E9-C6F3-75E7-A523F6C719FD}"/>
          </ac:spMkLst>
        </pc:spChg>
      </pc:sldChg>
      <pc:sldChg chg="modSp del mod ord">
        <pc:chgData name="Meena, Ramjilal" userId="04f47ffa-00dc-4f53-a1c1-93674d103375" providerId="ADAL" clId="{6A31F983-3DC9-4B2A-8E77-035F17B1E4D2}" dt="2024-07-17T16:43:45.744" v="2203" actId="47"/>
        <pc:sldMkLst>
          <pc:docMk/>
          <pc:sldMk cId="736767419" sldId="554"/>
        </pc:sldMkLst>
        <pc:spChg chg="mod">
          <ac:chgData name="Meena, Ramjilal" userId="04f47ffa-00dc-4f53-a1c1-93674d103375" providerId="ADAL" clId="{6A31F983-3DC9-4B2A-8E77-035F17B1E4D2}" dt="2024-07-14T12:03:21.705" v="1549" actId="6549"/>
          <ac:spMkLst>
            <pc:docMk/>
            <pc:sldMk cId="736767419" sldId="554"/>
            <ac:spMk id="4" creationId="{3332AEE5-98AD-BBDF-02F6-D63F99A7F892}"/>
          </ac:spMkLst>
        </pc:spChg>
        <pc:graphicFrameChg chg="mod">
          <ac:chgData name="Meena, Ramjilal" userId="04f47ffa-00dc-4f53-a1c1-93674d103375" providerId="ADAL" clId="{6A31F983-3DC9-4B2A-8E77-035F17B1E4D2}" dt="2024-07-15T16:04:19.580" v="2105" actId="14100"/>
          <ac:graphicFrameMkLst>
            <pc:docMk/>
            <pc:sldMk cId="736767419" sldId="554"/>
            <ac:graphicFrameMk id="5" creationId="{7190EC94-E961-55C5-A984-33887830CAB3}"/>
          </ac:graphicFrameMkLst>
        </pc:graphicFrameChg>
      </pc:sldChg>
      <pc:sldChg chg="addSp delSp modSp del mod">
        <pc:chgData name="Meena, Ramjilal" userId="04f47ffa-00dc-4f53-a1c1-93674d103375" providerId="ADAL" clId="{6A31F983-3DC9-4B2A-8E77-035F17B1E4D2}" dt="2024-07-17T16:57:53.367" v="2500" actId="2696"/>
        <pc:sldMkLst>
          <pc:docMk/>
          <pc:sldMk cId="216516692" sldId="560"/>
        </pc:sldMkLst>
        <pc:spChg chg="del">
          <ac:chgData name="Meena, Ramjilal" userId="04f47ffa-00dc-4f53-a1c1-93674d103375" providerId="ADAL" clId="{6A31F983-3DC9-4B2A-8E77-035F17B1E4D2}" dt="2024-07-14T04:20:46.529" v="1450" actId="478"/>
          <ac:spMkLst>
            <pc:docMk/>
            <pc:sldMk cId="216516692" sldId="560"/>
            <ac:spMk id="6" creationId="{C7E7D48D-6560-5D65-DD15-E0548185A27A}"/>
          </ac:spMkLst>
        </pc:spChg>
        <pc:spChg chg="add mod">
          <ac:chgData name="Meena, Ramjilal" userId="04f47ffa-00dc-4f53-a1c1-93674d103375" providerId="ADAL" clId="{6A31F983-3DC9-4B2A-8E77-035F17B1E4D2}" dt="2024-07-14T04:20:46.836" v="1451"/>
          <ac:spMkLst>
            <pc:docMk/>
            <pc:sldMk cId="216516692" sldId="560"/>
            <ac:spMk id="7" creationId="{04F35DF1-66E6-9FA7-57DC-EAFD638D3CCC}"/>
          </ac:spMkLst>
        </pc:spChg>
      </pc:sldChg>
      <pc:sldChg chg="addSp delSp modSp del mod">
        <pc:chgData name="Meena, Ramjilal" userId="04f47ffa-00dc-4f53-a1c1-93674d103375" providerId="ADAL" clId="{6A31F983-3DC9-4B2A-8E77-035F17B1E4D2}" dt="2024-07-17T16:59:07.379" v="2503" actId="47"/>
        <pc:sldMkLst>
          <pc:docMk/>
          <pc:sldMk cId="1724678872" sldId="566"/>
        </pc:sldMkLst>
        <pc:spChg chg="del">
          <ac:chgData name="Meena, Ramjilal" userId="04f47ffa-00dc-4f53-a1c1-93674d103375" providerId="ADAL" clId="{6A31F983-3DC9-4B2A-8E77-035F17B1E4D2}" dt="2024-07-14T04:21:12.572" v="1462" actId="478"/>
          <ac:spMkLst>
            <pc:docMk/>
            <pc:sldMk cId="1724678872" sldId="566"/>
            <ac:spMk id="7" creationId="{B665960D-0666-4214-49F8-C9795CBACCE6}"/>
          </ac:spMkLst>
        </pc:spChg>
        <pc:spChg chg="add mod">
          <ac:chgData name="Meena, Ramjilal" userId="04f47ffa-00dc-4f53-a1c1-93674d103375" providerId="ADAL" clId="{6A31F983-3DC9-4B2A-8E77-035F17B1E4D2}" dt="2024-07-14T04:21:12.842" v="1463"/>
          <ac:spMkLst>
            <pc:docMk/>
            <pc:sldMk cId="1724678872" sldId="566"/>
            <ac:spMk id="9" creationId="{E41944D1-A4FF-2EE3-450A-B158889AE28B}"/>
          </ac:spMkLst>
        </pc:spChg>
      </pc:sldChg>
      <pc:sldChg chg="addSp delSp modSp del mod">
        <pc:chgData name="Meena, Ramjilal" userId="04f47ffa-00dc-4f53-a1c1-93674d103375" providerId="ADAL" clId="{6A31F983-3DC9-4B2A-8E77-035F17B1E4D2}" dt="2024-07-20T14:12:11.186" v="3383" actId="47"/>
        <pc:sldMkLst>
          <pc:docMk/>
          <pc:sldMk cId="2644260237" sldId="567"/>
        </pc:sldMkLst>
        <pc:spChg chg="del">
          <ac:chgData name="Meena, Ramjilal" userId="04f47ffa-00dc-4f53-a1c1-93674d103375" providerId="ADAL" clId="{6A31F983-3DC9-4B2A-8E77-035F17B1E4D2}" dt="2024-07-20T13:58:25.057" v="3259" actId="478"/>
          <ac:spMkLst>
            <pc:docMk/>
            <pc:sldMk cId="2644260237" sldId="567"/>
            <ac:spMk id="2" creationId="{9C5DD57F-2FE6-ECB7-1681-7956002264DB}"/>
          </ac:spMkLst>
        </pc:spChg>
        <pc:spChg chg="del">
          <ac:chgData name="Meena, Ramjilal" userId="04f47ffa-00dc-4f53-a1c1-93674d103375" providerId="ADAL" clId="{6A31F983-3DC9-4B2A-8E77-035F17B1E4D2}" dt="2024-07-14T04:20:56.265" v="1454" actId="478"/>
          <ac:spMkLst>
            <pc:docMk/>
            <pc:sldMk cId="2644260237" sldId="567"/>
            <ac:spMk id="6" creationId="{A260E7F4-4020-B291-BE74-7352D130B4EC}"/>
          </ac:spMkLst>
        </pc:spChg>
        <pc:spChg chg="add mod">
          <ac:chgData name="Meena, Ramjilal" userId="04f47ffa-00dc-4f53-a1c1-93674d103375" providerId="ADAL" clId="{6A31F983-3DC9-4B2A-8E77-035F17B1E4D2}" dt="2024-07-14T04:20:56.561" v="1455"/>
          <ac:spMkLst>
            <pc:docMk/>
            <pc:sldMk cId="2644260237" sldId="567"/>
            <ac:spMk id="7" creationId="{E05C0B86-B6D2-7174-1150-1BBA9DAEC513}"/>
          </ac:spMkLst>
        </pc:spChg>
        <pc:spChg chg="add del mod">
          <ac:chgData name="Meena, Ramjilal" userId="04f47ffa-00dc-4f53-a1c1-93674d103375" providerId="ADAL" clId="{6A31F983-3DC9-4B2A-8E77-035F17B1E4D2}" dt="2024-07-20T13:58:28.189" v="3260" actId="478"/>
          <ac:spMkLst>
            <pc:docMk/>
            <pc:sldMk cId="2644260237" sldId="567"/>
            <ac:spMk id="12" creationId="{515492D6-F967-45D7-B3E8-1B3DF598F617}"/>
          </ac:spMkLst>
        </pc:spChg>
        <pc:spChg chg="add mod">
          <ac:chgData name="Meena, Ramjilal" userId="04f47ffa-00dc-4f53-a1c1-93674d103375" providerId="ADAL" clId="{6A31F983-3DC9-4B2A-8E77-035F17B1E4D2}" dt="2024-07-20T13:58:28.895" v="3261"/>
          <ac:spMkLst>
            <pc:docMk/>
            <pc:sldMk cId="2644260237" sldId="567"/>
            <ac:spMk id="13" creationId="{151C6AD8-5DD7-C48D-462F-11E3FD54417A}"/>
          </ac:spMkLst>
        </pc:spChg>
        <pc:graphicFrameChg chg="add del mod modGraphic">
          <ac:chgData name="Meena, Ramjilal" userId="04f47ffa-00dc-4f53-a1c1-93674d103375" providerId="ADAL" clId="{6A31F983-3DC9-4B2A-8E77-035F17B1E4D2}" dt="2024-07-20T14:05:35.048" v="3302" actId="14734"/>
          <ac:graphicFrameMkLst>
            <pc:docMk/>
            <pc:sldMk cId="2644260237" sldId="567"/>
            <ac:graphicFrameMk id="3" creationId="{085E68B7-0E1A-3E2E-5D9B-21A674EBC0B4}"/>
          </ac:graphicFrameMkLst>
        </pc:graphicFrameChg>
        <pc:cxnChg chg="add del mod">
          <ac:chgData name="Meena, Ramjilal" userId="04f47ffa-00dc-4f53-a1c1-93674d103375" providerId="ADAL" clId="{6A31F983-3DC9-4B2A-8E77-035F17B1E4D2}" dt="2024-07-20T14:03:43.388" v="3287" actId="478"/>
          <ac:cxnSpMkLst>
            <pc:docMk/>
            <pc:sldMk cId="2644260237" sldId="567"/>
            <ac:cxnSpMk id="9" creationId="{CA0E4D1D-9DFE-EB1C-7914-8FBA73505FA4}"/>
          </ac:cxnSpMkLst>
        </pc:cxnChg>
        <pc:cxnChg chg="del mod">
          <ac:chgData name="Meena, Ramjilal" userId="04f47ffa-00dc-4f53-a1c1-93674d103375" providerId="ADAL" clId="{6A31F983-3DC9-4B2A-8E77-035F17B1E4D2}" dt="2024-07-20T14:03:39.569" v="3286" actId="478"/>
          <ac:cxnSpMkLst>
            <pc:docMk/>
            <pc:sldMk cId="2644260237" sldId="567"/>
            <ac:cxnSpMk id="26" creationId="{15C08FCC-284D-477F-EBA8-E43CB43DD905}"/>
          </ac:cxnSpMkLst>
        </pc:cxnChg>
        <pc:cxnChg chg="del">
          <ac:chgData name="Meena, Ramjilal" userId="04f47ffa-00dc-4f53-a1c1-93674d103375" providerId="ADAL" clId="{6A31F983-3DC9-4B2A-8E77-035F17B1E4D2}" dt="2024-07-20T14:04:02.858" v="3289" actId="478"/>
          <ac:cxnSpMkLst>
            <pc:docMk/>
            <pc:sldMk cId="2644260237" sldId="567"/>
            <ac:cxnSpMk id="29" creationId="{5075EDB0-3F65-309A-57DE-55302017A099}"/>
          </ac:cxnSpMkLst>
        </pc:cxnChg>
        <pc:cxnChg chg="del">
          <ac:chgData name="Meena, Ramjilal" userId="04f47ffa-00dc-4f53-a1c1-93674d103375" providerId="ADAL" clId="{6A31F983-3DC9-4B2A-8E77-035F17B1E4D2}" dt="2024-07-20T14:04:05.598" v="3290" actId="478"/>
          <ac:cxnSpMkLst>
            <pc:docMk/>
            <pc:sldMk cId="2644260237" sldId="567"/>
            <ac:cxnSpMk id="32" creationId="{9D84674A-9367-8979-B6C2-D647C3C4C342}"/>
          </ac:cxnSpMkLst>
        </pc:cxnChg>
        <pc:cxnChg chg="del mod">
          <ac:chgData name="Meena, Ramjilal" userId="04f47ffa-00dc-4f53-a1c1-93674d103375" providerId="ADAL" clId="{6A31F983-3DC9-4B2A-8E77-035F17B1E4D2}" dt="2024-07-20T14:04:26.684" v="3294" actId="478"/>
          <ac:cxnSpMkLst>
            <pc:docMk/>
            <pc:sldMk cId="2644260237" sldId="567"/>
            <ac:cxnSpMk id="37" creationId="{E415FF1B-A872-BBF0-581A-FDE13FCD9BF8}"/>
          </ac:cxnSpMkLst>
        </pc:cxnChg>
        <pc:cxnChg chg="del">
          <ac:chgData name="Meena, Ramjilal" userId="04f47ffa-00dc-4f53-a1c1-93674d103375" providerId="ADAL" clId="{6A31F983-3DC9-4B2A-8E77-035F17B1E4D2}" dt="2024-07-20T14:04:29.860" v="3295" actId="478"/>
          <ac:cxnSpMkLst>
            <pc:docMk/>
            <pc:sldMk cId="2644260237" sldId="567"/>
            <ac:cxnSpMk id="40" creationId="{0E285134-B560-9D6C-F427-22C7B292D0F9}"/>
          </ac:cxnSpMkLst>
        </pc:cxnChg>
      </pc:sldChg>
      <pc:sldChg chg="addSp delSp modSp del mod">
        <pc:chgData name="Meena, Ramjilal" userId="04f47ffa-00dc-4f53-a1c1-93674d103375" providerId="ADAL" clId="{6A31F983-3DC9-4B2A-8E77-035F17B1E4D2}" dt="2024-07-20T16:57:43.835" v="3601" actId="2696"/>
        <pc:sldMkLst>
          <pc:docMk/>
          <pc:sldMk cId="2641524437" sldId="568"/>
        </pc:sldMkLst>
        <pc:spChg chg="del mod">
          <ac:chgData name="Meena, Ramjilal" userId="04f47ffa-00dc-4f53-a1c1-93674d103375" providerId="ADAL" clId="{6A31F983-3DC9-4B2A-8E77-035F17B1E4D2}" dt="2024-07-20T14:13:06.764" v="3394" actId="478"/>
          <ac:spMkLst>
            <pc:docMk/>
            <pc:sldMk cId="2641524437" sldId="568"/>
            <ac:spMk id="2" creationId="{9C5DD57F-2FE6-ECB7-1681-7956002264DB}"/>
          </ac:spMkLst>
        </pc:spChg>
        <pc:spChg chg="mod">
          <ac:chgData name="Meena, Ramjilal" userId="04f47ffa-00dc-4f53-a1c1-93674d103375" providerId="ADAL" clId="{6A31F983-3DC9-4B2A-8E77-035F17B1E4D2}" dt="2024-07-20T16:53:05.347" v="3578" actId="20577"/>
          <ac:spMkLst>
            <pc:docMk/>
            <pc:sldMk cId="2641524437" sldId="568"/>
            <ac:spMk id="4" creationId="{6A7709AC-BAD9-C5E3-739D-FEAF77590399}"/>
          </ac:spMkLst>
        </pc:spChg>
        <pc:spChg chg="del">
          <ac:chgData name="Meena, Ramjilal" userId="04f47ffa-00dc-4f53-a1c1-93674d103375" providerId="ADAL" clId="{6A31F983-3DC9-4B2A-8E77-035F17B1E4D2}" dt="2024-07-20T16:52:23.417" v="3560" actId="478"/>
          <ac:spMkLst>
            <pc:docMk/>
            <pc:sldMk cId="2641524437" sldId="568"/>
            <ac:spMk id="6" creationId="{90AB6D8E-06BD-8A10-3DD7-CE309EE6BF2B}"/>
          </ac:spMkLst>
        </pc:spChg>
        <pc:spChg chg="add mod">
          <ac:chgData name="Meena, Ramjilal" userId="04f47ffa-00dc-4f53-a1c1-93674d103375" providerId="ADAL" clId="{6A31F983-3DC9-4B2A-8E77-035F17B1E4D2}" dt="2024-07-20T16:57:23.963" v="3600" actId="20577"/>
          <ac:spMkLst>
            <pc:docMk/>
            <pc:sldMk cId="2641524437" sldId="568"/>
            <ac:spMk id="7" creationId="{1F5C14E5-AC60-3072-1F36-DFC4A212FB45}"/>
          </ac:spMkLst>
        </pc:spChg>
        <pc:spChg chg="del">
          <ac:chgData name="Meena, Ramjilal" userId="04f47ffa-00dc-4f53-a1c1-93674d103375" providerId="ADAL" clId="{6A31F983-3DC9-4B2A-8E77-035F17B1E4D2}" dt="2024-07-14T04:21:04.223" v="1458" actId="478"/>
          <ac:spMkLst>
            <pc:docMk/>
            <pc:sldMk cId="2641524437" sldId="568"/>
            <ac:spMk id="7" creationId="{DB05A0A0-4545-CE75-15E4-5446D2872E03}"/>
          </ac:spMkLst>
        </pc:spChg>
        <pc:spChg chg="add mod">
          <ac:chgData name="Meena, Ramjilal" userId="04f47ffa-00dc-4f53-a1c1-93674d103375" providerId="ADAL" clId="{6A31F983-3DC9-4B2A-8E77-035F17B1E4D2}" dt="2024-07-14T04:21:04.504" v="1459"/>
          <ac:spMkLst>
            <pc:docMk/>
            <pc:sldMk cId="2641524437" sldId="568"/>
            <ac:spMk id="9" creationId="{0AF53639-3E25-DAD0-D146-2FA678B54607}"/>
          </ac:spMkLst>
        </pc:spChg>
      </pc:sldChg>
      <pc:sldChg chg="addSp delSp modSp mod">
        <pc:chgData name="Meena, Ramjilal" userId="04f47ffa-00dc-4f53-a1c1-93674d103375" providerId="ADAL" clId="{6A31F983-3DC9-4B2A-8E77-035F17B1E4D2}" dt="2024-07-20T16:50:53.248" v="3542" actId="478"/>
        <pc:sldMkLst>
          <pc:docMk/>
          <pc:sldMk cId="1923666524" sldId="569"/>
        </pc:sldMkLst>
        <pc:spChg chg="del">
          <ac:chgData name="Meena, Ramjilal" userId="04f47ffa-00dc-4f53-a1c1-93674d103375" providerId="ADAL" clId="{6A31F983-3DC9-4B2A-8E77-035F17B1E4D2}" dt="2024-07-20T13:53:57.058" v="3169" actId="478"/>
          <ac:spMkLst>
            <pc:docMk/>
            <pc:sldMk cId="1923666524" sldId="569"/>
            <ac:spMk id="2" creationId="{9C5DD57F-2FE6-ECB7-1681-7956002264DB}"/>
          </ac:spMkLst>
        </pc:spChg>
        <pc:spChg chg="mod">
          <ac:chgData name="Meena, Ramjilal" userId="04f47ffa-00dc-4f53-a1c1-93674d103375" providerId="ADAL" clId="{6A31F983-3DC9-4B2A-8E77-035F17B1E4D2}" dt="2024-07-20T16:39:30.126" v="3462" actId="20577"/>
          <ac:spMkLst>
            <pc:docMk/>
            <pc:sldMk cId="1923666524" sldId="569"/>
            <ac:spMk id="4" creationId="{6B796393-250D-CA40-D198-43886F11E3B5}"/>
          </ac:spMkLst>
        </pc:spChg>
        <pc:spChg chg="del">
          <ac:chgData name="Meena, Ramjilal" userId="04f47ffa-00dc-4f53-a1c1-93674d103375" providerId="ADAL" clId="{6A31F983-3DC9-4B2A-8E77-035F17B1E4D2}" dt="2024-07-20T14:05:56.266" v="3303" actId="478"/>
          <ac:spMkLst>
            <pc:docMk/>
            <pc:sldMk cId="1923666524" sldId="569"/>
            <ac:spMk id="5" creationId="{3503417E-1E68-BEAC-18AD-DD7B76A9C1E5}"/>
          </ac:spMkLst>
        </pc:spChg>
        <pc:spChg chg="del">
          <ac:chgData name="Meena, Ramjilal" userId="04f47ffa-00dc-4f53-a1c1-93674d103375" providerId="ADAL" clId="{6A31F983-3DC9-4B2A-8E77-035F17B1E4D2}" dt="2024-07-14T04:20:52.317" v="1452" actId="478"/>
          <ac:spMkLst>
            <pc:docMk/>
            <pc:sldMk cId="1923666524" sldId="569"/>
            <ac:spMk id="12" creationId="{CE4FE654-D4AE-2D13-98F9-859A4ABFACD9}"/>
          </ac:spMkLst>
        </pc:spChg>
        <pc:spChg chg="mod">
          <ac:chgData name="Meena, Ramjilal" userId="04f47ffa-00dc-4f53-a1c1-93674d103375" providerId="ADAL" clId="{6A31F983-3DC9-4B2A-8E77-035F17B1E4D2}" dt="2024-07-20T16:41:08.150" v="3469" actId="115"/>
          <ac:spMkLst>
            <pc:docMk/>
            <pc:sldMk cId="1923666524" sldId="569"/>
            <ac:spMk id="13" creationId="{12B55948-A9D1-F36A-FABA-0095509DA6B9}"/>
          </ac:spMkLst>
        </pc:spChg>
        <pc:spChg chg="add mod">
          <ac:chgData name="Meena, Ramjilal" userId="04f47ffa-00dc-4f53-a1c1-93674d103375" providerId="ADAL" clId="{6A31F983-3DC9-4B2A-8E77-035F17B1E4D2}" dt="2024-07-14T04:20:52.581" v="1453"/>
          <ac:spMkLst>
            <pc:docMk/>
            <pc:sldMk cId="1923666524" sldId="569"/>
            <ac:spMk id="14" creationId="{D0D47DF3-4EEA-4B6D-13C9-29D2C3F9C4A9}"/>
          </ac:spMkLst>
        </pc:spChg>
        <pc:spChg chg="mod">
          <ac:chgData name="Meena, Ramjilal" userId="04f47ffa-00dc-4f53-a1c1-93674d103375" providerId="ADAL" clId="{6A31F983-3DC9-4B2A-8E77-035F17B1E4D2}" dt="2024-07-20T16:41:43.948" v="3472" actId="20577"/>
          <ac:spMkLst>
            <pc:docMk/>
            <pc:sldMk cId="1923666524" sldId="569"/>
            <ac:spMk id="15" creationId="{11FEB126-F524-0626-FF3C-7B95BD0515A0}"/>
          </ac:spMkLst>
        </pc:spChg>
        <pc:spChg chg="add del mod">
          <ac:chgData name="Meena, Ramjilal" userId="04f47ffa-00dc-4f53-a1c1-93674d103375" providerId="ADAL" clId="{6A31F983-3DC9-4B2A-8E77-035F17B1E4D2}" dt="2024-07-20T13:53:58.536" v="3170" actId="478"/>
          <ac:spMkLst>
            <pc:docMk/>
            <pc:sldMk cId="1923666524" sldId="569"/>
            <ac:spMk id="16" creationId="{9AB626E7-66C8-ADFA-76A4-8157FDB01034}"/>
          </ac:spMkLst>
        </pc:spChg>
        <pc:spChg chg="add del mod">
          <ac:chgData name="Meena, Ramjilal" userId="04f47ffa-00dc-4f53-a1c1-93674d103375" providerId="ADAL" clId="{6A31F983-3DC9-4B2A-8E77-035F17B1E4D2}" dt="2024-07-20T13:54:36.404" v="3178" actId="478"/>
          <ac:spMkLst>
            <pc:docMk/>
            <pc:sldMk cId="1923666524" sldId="569"/>
            <ac:spMk id="18" creationId="{9F65787D-E02C-BB3B-E0CD-FA7C122ED734}"/>
          </ac:spMkLst>
        </pc:spChg>
        <pc:spChg chg="add del mod">
          <ac:chgData name="Meena, Ramjilal" userId="04f47ffa-00dc-4f53-a1c1-93674d103375" providerId="ADAL" clId="{6A31F983-3DC9-4B2A-8E77-035F17B1E4D2}" dt="2024-07-20T16:38:39.269" v="3459" actId="478"/>
          <ac:spMkLst>
            <pc:docMk/>
            <pc:sldMk cId="1923666524" sldId="569"/>
            <ac:spMk id="20" creationId="{9F3DB2DA-802E-9200-C4EF-426D78056C49}"/>
          </ac:spMkLst>
        </pc:spChg>
        <pc:spChg chg="add del">
          <ac:chgData name="Meena, Ramjilal" userId="04f47ffa-00dc-4f53-a1c1-93674d103375" providerId="ADAL" clId="{6A31F983-3DC9-4B2A-8E77-035F17B1E4D2}" dt="2024-07-20T14:07:20.003" v="3313" actId="478"/>
          <ac:spMkLst>
            <pc:docMk/>
            <pc:sldMk cId="1923666524" sldId="569"/>
            <ac:spMk id="23" creationId="{44E7B94E-DC85-3D17-FDDA-7C3900B81C08}"/>
          </ac:spMkLst>
        </pc:spChg>
        <pc:spChg chg="add del">
          <ac:chgData name="Meena, Ramjilal" userId="04f47ffa-00dc-4f53-a1c1-93674d103375" providerId="ADAL" clId="{6A31F983-3DC9-4B2A-8E77-035F17B1E4D2}" dt="2024-07-20T14:07:20.003" v="3313" actId="478"/>
          <ac:spMkLst>
            <pc:docMk/>
            <pc:sldMk cId="1923666524" sldId="569"/>
            <ac:spMk id="25" creationId="{18F3BDCF-9B8E-87F9-B619-62EF580066E9}"/>
          </ac:spMkLst>
        </pc:spChg>
        <pc:spChg chg="add mod">
          <ac:chgData name="Meena, Ramjilal" userId="04f47ffa-00dc-4f53-a1c1-93674d103375" providerId="ADAL" clId="{6A31F983-3DC9-4B2A-8E77-035F17B1E4D2}" dt="2024-07-20T16:42:08.331" v="3503" actId="1036"/>
          <ac:spMkLst>
            <pc:docMk/>
            <pc:sldMk cId="1923666524" sldId="569"/>
            <ac:spMk id="37" creationId="{7F9CE29C-07B2-CD23-AEBA-DEA5A1606F0F}"/>
          </ac:spMkLst>
        </pc:spChg>
        <pc:spChg chg="add mod">
          <ac:chgData name="Meena, Ramjilal" userId="04f47ffa-00dc-4f53-a1c1-93674d103375" providerId="ADAL" clId="{6A31F983-3DC9-4B2A-8E77-035F17B1E4D2}" dt="2024-07-20T16:42:08.331" v="3503" actId="1036"/>
          <ac:spMkLst>
            <pc:docMk/>
            <pc:sldMk cId="1923666524" sldId="569"/>
            <ac:spMk id="38" creationId="{04865E11-1FA8-CDBD-44C2-DF66D7F8E216}"/>
          </ac:spMkLst>
        </pc:spChg>
        <pc:spChg chg="add mod">
          <ac:chgData name="Meena, Ramjilal" userId="04f47ffa-00dc-4f53-a1c1-93674d103375" providerId="ADAL" clId="{6A31F983-3DC9-4B2A-8E77-035F17B1E4D2}" dt="2024-07-20T16:38:36.567" v="3458" actId="6549"/>
          <ac:spMkLst>
            <pc:docMk/>
            <pc:sldMk cId="1923666524" sldId="569"/>
            <ac:spMk id="45" creationId="{116F7837-0723-D7C9-5EDB-18AB6DBE8ED7}"/>
          </ac:spMkLst>
        </pc:spChg>
        <pc:graphicFrameChg chg="add del mod modGraphic">
          <ac:chgData name="Meena, Ramjilal" userId="04f47ffa-00dc-4f53-a1c1-93674d103375" providerId="ADAL" clId="{6A31F983-3DC9-4B2A-8E77-035F17B1E4D2}" dt="2024-07-20T14:06:32.853" v="3307"/>
          <ac:graphicFrameMkLst>
            <pc:docMk/>
            <pc:sldMk cId="1923666524" sldId="569"/>
            <ac:graphicFrameMk id="27" creationId="{39489BB8-2676-7DAD-90FE-524580F33D68}"/>
          </ac:graphicFrameMkLst>
        </pc:graphicFrameChg>
        <pc:graphicFrameChg chg="add del mod modGraphic">
          <ac:chgData name="Meena, Ramjilal" userId="04f47ffa-00dc-4f53-a1c1-93674d103375" providerId="ADAL" clId="{6A31F983-3DC9-4B2A-8E77-035F17B1E4D2}" dt="2024-07-20T16:50:53.248" v="3542" actId="478"/>
          <ac:graphicFrameMkLst>
            <pc:docMk/>
            <pc:sldMk cId="1923666524" sldId="569"/>
            <ac:graphicFrameMk id="46" creationId="{B97A804A-53D7-71A6-5EFD-A57138F29B5A}"/>
          </ac:graphicFrameMkLst>
        </pc:graphicFrameChg>
        <pc:picChg chg="del">
          <ac:chgData name="Meena, Ramjilal" userId="04f47ffa-00dc-4f53-a1c1-93674d103375" providerId="ADAL" clId="{6A31F983-3DC9-4B2A-8E77-035F17B1E4D2}" dt="2024-07-20T13:55:58.733" v="3230" actId="478"/>
          <ac:picMkLst>
            <pc:docMk/>
            <pc:sldMk cId="1923666524" sldId="569"/>
            <ac:picMk id="7" creationId="{D6073042-5F19-BF92-C6EB-B2E7FF99BC25}"/>
          </ac:picMkLst>
        </pc:picChg>
        <pc:picChg chg="del mod">
          <ac:chgData name="Meena, Ramjilal" userId="04f47ffa-00dc-4f53-a1c1-93674d103375" providerId="ADAL" clId="{6A31F983-3DC9-4B2A-8E77-035F17B1E4D2}" dt="2024-07-20T13:57:16.094" v="3245" actId="478"/>
          <ac:picMkLst>
            <pc:docMk/>
            <pc:sldMk cId="1923666524" sldId="569"/>
            <ac:picMk id="9" creationId="{B35884FB-7BAE-0BE8-6CD9-4822171AD1D4}"/>
          </ac:picMkLst>
        </pc:picChg>
        <pc:picChg chg="del">
          <ac:chgData name="Meena, Ramjilal" userId="04f47ffa-00dc-4f53-a1c1-93674d103375" providerId="ADAL" clId="{6A31F983-3DC9-4B2A-8E77-035F17B1E4D2}" dt="2024-07-20T13:56:09.043" v="3233" actId="478"/>
          <ac:picMkLst>
            <pc:docMk/>
            <pc:sldMk cId="1923666524" sldId="569"/>
            <ac:picMk id="11" creationId="{064369E2-4EF5-D876-8120-1F7C740FC266}"/>
          </ac:picMkLst>
        </pc:picChg>
        <pc:picChg chg="add del">
          <ac:chgData name="Meena, Ramjilal" userId="04f47ffa-00dc-4f53-a1c1-93674d103375" providerId="ADAL" clId="{6A31F983-3DC9-4B2A-8E77-035F17B1E4D2}" dt="2024-07-20T14:07:20.003" v="3313" actId="478"/>
          <ac:picMkLst>
            <pc:docMk/>
            <pc:sldMk cId="1923666524" sldId="569"/>
            <ac:picMk id="17" creationId="{248A17DA-49AF-5275-4EC3-D0853603D3CF}"/>
          </ac:picMkLst>
        </pc:picChg>
        <pc:picChg chg="add del">
          <ac:chgData name="Meena, Ramjilal" userId="04f47ffa-00dc-4f53-a1c1-93674d103375" providerId="ADAL" clId="{6A31F983-3DC9-4B2A-8E77-035F17B1E4D2}" dt="2024-07-20T14:07:20.003" v="3313" actId="478"/>
          <ac:picMkLst>
            <pc:docMk/>
            <pc:sldMk cId="1923666524" sldId="569"/>
            <ac:picMk id="19" creationId="{D9552565-CB2E-6A7F-3331-36D605DD6876}"/>
          </ac:picMkLst>
        </pc:picChg>
        <pc:picChg chg="add del">
          <ac:chgData name="Meena, Ramjilal" userId="04f47ffa-00dc-4f53-a1c1-93674d103375" providerId="ADAL" clId="{6A31F983-3DC9-4B2A-8E77-035F17B1E4D2}" dt="2024-07-20T14:07:20.003" v="3313" actId="478"/>
          <ac:picMkLst>
            <pc:docMk/>
            <pc:sldMk cId="1923666524" sldId="569"/>
            <ac:picMk id="21" creationId="{B169A4B4-01B6-1888-8092-782DEB81C8F3}"/>
          </ac:picMkLst>
        </pc:picChg>
        <pc:picChg chg="add mod">
          <ac:chgData name="Meena, Ramjilal" userId="04f47ffa-00dc-4f53-a1c1-93674d103375" providerId="ADAL" clId="{6A31F983-3DC9-4B2A-8E77-035F17B1E4D2}" dt="2024-07-20T13:56:43.505" v="3241" actId="14100"/>
          <ac:picMkLst>
            <pc:docMk/>
            <pc:sldMk cId="1923666524" sldId="569"/>
            <ac:picMk id="22" creationId="{C6B9E59F-E12B-86E5-6A59-033C30646E12}"/>
          </ac:picMkLst>
        </pc:picChg>
        <pc:picChg chg="add mod">
          <ac:chgData name="Meena, Ramjilal" userId="04f47ffa-00dc-4f53-a1c1-93674d103375" providerId="ADAL" clId="{6A31F983-3DC9-4B2A-8E77-035F17B1E4D2}" dt="2024-07-20T13:57:02.348" v="3243" actId="208"/>
          <ac:picMkLst>
            <pc:docMk/>
            <pc:sldMk cId="1923666524" sldId="569"/>
            <ac:picMk id="24" creationId="{2F5CFCAC-695F-BD97-6C16-8FDD77E07B92}"/>
          </ac:picMkLst>
        </pc:picChg>
        <pc:picChg chg="add mod">
          <ac:chgData name="Meena, Ramjilal" userId="04f47ffa-00dc-4f53-a1c1-93674d103375" providerId="ADAL" clId="{6A31F983-3DC9-4B2A-8E77-035F17B1E4D2}" dt="2024-07-20T13:57:48.747" v="3258" actId="1036"/>
          <ac:picMkLst>
            <pc:docMk/>
            <pc:sldMk cId="1923666524" sldId="569"/>
            <ac:picMk id="26" creationId="{AD738EA2-6104-6DB4-4232-DBAA6341AFFD}"/>
          </ac:picMkLst>
        </pc:picChg>
        <pc:picChg chg="add del">
          <ac:chgData name="Meena, Ramjilal" userId="04f47ffa-00dc-4f53-a1c1-93674d103375" providerId="ADAL" clId="{6A31F983-3DC9-4B2A-8E77-035F17B1E4D2}" dt="2024-07-20T14:07:20.003" v="3313" actId="478"/>
          <ac:picMkLst>
            <pc:docMk/>
            <pc:sldMk cId="1923666524" sldId="569"/>
            <ac:picMk id="29" creationId="{D82AD7B5-ED4F-D9D7-E238-564B1A6C80E1}"/>
          </ac:picMkLst>
        </pc:picChg>
        <pc:picChg chg="add mod">
          <ac:chgData name="Meena, Ramjilal" userId="04f47ffa-00dc-4f53-a1c1-93674d103375" providerId="ADAL" clId="{6A31F983-3DC9-4B2A-8E77-035F17B1E4D2}" dt="2024-07-20T16:42:27.203" v="3506" actId="14100"/>
          <ac:picMkLst>
            <pc:docMk/>
            <pc:sldMk cId="1923666524" sldId="569"/>
            <ac:picMk id="30" creationId="{078F8D7C-3A91-501D-735D-2C5369551DCD}"/>
          </ac:picMkLst>
        </pc:picChg>
        <pc:picChg chg="del">
          <ac:chgData name="Meena, Ramjilal" userId="04f47ffa-00dc-4f53-a1c1-93674d103375" providerId="ADAL" clId="{6A31F983-3DC9-4B2A-8E77-035F17B1E4D2}" dt="2024-07-20T14:07:20.003" v="3313" actId="478"/>
          <ac:picMkLst>
            <pc:docMk/>
            <pc:sldMk cId="1923666524" sldId="569"/>
            <ac:picMk id="31" creationId="{358CF93F-C32A-3DC4-93E6-BE2F6DBE5E87}"/>
          </ac:picMkLst>
        </pc:picChg>
        <pc:picChg chg="add mod">
          <ac:chgData name="Meena, Ramjilal" userId="04f47ffa-00dc-4f53-a1c1-93674d103375" providerId="ADAL" clId="{6A31F983-3DC9-4B2A-8E77-035F17B1E4D2}" dt="2024-07-20T16:42:08.331" v="3503" actId="1036"/>
          <ac:picMkLst>
            <pc:docMk/>
            <pc:sldMk cId="1923666524" sldId="569"/>
            <ac:picMk id="32" creationId="{18F44768-6DDB-D0D3-97F3-82AC2E3F363E}"/>
          </ac:picMkLst>
        </pc:picChg>
        <pc:picChg chg="add mod">
          <ac:chgData name="Meena, Ramjilal" userId="04f47ffa-00dc-4f53-a1c1-93674d103375" providerId="ADAL" clId="{6A31F983-3DC9-4B2A-8E77-035F17B1E4D2}" dt="2024-07-20T16:42:08.331" v="3503" actId="1036"/>
          <ac:picMkLst>
            <pc:docMk/>
            <pc:sldMk cId="1923666524" sldId="569"/>
            <ac:picMk id="34" creationId="{2933C31A-A553-1D64-1470-3BC55FCF5BA5}"/>
          </ac:picMkLst>
        </pc:picChg>
        <pc:picChg chg="add mod">
          <ac:chgData name="Meena, Ramjilal" userId="04f47ffa-00dc-4f53-a1c1-93674d103375" providerId="ADAL" clId="{6A31F983-3DC9-4B2A-8E77-035F17B1E4D2}" dt="2024-07-20T16:42:08.331" v="3503" actId="1036"/>
          <ac:picMkLst>
            <pc:docMk/>
            <pc:sldMk cId="1923666524" sldId="569"/>
            <ac:picMk id="35" creationId="{35FAFFFC-2AD7-A70D-8EBF-96117DD37B66}"/>
          </ac:picMkLst>
        </pc:picChg>
        <pc:picChg chg="add del mod">
          <ac:chgData name="Meena, Ramjilal" userId="04f47ffa-00dc-4f53-a1c1-93674d103375" providerId="ADAL" clId="{6A31F983-3DC9-4B2A-8E77-035F17B1E4D2}" dt="2024-07-20T14:10:35.177" v="3368" actId="478"/>
          <ac:picMkLst>
            <pc:docMk/>
            <pc:sldMk cId="1923666524" sldId="569"/>
            <ac:picMk id="39" creationId="{E89D13F3-C1BD-CCEE-11DB-72DF494F599D}"/>
          </ac:picMkLst>
        </pc:picChg>
        <pc:picChg chg="add del mod">
          <ac:chgData name="Meena, Ramjilal" userId="04f47ffa-00dc-4f53-a1c1-93674d103375" providerId="ADAL" clId="{6A31F983-3DC9-4B2A-8E77-035F17B1E4D2}" dt="2024-07-20T14:10:35.177" v="3368" actId="478"/>
          <ac:picMkLst>
            <pc:docMk/>
            <pc:sldMk cId="1923666524" sldId="569"/>
            <ac:picMk id="40" creationId="{3B0725E8-DD5F-12CA-6AA8-3420531D2718}"/>
          </ac:picMkLst>
        </pc:picChg>
        <pc:picChg chg="add del">
          <ac:chgData name="Meena, Ramjilal" userId="04f47ffa-00dc-4f53-a1c1-93674d103375" providerId="ADAL" clId="{6A31F983-3DC9-4B2A-8E77-035F17B1E4D2}" dt="2024-07-20T14:07:20.003" v="3313" actId="478"/>
          <ac:picMkLst>
            <pc:docMk/>
            <pc:sldMk cId="1923666524" sldId="569"/>
            <ac:picMk id="41" creationId="{07B69271-829F-2D44-32F3-1BC411847EDC}"/>
          </ac:picMkLst>
        </pc:picChg>
        <pc:picChg chg="add del mod">
          <ac:chgData name="Meena, Ramjilal" userId="04f47ffa-00dc-4f53-a1c1-93674d103375" providerId="ADAL" clId="{6A31F983-3DC9-4B2A-8E77-035F17B1E4D2}" dt="2024-07-20T14:09:13.503" v="3328" actId="478"/>
          <ac:picMkLst>
            <pc:docMk/>
            <pc:sldMk cId="1923666524" sldId="569"/>
            <ac:picMk id="42" creationId="{30679214-70A4-1C8E-1372-7D1E72B28290}"/>
          </ac:picMkLst>
        </pc:picChg>
        <pc:picChg chg="add mod">
          <ac:chgData name="Meena, Ramjilal" userId="04f47ffa-00dc-4f53-a1c1-93674d103375" providerId="ADAL" clId="{6A31F983-3DC9-4B2A-8E77-035F17B1E4D2}" dt="2024-07-20T16:42:08.331" v="3503" actId="1036"/>
          <ac:picMkLst>
            <pc:docMk/>
            <pc:sldMk cId="1923666524" sldId="569"/>
            <ac:picMk id="44" creationId="{3CFF893B-3D3E-51FE-85C6-0E584EA74D3D}"/>
          </ac:picMkLst>
        </pc:picChg>
        <pc:cxnChg chg="del">
          <ac:chgData name="Meena, Ramjilal" userId="04f47ffa-00dc-4f53-a1c1-93674d103375" providerId="ADAL" clId="{6A31F983-3DC9-4B2A-8E77-035F17B1E4D2}" dt="2024-07-20T14:07:24.540" v="3314" actId="478"/>
          <ac:cxnSpMkLst>
            <pc:docMk/>
            <pc:sldMk cId="1923666524" sldId="569"/>
            <ac:cxnSpMk id="33" creationId="{A76795D2-A429-D556-FD9A-9F6D6DDABAAD}"/>
          </ac:cxnSpMkLst>
        </pc:cxnChg>
        <pc:cxnChg chg="del">
          <ac:chgData name="Meena, Ramjilal" userId="04f47ffa-00dc-4f53-a1c1-93674d103375" providerId="ADAL" clId="{6A31F983-3DC9-4B2A-8E77-035F17B1E4D2}" dt="2024-07-20T14:07:26.911" v="3315" actId="478"/>
          <ac:cxnSpMkLst>
            <pc:docMk/>
            <pc:sldMk cId="1923666524" sldId="569"/>
            <ac:cxnSpMk id="36" creationId="{550746B0-F863-0E88-7BF6-402D6700FCE5}"/>
          </ac:cxnSpMkLst>
        </pc:cxnChg>
      </pc:sldChg>
      <pc:sldChg chg="addSp delSp modSp mod">
        <pc:chgData name="Meena, Ramjilal" userId="04f47ffa-00dc-4f53-a1c1-93674d103375" providerId="ADAL" clId="{6A31F983-3DC9-4B2A-8E77-035F17B1E4D2}" dt="2024-07-20T16:51:42.182" v="3552" actId="113"/>
        <pc:sldMkLst>
          <pc:docMk/>
          <pc:sldMk cId="1509361434" sldId="570"/>
        </pc:sldMkLst>
        <pc:spChg chg="del mod">
          <ac:chgData name="Meena, Ramjilal" userId="04f47ffa-00dc-4f53-a1c1-93674d103375" providerId="ADAL" clId="{6A31F983-3DC9-4B2A-8E77-035F17B1E4D2}" dt="2024-07-20T14:12:28.558" v="3387" actId="478"/>
          <ac:spMkLst>
            <pc:docMk/>
            <pc:sldMk cId="1509361434" sldId="570"/>
            <ac:spMk id="2" creationId="{9C5DD57F-2FE6-ECB7-1681-7956002264DB}"/>
          </ac:spMkLst>
        </pc:spChg>
        <pc:spChg chg="mod">
          <ac:chgData name="Meena, Ramjilal" userId="04f47ffa-00dc-4f53-a1c1-93674d103375" providerId="ADAL" clId="{6A31F983-3DC9-4B2A-8E77-035F17B1E4D2}" dt="2024-07-20T16:51:42.182" v="3552" actId="113"/>
          <ac:spMkLst>
            <pc:docMk/>
            <pc:sldMk cId="1509361434" sldId="570"/>
            <ac:spMk id="5" creationId="{94BD5046-7D0A-3A42-D0FA-39A58A8AA7A7}"/>
          </ac:spMkLst>
        </pc:spChg>
        <pc:spChg chg="del">
          <ac:chgData name="Meena, Ramjilal" userId="04f47ffa-00dc-4f53-a1c1-93674d103375" providerId="ADAL" clId="{6A31F983-3DC9-4B2A-8E77-035F17B1E4D2}" dt="2024-07-14T04:21:00.521" v="1456" actId="478"/>
          <ac:spMkLst>
            <pc:docMk/>
            <pc:sldMk cId="1509361434" sldId="570"/>
            <ac:spMk id="6" creationId="{D1B7624F-9432-9B11-DF83-CD7325AD08A6}"/>
          </ac:spMkLst>
        </pc:spChg>
        <pc:spChg chg="add mod">
          <ac:chgData name="Meena, Ramjilal" userId="04f47ffa-00dc-4f53-a1c1-93674d103375" providerId="ADAL" clId="{6A31F983-3DC9-4B2A-8E77-035F17B1E4D2}" dt="2024-07-20T14:12:42.780" v="3390" actId="6549"/>
          <ac:spMkLst>
            <pc:docMk/>
            <pc:sldMk cId="1509361434" sldId="570"/>
            <ac:spMk id="6" creationId="{FB8DC28F-FE3D-34A7-4A57-92D09F1CF51E}"/>
          </ac:spMkLst>
        </pc:spChg>
        <pc:spChg chg="add mod">
          <ac:chgData name="Meena, Ramjilal" userId="04f47ffa-00dc-4f53-a1c1-93674d103375" providerId="ADAL" clId="{6A31F983-3DC9-4B2A-8E77-035F17B1E4D2}" dt="2024-07-14T04:21:00.768" v="1457"/>
          <ac:spMkLst>
            <pc:docMk/>
            <pc:sldMk cId="1509361434" sldId="570"/>
            <ac:spMk id="7" creationId="{53AFB46B-A448-63BF-6533-F4F953959D33}"/>
          </ac:spMkLst>
        </pc:spChg>
      </pc:sldChg>
      <pc:sldChg chg="addSp delSp modSp del mod">
        <pc:chgData name="Meena, Ramjilal" userId="04f47ffa-00dc-4f53-a1c1-93674d103375" providerId="ADAL" clId="{6A31F983-3DC9-4B2A-8E77-035F17B1E4D2}" dt="2024-07-14T10:36:21.204" v="1547" actId="47"/>
        <pc:sldMkLst>
          <pc:docMk/>
          <pc:sldMk cId="2871977397" sldId="571"/>
        </pc:sldMkLst>
        <pc:spChg chg="del">
          <ac:chgData name="Meena, Ramjilal" userId="04f47ffa-00dc-4f53-a1c1-93674d103375" providerId="ADAL" clId="{6A31F983-3DC9-4B2A-8E77-035F17B1E4D2}" dt="2024-07-14T04:21:08.973" v="1460" actId="478"/>
          <ac:spMkLst>
            <pc:docMk/>
            <pc:sldMk cId="2871977397" sldId="571"/>
            <ac:spMk id="9" creationId="{D72F151F-F4D0-E013-59F4-DE9DA6C5E05E}"/>
          </ac:spMkLst>
        </pc:spChg>
        <pc:spChg chg="add mod">
          <ac:chgData name="Meena, Ramjilal" userId="04f47ffa-00dc-4f53-a1c1-93674d103375" providerId="ADAL" clId="{6A31F983-3DC9-4B2A-8E77-035F17B1E4D2}" dt="2024-07-14T04:21:09.240" v="1461"/>
          <ac:spMkLst>
            <pc:docMk/>
            <pc:sldMk cId="2871977397" sldId="571"/>
            <ac:spMk id="11" creationId="{A90F3458-8415-0A6B-B05E-B95A05EAA8DA}"/>
          </ac:spMkLst>
        </pc:spChg>
      </pc:sldChg>
      <pc:sldChg chg="addSp delSp modSp del mod">
        <pc:chgData name="Meena, Ramjilal" userId="04f47ffa-00dc-4f53-a1c1-93674d103375" providerId="ADAL" clId="{6A31F983-3DC9-4B2A-8E77-035F17B1E4D2}" dt="2024-07-20T13:50:43.714" v="3119" actId="47"/>
        <pc:sldMkLst>
          <pc:docMk/>
          <pc:sldMk cId="526192031" sldId="572"/>
        </pc:sldMkLst>
        <pc:spChg chg="mod">
          <ac:chgData name="Meena, Ramjilal" userId="04f47ffa-00dc-4f53-a1c1-93674d103375" providerId="ADAL" clId="{6A31F983-3DC9-4B2A-8E77-035F17B1E4D2}" dt="2024-07-15T16:05:50.944" v="2117" actId="20577"/>
          <ac:spMkLst>
            <pc:docMk/>
            <pc:sldMk cId="526192031" sldId="572"/>
            <ac:spMk id="4" creationId="{3332AEE5-98AD-BBDF-02F6-D63F99A7F892}"/>
          </ac:spMkLst>
        </pc:spChg>
        <pc:spChg chg="add mod">
          <ac:chgData name="Meena, Ramjilal" userId="04f47ffa-00dc-4f53-a1c1-93674d103375" providerId="ADAL" clId="{6A31F983-3DC9-4B2A-8E77-035F17B1E4D2}" dt="2024-07-20T13:48:15.877" v="3096" actId="1076"/>
          <ac:spMkLst>
            <pc:docMk/>
            <pc:sldMk cId="526192031" sldId="572"/>
            <ac:spMk id="5" creationId="{EAF1DA59-F7C6-2116-3ABB-468568FD7F91}"/>
          </ac:spMkLst>
        </pc:spChg>
        <pc:picChg chg="del">
          <ac:chgData name="Meena, Ramjilal" userId="04f47ffa-00dc-4f53-a1c1-93674d103375" providerId="ADAL" clId="{6A31F983-3DC9-4B2A-8E77-035F17B1E4D2}" dt="2024-07-20T13:49:12.692" v="3100" actId="478"/>
          <ac:picMkLst>
            <pc:docMk/>
            <pc:sldMk cId="526192031" sldId="572"/>
            <ac:picMk id="7" creationId="{D744543A-5D32-F6B1-B9B7-EA8FEB0FDC2C}"/>
          </ac:picMkLst>
        </pc:picChg>
        <pc:picChg chg="del">
          <ac:chgData name="Meena, Ramjilal" userId="04f47ffa-00dc-4f53-a1c1-93674d103375" providerId="ADAL" clId="{6A31F983-3DC9-4B2A-8E77-035F17B1E4D2}" dt="2024-07-20T13:44:37.601" v="3085" actId="478"/>
          <ac:picMkLst>
            <pc:docMk/>
            <pc:sldMk cId="526192031" sldId="572"/>
            <ac:picMk id="10" creationId="{1F87AAA9-BA7D-6BCF-C3FB-F8FFD56AC8D8}"/>
          </ac:picMkLst>
        </pc:picChg>
        <pc:picChg chg="add del mod">
          <ac:chgData name="Meena, Ramjilal" userId="04f47ffa-00dc-4f53-a1c1-93674d103375" providerId="ADAL" clId="{6A31F983-3DC9-4B2A-8E77-035F17B1E4D2}" dt="2024-07-20T13:49:14.497" v="3101" actId="478"/>
          <ac:picMkLst>
            <pc:docMk/>
            <pc:sldMk cId="526192031" sldId="572"/>
            <ac:picMk id="11" creationId="{3DCF2B14-7D35-8709-E8FA-2DD926FBE0A8}"/>
          </ac:picMkLst>
        </pc:picChg>
        <pc:picChg chg="mod">
          <ac:chgData name="Meena, Ramjilal" userId="04f47ffa-00dc-4f53-a1c1-93674d103375" providerId="ADAL" clId="{6A31F983-3DC9-4B2A-8E77-035F17B1E4D2}" dt="2024-07-20T13:48:22.671" v="3097" actId="1076"/>
          <ac:picMkLst>
            <pc:docMk/>
            <pc:sldMk cId="526192031" sldId="572"/>
            <ac:picMk id="21" creationId="{FA88E6DB-0D17-034E-88E6-02D8FEA4B934}"/>
          </ac:picMkLst>
        </pc:picChg>
      </pc:sldChg>
      <pc:sldChg chg="del">
        <pc:chgData name="Meena, Ramjilal" userId="04f47ffa-00dc-4f53-a1c1-93674d103375" providerId="ADAL" clId="{6A31F983-3DC9-4B2A-8E77-035F17B1E4D2}" dt="2024-07-17T16:59:27.801" v="2504" actId="47"/>
        <pc:sldMkLst>
          <pc:docMk/>
          <pc:sldMk cId="2536273182" sldId="573"/>
        </pc:sldMkLst>
      </pc:sldChg>
      <pc:sldChg chg="addSp delSp modSp del mod">
        <pc:chgData name="Meena, Ramjilal" userId="04f47ffa-00dc-4f53-a1c1-93674d103375" providerId="ADAL" clId="{6A31F983-3DC9-4B2A-8E77-035F17B1E4D2}" dt="2024-07-17T16:59:07.379" v="2503" actId="47"/>
        <pc:sldMkLst>
          <pc:docMk/>
          <pc:sldMk cId="283653546" sldId="576"/>
        </pc:sldMkLst>
        <pc:spChg chg="del">
          <ac:chgData name="Meena, Ramjilal" userId="04f47ffa-00dc-4f53-a1c1-93674d103375" providerId="ADAL" clId="{6A31F983-3DC9-4B2A-8E77-035F17B1E4D2}" dt="2024-07-14T04:21:16.701" v="1464" actId="478"/>
          <ac:spMkLst>
            <pc:docMk/>
            <pc:sldMk cId="283653546" sldId="576"/>
            <ac:spMk id="7" creationId="{4FF5953C-6DBF-A9DA-04C3-1081F485BD2A}"/>
          </ac:spMkLst>
        </pc:spChg>
        <pc:spChg chg="add mod">
          <ac:chgData name="Meena, Ramjilal" userId="04f47ffa-00dc-4f53-a1c1-93674d103375" providerId="ADAL" clId="{6A31F983-3DC9-4B2A-8E77-035F17B1E4D2}" dt="2024-07-14T04:21:16.953" v="1465"/>
          <ac:spMkLst>
            <pc:docMk/>
            <pc:sldMk cId="283653546" sldId="576"/>
            <ac:spMk id="9" creationId="{0AD81002-1F0C-3031-65C7-DEA1F99762BC}"/>
          </ac:spMkLst>
        </pc:spChg>
      </pc:sldChg>
      <pc:sldChg chg="addSp delSp modSp del mod">
        <pc:chgData name="Meena, Ramjilal" userId="04f47ffa-00dc-4f53-a1c1-93674d103375" providerId="ADAL" clId="{6A31F983-3DC9-4B2A-8E77-035F17B1E4D2}" dt="2024-07-17T16:59:07.379" v="2503" actId="47"/>
        <pc:sldMkLst>
          <pc:docMk/>
          <pc:sldMk cId="2122315140" sldId="580"/>
        </pc:sldMkLst>
        <pc:spChg chg="del">
          <ac:chgData name="Meena, Ramjilal" userId="04f47ffa-00dc-4f53-a1c1-93674d103375" providerId="ADAL" clId="{6A31F983-3DC9-4B2A-8E77-035F17B1E4D2}" dt="2024-07-14T04:21:29.271" v="1468" actId="478"/>
          <ac:spMkLst>
            <pc:docMk/>
            <pc:sldMk cId="2122315140" sldId="580"/>
            <ac:spMk id="7" creationId="{7DB89671-603B-07AF-E0DC-133712212389}"/>
          </ac:spMkLst>
        </pc:spChg>
        <pc:spChg chg="add mod">
          <ac:chgData name="Meena, Ramjilal" userId="04f47ffa-00dc-4f53-a1c1-93674d103375" providerId="ADAL" clId="{6A31F983-3DC9-4B2A-8E77-035F17B1E4D2}" dt="2024-07-14T04:21:29.619" v="1469"/>
          <ac:spMkLst>
            <pc:docMk/>
            <pc:sldMk cId="2122315140" sldId="580"/>
            <ac:spMk id="11" creationId="{FE6D4170-603C-9177-B55B-17DC9661E24C}"/>
          </ac:spMkLst>
        </pc:spChg>
      </pc:sldChg>
      <pc:sldChg chg="addSp delSp modSp del mod">
        <pc:chgData name="Meena, Ramjilal" userId="04f47ffa-00dc-4f53-a1c1-93674d103375" providerId="ADAL" clId="{6A31F983-3DC9-4B2A-8E77-035F17B1E4D2}" dt="2024-07-17T16:59:07.379" v="2503" actId="47"/>
        <pc:sldMkLst>
          <pc:docMk/>
          <pc:sldMk cId="3329667244" sldId="581"/>
        </pc:sldMkLst>
        <pc:spChg chg="del">
          <ac:chgData name="Meena, Ramjilal" userId="04f47ffa-00dc-4f53-a1c1-93674d103375" providerId="ADAL" clId="{6A31F983-3DC9-4B2A-8E77-035F17B1E4D2}" dt="2024-07-14T04:21:20.949" v="1466" actId="478"/>
          <ac:spMkLst>
            <pc:docMk/>
            <pc:sldMk cId="3329667244" sldId="581"/>
            <ac:spMk id="7" creationId="{7C48F03A-1E9F-0F84-C001-626E1A2C1424}"/>
          </ac:spMkLst>
        </pc:spChg>
        <pc:spChg chg="add mod">
          <ac:chgData name="Meena, Ramjilal" userId="04f47ffa-00dc-4f53-a1c1-93674d103375" providerId="ADAL" clId="{6A31F983-3DC9-4B2A-8E77-035F17B1E4D2}" dt="2024-07-14T04:21:21.197" v="1467"/>
          <ac:spMkLst>
            <pc:docMk/>
            <pc:sldMk cId="3329667244" sldId="581"/>
            <ac:spMk id="9" creationId="{66217BB8-78D1-EB42-AB9E-69D7ED0D20CD}"/>
          </ac:spMkLst>
        </pc:spChg>
      </pc:sldChg>
      <pc:sldChg chg="addSp delSp modSp del mod">
        <pc:chgData name="Meena, Ramjilal" userId="04f47ffa-00dc-4f53-a1c1-93674d103375" providerId="ADAL" clId="{6A31F983-3DC9-4B2A-8E77-035F17B1E4D2}" dt="2024-07-17T16:59:07.379" v="2503" actId="47"/>
        <pc:sldMkLst>
          <pc:docMk/>
          <pc:sldMk cId="3057330478" sldId="582"/>
        </pc:sldMkLst>
        <pc:spChg chg="del">
          <ac:chgData name="Meena, Ramjilal" userId="04f47ffa-00dc-4f53-a1c1-93674d103375" providerId="ADAL" clId="{6A31F983-3DC9-4B2A-8E77-035F17B1E4D2}" dt="2024-07-14T04:21:33.077" v="1470" actId="478"/>
          <ac:spMkLst>
            <pc:docMk/>
            <pc:sldMk cId="3057330478" sldId="582"/>
            <ac:spMk id="5" creationId="{EAC6817E-D98F-AFD2-FC98-BAF75649A1FF}"/>
          </ac:spMkLst>
        </pc:spChg>
        <pc:spChg chg="add mod">
          <ac:chgData name="Meena, Ramjilal" userId="04f47ffa-00dc-4f53-a1c1-93674d103375" providerId="ADAL" clId="{6A31F983-3DC9-4B2A-8E77-035F17B1E4D2}" dt="2024-07-14T04:21:33.332" v="1471"/>
          <ac:spMkLst>
            <pc:docMk/>
            <pc:sldMk cId="3057330478" sldId="582"/>
            <ac:spMk id="6" creationId="{3D028084-24D9-34D3-3A34-039B9B64B09B}"/>
          </ac:spMkLst>
        </pc:spChg>
      </pc:sldChg>
      <pc:sldChg chg="addSp delSp modSp del mod">
        <pc:chgData name="Meena, Ramjilal" userId="04f47ffa-00dc-4f53-a1c1-93674d103375" providerId="ADAL" clId="{6A31F983-3DC9-4B2A-8E77-035F17B1E4D2}" dt="2024-07-17T16:59:54.842" v="2505" actId="47"/>
        <pc:sldMkLst>
          <pc:docMk/>
          <pc:sldMk cId="3950032293" sldId="603"/>
        </pc:sldMkLst>
        <pc:spChg chg="del">
          <ac:chgData name="Meena, Ramjilal" userId="04f47ffa-00dc-4f53-a1c1-93674d103375" providerId="ADAL" clId="{6A31F983-3DC9-4B2A-8E77-035F17B1E4D2}" dt="2024-07-14T04:22:11.095" v="1484" actId="478"/>
          <ac:spMkLst>
            <pc:docMk/>
            <pc:sldMk cId="3950032293" sldId="603"/>
            <ac:spMk id="6" creationId="{583222E3-A10B-8D87-7143-F5DDC9458B56}"/>
          </ac:spMkLst>
        </pc:spChg>
        <pc:spChg chg="add mod">
          <ac:chgData name="Meena, Ramjilal" userId="04f47ffa-00dc-4f53-a1c1-93674d103375" providerId="ADAL" clId="{6A31F983-3DC9-4B2A-8E77-035F17B1E4D2}" dt="2024-07-14T04:22:11.371" v="1485"/>
          <ac:spMkLst>
            <pc:docMk/>
            <pc:sldMk cId="3950032293" sldId="603"/>
            <ac:spMk id="11" creationId="{2A2CF949-85F2-DAAD-EF94-548606B03230}"/>
          </ac:spMkLst>
        </pc:spChg>
      </pc:sldChg>
      <pc:sldChg chg="del">
        <pc:chgData name="Meena, Ramjilal" userId="04f47ffa-00dc-4f53-a1c1-93674d103375" providerId="ADAL" clId="{6A31F983-3DC9-4B2A-8E77-035F17B1E4D2}" dt="2024-07-17T16:59:54.842" v="2505" actId="47"/>
        <pc:sldMkLst>
          <pc:docMk/>
          <pc:sldMk cId="2544833535" sldId="614"/>
        </pc:sldMkLst>
      </pc:sldChg>
      <pc:sldChg chg="addSp delSp modSp del mod">
        <pc:chgData name="Meena, Ramjilal" userId="04f47ffa-00dc-4f53-a1c1-93674d103375" providerId="ADAL" clId="{6A31F983-3DC9-4B2A-8E77-035F17B1E4D2}" dt="2024-07-17T16:59:54.842" v="2505" actId="47"/>
        <pc:sldMkLst>
          <pc:docMk/>
          <pc:sldMk cId="408827199" sldId="626"/>
        </pc:sldMkLst>
        <pc:spChg chg="del">
          <ac:chgData name="Meena, Ramjilal" userId="04f47ffa-00dc-4f53-a1c1-93674d103375" providerId="ADAL" clId="{6A31F983-3DC9-4B2A-8E77-035F17B1E4D2}" dt="2024-07-14T04:21:42.506" v="1472" actId="478"/>
          <ac:spMkLst>
            <pc:docMk/>
            <pc:sldMk cId="408827199" sldId="626"/>
            <ac:spMk id="6" creationId="{E2F2CB5C-B9B6-737C-BB81-D61C65B3C5ED}"/>
          </ac:spMkLst>
        </pc:spChg>
        <pc:spChg chg="add mod">
          <ac:chgData name="Meena, Ramjilal" userId="04f47ffa-00dc-4f53-a1c1-93674d103375" providerId="ADAL" clId="{6A31F983-3DC9-4B2A-8E77-035F17B1E4D2}" dt="2024-07-14T04:21:42.774" v="1473"/>
          <ac:spMkLst>
            <pc:docMk/>
            <pc:sldMk cId="408827199" sldId="626"/>
            <ac:spMk id="9" creationId="{2A08C976-EE08-2F92-3966-7FEEC6241494}"/>
          </ac:spMkLst>
        </pc:spChg>
      </pc:sldChg>
      <pc:sldChg chg="del">
        <pc:chgData name="Meena, Ramjilal" userId="04f47ffa-00dc-4f53-a1c1-93674d103375" providerId="ADAL" clId="{6A31F983-3DC9-4B2A-8E77-035F17B1E4D2}" dt="2024-07-17T16:59:54.842" v="2505" actId="47"/>
        <pc:sldMkLst>
          <pc:docMk/>
          <pc:sldMk cId="3442958184" sldId="628"/>
        </pc:sldMkLst>
      </pc:sldChg>
      <pc:sldChg chg="addSp delSp modSp del mod">
        <pc:chgData name="Meena, Ramjilal" userId="04f47ffa-00dc-4f53-a1c1-93674d103375" providerId="ADAL" clId="{6A31F983-3DC9-4B2A-8E77-035F17B1E4D2}" dt="2024-07-17T16:59:54.842" v="2505" actId="47"/>
        <pc:sldMkLst>
          <pc:docMk/>
          <pc:sldMk cId="1184678955" sldId="629"/>
        </pc:sldMkLst>
        <pc:spChg chg="del">
          <ac:chgData name="Meena, Ramjilal" userId="04f47ffa-00dc-4f53-a1c1-93674d103375" providerId="ADAL" clId="{6A31F983-3DC9-4B2A-8E77-035F17B1E4D2}" dt="2024-07-14T04:21:47.728" v="1474" actId="478"/>
          <ac:spMkLst>
            <pc:docMk/>
            <pc:sldMk cId="1184678955" sldId="629"/>
            <ac:spMk id="9" creationId="{68A0A7FA-02F7-AB23-46F0-76F599ED13D6}"/>
          </ac:spMkLst>
        </pc:spChg>
        <pc:spChg chg="add mod">
          <ac:chgData name="Meena, Ramjilal" userId="04f47ffa-00dc-4f53-a1c1-93674d103375" providerId="ADAL" clId="{6A31F983-3DC9-4B2A-8E77-035F17B1E4D2}" dt="2024-07-14T04:21:47.990" v="1475"/>
          <ac:spMkLst>
            <pc:docMk/>
            <pc:sldMk cId="1184678955" sldId="629"/>
            <ac:spMk id="11" creationId="{27E3F5C9-E114-F6F8-A5DB-35C5561854FC}"/>
          </ac:spMkLst>
        </pc:spChg>
      </pc:sldChg>
      <pc:sldChg chg="addSp delSp modSp del mod">
        <pc:chgData name="Meena, Ramjilal" userId="04f47ffa-00dc-4f53-a1c1-93674d103375" providerId="ADAL" clId="{6A31F983-3DC9-4B2A-8E77-035F17B1E4D2}" dt="2024-07-17T16:59:54.842" v="2505" actId="47"/>
        <pc:sldMkLst>
          <pc:docMk/>
          <pc:sldMk cId="602564854" sldId="630"/>
        </pc:sldMkLst>
        <pc:spChg chg="del">
          <ac:chgData name="Meena, Ramjilal" userId="04f47ffa-00dc-4f53-a1c1-93674d103375" providerId="ADAL" clId="{6A31F983-3DC9-4B2A-8E77-035F17B1E4D2}" dt="2024-07-14T04:21:51.478" v="1476" actId="478"/>
          <ac:spMkLst>
            <pc:docMk/>
            <pc:sldMk cId="602564854" sldId="630"/>
            <ac:spMk id="11" creationId="{BB34182E-C237-B0E8-5E0D-C83D810B6F05}"/>
          </ac:spMkLst>
        </pc:spChg>
        <pc:spChg chg="add mod">
          <ac:chgData name="Meena, Ramjilal" userId="04f47ffa-00dc-4f53-a1c1-93674d103375" providerId="ADAL" clId="{6A31F983-3DC9-4B2A-8E77-035F17B1E4D2}" dt="2024-07-14T04:21:51.737" v="1477"/>
          <ac:spMkLst>
            <pc:docMk/>
            <pc:sldMk cId="602564854" sldId="630"/>
            <ac:spMk id="12" creationId="{D89E1662-5983-09E1-1ACD-38B147FBE96B}"/>
          </ac:spMkLst>
        </pc:spChg>
      </pc:sldChg>
      <pc:sldChg chg="add del">
        <pc:chgData name="Meena, Ramjilal" userId="04f47ffa-00dc-4f53-a1c1-93674d103375" providerId="ADAL" clId="{6A31F983-3DC9-4B2A-8E77-035F17B1E4D2}" dt="2024-07-17T16:59:54.842" v="2505" actId="47"/>
        <pc:sldMkLst>
          <pc:docMk/>
          <pc:sldMk cId="680339515" sldId="631"/>
        </pc:sldMkLst>
      </pc:sldChg>
      <pc:sldChg chg="addSp delSp modSp add del mod">
        <pc:chgData name="Meena, Ramjilal" userId="04f47ffa-00dc-4f53-a1c1-93674d103375" providerId="ADAL" clId="{6A31F983-3DC9-4B2A-8E77-035F17B1E4D2}" dt="2024-07-17T16:59:54.842" v="2505" actId="47"/>
        <pc:sldMkLst>
          <pc:docMk/>
          <pc:sldMk cId="870788022" sldId="632"/>
        </pc:sldMkLst>
        <pc:spChg chg="del">
          <ac:chgData name="Meena, Ramjilal" userId="04f47ffa-00dc-4f53-a1c1-93674d103375" providerId="ADAL" clId="{6A31F983-3DC9-4B2A-8E77-035F17B1E4D2}" dt="2024-07-14T04:21:56.502" v="1478" actId="478"/>
          <ac:spMkLst>
            <pc:docMk/>
            <pc:sldMk cId="870788022" sldId="632"/>
            <ac:spMk id="7" creationId="{BA9FB739-6790-427C-61EA-751E14731A0F}"/>
          </ac:spMkLst>
        </pc:spChg>
        <pc:spChg chg="add mod">
          <ac:chgData name="Meena, Ramjilal" userId="04f47ffa-00dc-4f53-a1c1-93674d103375" providerId="ADAL" clId="{6A31F983-3DC9-4B2A-8E77-035F17B1E4D2}" dt="2024-07-14T04:21:56.814" v="1479"/>
          <ac:spMkLst>
            <pc:docMk/>
            <pc:sldMk cId="870788022" sldId="632"/>
            <ac:spMk id="11" creationId="{1F65C208-8157-0065-9F52-051990E0C75B}"/>
          </ac:spMkLst>
        </pc:spChg>
      </pc:sldChg>
      <pc:sldChg chg="addSp delSp modSp add del mod">
        <pc:chgData name="Meena, Ramjilal" userId="04f47ffa-00dc-4f53-a1c1-93674d103375" providerId="ADAL" clId="{6A31F983-3DC9-4B2A-8E77-035F17B1E4D2}" dt="2024-07-17T16:59:54.842" v="2505" actId="47"/>
        <pc:sldMkLst>
          <pc:docMk/>
          <pc:sldMk cId="3781441176" sldId="633"/>
        </pc:sldMkLst>
        <pc:spChg chg="del">
          <ac:chgData name="Meena, Ramjilal" userId="04f47ffa-00dc-4f53-a1c1-93674d103375" providerId="ADAL" clId="{6A31F983-3DC9-4B2A-8E77-035F17B1E4D2}" dt="2024-07-14T04:22:00.203" v="1480" actId="478"/>
          <ac:spMkLst>
            <pc:docMk/>
            <pc:sldMk cId="3781441176" sldId="633"/>
            <ac:spMk id="9" creationId="{5927FBE8-1599-8539-FA07-5C37655339C4}"/>
          </ac:spMkLst>
        </pc:spChg>
        <pc:spChg chg="add mod">
          <ac:chgData name="Meena, Ramjilal" userId="04f47ffa-00dc-4f53-a1c1-93674d103375" providerId="ADAL" clId="{6A31F983-3DC9-4B2A-8E77-035F17B1E4D2}" dt="2024-07-14T04:22:00.448" v="1481"/>
          <ac:spMkLst>
            <pc:docMk/>
            <pc:sldMk cId="3781441176" sldId="633"/>
            <ac:spMk id="11" creationId="{269E0717-419E-CD3F-7DA3-4EE3F3029254}"/>
          </ac:spMkLst>
        </pc:spChg>
      </pc:sldChg>
      <pc:sldChg chg="del">
        <pc:chgData name="Meena, Ramjilal" userId="04f47ffa-00dc-4f53-a1c1-93674d103375" providerId="ADAL" clId="{6A31F983-3DC9-4B2A-8E77-035F17B1E4D2}" dt="2024-07-17T16:59:54.842" v="2505" actId="47"/>
        <pc:sldMkLst>
          <pc:docMk/>
          <pc:sldMk cId="3278221802" sldId="635"/>
        </pc:sldMkLst>
      </pc:sldChg>
      <pc:sldChg chg="addSp delSp modSp del mod">
        <pc:chgData name="Meena, Ramjilal" userId="04f47ffa-00dc-4f53-a1c1-93674d103375" providerId="ADAL" clId="{6A31F983-3DC9-4B2A-8E77-035F17B1E4D2}" dt="2024-07-17T16:59:54.842" v="2505" actId="47"/>
        <pc:sldMkLst>
          <pc:docMk/>
          <pc:sldMk cId="764467728" sldId="636"/>
        </pc:sldMkLst>
        <pc:spChg chg="del">
          <ac:chgData name="Meena, Ramjilal" userId="04f47ffa-00dc-4f53-a1c1-93674d103375" providerId="ADAL" clId="{6A31F983-3DC9-4B2A-8E77-035F17B1E4D2}" dt="2024-07-14T04:22:05.462" v="1482" actId="478"/>
          <ac:spMkLst>
            <pc:docMk/>
            <pc:sldMk cId="764467728" sldId="636"/>
            <ac:spMk id="6" creationId="{CF0D05CA-3BF9-377C-C565-0A2DBB6C45EB}"/>
          </ac:spMkLst>
        </pc:spChg>
        <pc:spChg chg="add mod">
          <ac:chgData name="Meena, Ramjilal" userId="04f47ffa-00dc-4f53-a1c1-93674d103375" providerId="ADAL" clId="{6A31F983-3DC9-4B2A-8E77-035F17B1E4D2}" dt="2024-07-14T04:22:05.709" v="1483"/>
          <ac:spMkLst>
            <pc:docMk/>
            <pc:sldMk cId="764467728" sldId="636"/>
            <ac:spMk id="11" creationId="{4BB149C0-437D-2083-5F6C-D19180B49389}"/>
          </ac:spMkLst>
        </pc:spChg>
      </pc:sldChg>
      <pc:sldChg chg="addSp delSp modSp del mod">
        <pc:chgData name="Meena, Ramjilal" userId="04f47ffa-00dc-4f53-a1c1-93674d103375" providerId="ADAL" clId="{6A31F983-3DC9-4B2A-8E77-035F17B1E4D2}" dt="2024-07-17T16:59:54.842" v="2505" actId="47"/>
        <pc:sldMkLst>
          <pc:docMk/>
          <pc:sldMk cId="1476828482" sldId="637"/>
        </pc:sldMkLst>
        <pc:spChg chg="del">
          <ac:chgData name="Meena, Ramjilal" userId="04f47ffa-00dc-4f53-a1c1-93674d103375" providerId="ADAL" clId="{6A31F983-3DC9-4B2A-8E77-035F17B1E4D2}" dt="2024-07-14T04:22:15.199" v="1486" actId="478"/>
          <ac:spMkLst>
            <pc:docMk/>
            <pc:sldMk cId="1476828482" sldId="637"/>
            <ac:spMk id="6" creationId="{5AF1C0CA-27F6-786B-CEBB-BA4221B004F2}"/>
          </ac:spMkLst>
        </pc:spChg>
        <pc:spChg chg="add mod">
          <ac:chgData name="Meena, Ramjilal" userId="04f47ffa-00dc-4f53-a1c1-93674d103375" providerId="ADAL" clId="{6A31F983-3DC9-4B2A-8E77-035F17B1E4D2}" dt="2024-07-14T04:22:15.471" v="1487"/>
          <ac:spMkLst>
            <pc:docMk/>
            <pc:sldMk cId="1476828482" sldId="637"/>
            <ac:spMk id="11" creationId="{1AC7A760-16A3-3308-4C3B-CB6ACAF68F75}"/>
          </ac:spMkLst>
        </pc:spChg>
      </pc:sldChg>
      <pc:sldChg chg="ord">
        <pc:chgData name="Meena, Ramjilal" userId="04f47ffa-00dc-4f53-a1c1-93674d103375" providerId="ADAL" clId="{6A31F983-3DC9-4B2A-8E77-035F17B1E4D2}" dt="2024-07-17T16:58:28.291" v="2502"/>
        <pc:sldMkLst>
          <pc:docMk/>
          <pc:sldMk cId="2735287881" sldId="671"/>
        </pc:sldMkLst>
      </pc:sldChg>
      <pc:sldChg chg="addSp modSp mod">
        <pc:chgData name="Meena, Ramjilal" userId="04f47ffa-00dc-4f53-a1c1-93674d103375" providerId="ADAL" clId="{6A31F983-3DC9-4B2A-8E77-035F17B1E4D2}" dt="2024-07-13T15:52:52.482" v="839" actId="1076"/>
        <pc:sldMkLst>
          <pc:docMk/>
          <pc:sldMk cId="3545291260" sldId="704"/>
        </pc:sldMkLst>
        <pc:spChg chg="add mod">
          <ac:chgData name="Meena, Ramjilal" userId="04f47ffa-00dc-4f53-a1c1-93674d103375" providerId="ADAL" clId="{6A31F983-3DC9-4B2A-8E77-035F17B1E4D2}" dt="2024-07-13T15:48:51.757" v="804" actId="1076"/>
          <ac:spMkLst>
            <pc:docMk/>
            <pc:sldMk cId="3545291260" sldId="704"/>
            <ac:spMk id="15" creationId="{37B4FF08-D832-AAF0-C0E4-EE03D1CCC48C}"/>
          </ac:spMkLst>
        </pc:spChg>
        <pc:picChg chg="add mod">
          <ac:chgData name="Meena, Ramjilal" userId="04f47ffa-00dc-4f53-a1c1-93674d103375" providerId="ADAL" clId="{6A31F983-3DC9-4B2A-8E77-035F17B1E4D2}" dt="2024-07-13T15:50:50.355" v="829" actId="1076"/>
          <ac:picMkLst>
            <pc:docMk/>
            <pc:sldMk cId="3545291260" sldId="704"/>
            <ac:picMk id="16" creationId="{F14FD337-95B3-DB9E-1A85-78A8A9E9ABEF}"/>
          </ac:picMkLst>
        </pc:picChg>
        <pc:picChg chg="add mod">
          <ac:chgData name="Meena, Ramjilal" userId="04f47ffa-00dc-4f53-a1c1-93674d103375" providerId="ADAL" clId="{6A31F983-3DC9-4B2A-8E77-035F17B1E4D2}" dt="2024-07-13T15:52:52.482" v="839" actId="1076"/>
          <ac:picMkLst>
            <pc:docMk/>
            <pc:sldMk cId="3545291260" sldId="704"/>
            <ac:picMk id="23" creationId="{F517CF92-F384-6F46-823C-9E782984B175}"/>
          </ac:picMkLst>
        </pc:picChg>
      </pc:sldChg>
      <pc:sldChg chg="addSp delSp modSp mod modAnim">
        <pc:chgData name="Meena, Ramjilal" userId="04f47ffa-00dc-4f53-a1c1-93674d103375" providerId="ADAL" clId="{6A31F983-3DC9-4B2A-8E77-035F17B1E4D2}" dt="2024-07-13T04:23:39.311" v="528"/>
        <pc:sldMkLst>
          <pc:docMk/>
          <pc:sldMk cId="1971682687" sldId="706"/>
        </pc:sldMkLst>
        <pc:spChg chg="add del mod">
          <ac:chgData name="Meena, Ramjilal" userId="04f47ffa-00dc-4f53-a1c1-93674d103375" providerId="ADAL" clId="{6A31F983-3DC9-4B2A-8E77-035F17B1E4D2}" dt="2024-07-13T02:39:02.807" v="337" actId="478"/>
          <ac:spMkLst>
            <pc:docMk/>
            <pc:sldMk cId="1971682687" sldId="706"/>
            <ac:spMk id="6" creationId="{6A12C687-F0ED-13A8-A88C-1CD82BC3F6B4}"/>
          </ac:spMkLst>
        </pc:spChg>
        <pc:spChg chg="add mod">
          <ac:chgData name="Meena, Ramjilal" userId="04f47ffa-00dc-4f53-a1c1-93674d103375" providerId="ADAL" clId="{6A31F983-3DC9-4B2A-8E77-035F17B1E4D2}" dt="2024-07-13T04:18:36.327" v="484" actId="255"/>
          <ac:spMkLst>
            <pc:docMk/>
            <pc:sldMk cId="1971682687" sldId="706"/>
            <ac:spMk id="7" creationId="{1FAFB875-27E9-6B6F-709D-6DA654EC3D2C}"/>
          </ac:spMkLst>
        </pc:spChg>
        <pc:spChg chg="mod">
          <ac:chgData name="Meena, Ramjilal" userId="04f47ffa-00dc-4f53-a1c1-93674d103375" providerId="ADAL" clId="{6A31F983-3DC9-4B2A-8E77-035F17B1E4D2}" dt="2024-07-13T02:36:18.290" v="312" actId="1076"/>
          <ac:spMkLst>
            <pc:docMk/>
            <pc:sldMk cId="1971682687" sldId="706"/>
            <ac:spMk id="11" creationId="{ED2A82D4-509A-CF1C-6A79-7C23D5CB879F}"/>
          </ac:spMkLst>
        </pc:spChg>
        <pc:spChg chg="add del mod">
          <ac:chgData name="Meena, Ramjilal" userId="04f47ffa-00dc-4f53-a1c1-93674d103375" providerId="ADAL" clId="{6A31F983-3DC9-4B2A-8E77-035F17B1E4D2}" dt="2024-07-13T02:42:58.098" v="370" actId="478"/>
          <ac:spMkLst>
            <pc:docMk/>
            <pc:sldMk cId="1971682687" sldId="706"/>
            <ac:spMk id="12" creationId="{B2B60FB7-8C32-8443-3DE5-73ACCAC9765B}"/>
          </ac:spMkLst>
        </pc:spChg>
        <pc:spChg chg="add del mod">
          <ac:chgData name="Meena, Ramjilal" userId="04f47ffa-00dc-4f53-a1c1-93674d103375" providerId="ADAL" clId="{6A31F983-3DC9-4B2A-8E77-035F17B1E4D2}" dt="2024-07-13T03:01:52.270" v="412" actId="478"/>
          <ac:spMkLst>
            <pc:docMk/>
            <pc:sldMk cId="1971682687" sldId="706"/>
            <ac:spMk id="14" creationId="{367000BA-55CC-4771-EFDD-0D6E380F5930}"/>
          </ac:spMkLst>
        </pc:spChg>
        <pc:spChg chg="add del mod">
          <ac:chgData name="Meena, Ramjilal" userId="04f47ffa-00dc-4f53-a1c1-93674d103375" providerId="ADAL" clId="{6A31F983-3DC9-4B2A-8E77-035F17B1E4D2}" dt="2024-07-13T03:07:34.279" v="438" actId="478"/>
          <ac:spMkLst>
            <pc:docMk/>
            <pc:sldMk cId="1971682687" sldId="706"/>
            <ac:spMk id="15" creationId="{7AB016E0-13F9-20B8-35AD-9BCCB9B7E91B}"/>
          </ac:spMkLst>
        </pc:spChg>
        <pc:picChg chg="add del mod">
          <ac:chgData name="Meena, Ramjilal" userId="04f47ffa-00dc-4f53-a1c1-93674d103375" providerId="ADAL" clId="{6A31F983-3DC9-4B2A-8E77-035F17B1E4D2}" dt="2024-07-13T02:35:07.221" v="271" actId="478"/>
          <ac:picMkLst>
            <pc:docMk/>
            <pc:sldMk cId="1971682687" sldId="706"/>
            <ac:picMk id="2" creationId="{79F1704E-1FF7-97A2-5271-28F36A9B1A5A}"/>
          </ac:picMkLst>
        </pc:picChg>
        <pc:picChg chg="add del mod">
          <ac:chgData name="Meena, Ramjilal" userId="04f47ffa-00dc-4f53-a1c1-93674d103375" providerId="ADAL" clId="{6A31F983-3DC9-4B2A-8E77-035F17B1E4D2}" dt="2024-07-13T02:35:08.021" v="272" actId="478"/>
          <ac:picMkLst>
            <pc:docMk/>
            <pc:sldMk cId="1971682687" sldId="706"/>
            <ac:picMk id="3" creationId="{D6432F02-5F9C-7980-C81A-9A77A1EC46BF}"/>
          </ac:picMkLst>
        </pc:picChg>
        <pc:picChg chg="del mod">
          <ac:chgData name="Meena, Ramjilal" userId="04f47ffa-00dc-4f53-a1c1-93674d103375" providerId="ADAL" clId="{6A31F983-3DC9-4B2A-8E77-035F17B1E4D2}" dt="2024-07-13T02:39:00.578" v="336" actId="478"/>
          <ac:picMkLst>
            <pc:docMk/>
            <pc:sldMk cId="1971682687" sldId="706"/>
            <ac:picMk id="4" creationId="{E906468B-D859-CBF0-7499-0167A79803A6}"/>
          </ac:picMkLst>
        </pc:picChg>
        <pc:picChg chg="add del mod">
          <ac:chgData name="Meena, Ramjilal" userId="04f47ffa-00dc-4f53-a1c1-93674d103375" providerId="ADAL" clId="{6A31F983-3DC9-4B2A-8E77-035F17B1E4D2}" dt="2024-07-13T02:39:29.043" v="343" actId="478"/>
          <ac:picMkLst>
            <pc:docMk/>
            <pc:sldMk cId="1971682687" sldId="706"/>
            <ac:picMk id="5" creationId="{00A13BA3-BB3C-CAC8-ABD1-8AFAE3359EC6}"/>
          </ac:picMkLst>
        </pc:picChg>
        <pc:picChg chg="add mod">
          <ac:chgData name="Meena, Ramjilal" userId="04f47ffa-00dc-4f53-a1c1-93674d103375" providerId="ADAL" clId="{6A31F983-3DC9-4B2A-8E77-035F17B1E4D2}" dt="2024-07-13T04:19:11.585" v="493" actId="1035"/>
          <ac:picMkLst>
            <pc:docMk/>
            <pc:sldMk cId="1971682687" sldId="706"/>
            <ac:picMk id="13" creationId="{99790258-F74D-927C-76DB-97CEFD2649F7}"/>
          </ac:picMkLst>
        </pc:picChg>
        <pc:picChg chg="add del mod">
          <ac:chgData name="Meena, Ramjilal" userId="04f47ffa-00dc-4f53-a1c1-93674d103375" providerId="ADAL" clId="{6A31F983-3DC9-4B2A-8E77-035F17B1E4D2}" dt="2024-07-13T03:08:47.682" v="449" actId="478"/>
          <ac:picMkLst>
            <pc:docMk/>
            <pc:sldMk cId="1971682687" sldId="706"/>
            <ac:picMk id="17" creationId="{7CB8621A-D4B0-D074-CA0D-300446093C76}"/>
          </ac:picMkLst>
        </pc:picChg>
        <pc:picChg chg="add mod">
          <ac:chgData name="Meena, Ramjilal" userId="04f47ffa-00dc-4f53-a1c1-93674d103375" providerId="ADAL" clId="{6A31F983-3DC9-4B2A-8E77-035F17B1E4D2}" dt="2024-07-13T04:18:57.054" v="491" actId="1036"/>
          <ac:picMkLst>
            <pc:docMk/>
            <pc:sldMk cId="1971682687" sldId="706"/>
            <ac:picMk id="19" creationId="{EF609ACD-E2A8-1501-9850-3773ED5389F5}"/>
          </ac:picMkLst>
        </pc:picChg>
        <pc:picChg chg="add del mod">
          <ac:chgData name="Meena, Ramjilal" userId="04f47ffa-00dc-4f53-a1c1-93674d103375" providerId="ADAL" clId="{6A31F983-3DC9-4B2A-8E77-035F17B1E4D2}" dt="2024-07-13T03:12:32.038" v="477" actId="478"/>
          <ac:picMkLst>
            <pc:docMk/>
            <pc:sldMk cId="1971682687" sldId="706"/>
            <ac:picMk id="21" creationId="{B472FF0B-8D2A-124C-0936-3BE96693FB39}"/>
          </ac:picMkLst>
        </pc:picChg>
      </pc:sldChg>
      <pc:sldChg chg="addSp modSp mod">
        <pc:chgData name="Meena, Ramjilal" userId="04f47ffa-00dc-4f53-a1c1-93674d103375" providerId="ADAL" clId="{6A31F983-3DC9-4B2A-8E77-035F17B1E4D2}" dt="2024-06-28T03:53:46.407" v="5" actId="208"/>
        <pc:sldMkLst>
          <pc:docMk/>
          <pc:sldMk cId="29775176" sldId="722"/>
        </pc:sldMkLst>
        <pc:picChg chg="add mod">
          <ac:chgData name="Meena, Ramjilal" userId="04f47ffa-00dc-4f53-a1c1-93674d103375" providerId="ADAL" clId="{6A31F983-3DC9-4B2A-8E77-035F17B1E4D2}" dt="2024-06-28T03:53:46.407" v="5" actId="208"/>
          <ac:picMkLst>
            <pc:docMk/>
            <pc:sldMk cId="29775176" sldId="722"/>
            <ac:picMk id="5" creationId="{106805AD-665C-CBD0-6981-F5BBDCFEC7A7}"/>
          </ac:picMkLst>
        </pc:picChg>
      </pc:sldChg>
      <pc:sldChg chg="addSp delSp modSp mod">
        <pc:chgData name="Meena, Ramjilal" userId="04f47ffa-00dc-4f53-a1c1-93674d103375" providerId="ADAL" clId="{6A31F983-3DC9-4B2A-8E77-035F17B1E4D2}" dt="2024-07-13T01:59:48.015" v="263" actId="20577"/>
        <pc:sldMkLst>
          <pc:docMk/>
          <pc:sldMk cId="2515184828" sldId="725"/>
        </pc:sldMkLst>
        <pc:spChg chg="add mod">
          <ac:chgData name="Meena, Ramjilal" userId="04f47ffa-00dc-4f53-a1c1-93674d103375" providerId="ADAL" clId="{6A31F983-3DC9-4B2A-8E77-035F17B1E4D2}" dt="2024-07-13T01:59:36.085" v="257" actId="1076"/>
          <ac:spMkLst>
            <pc:docMk/>
            <pc:sldMk cId="2515184828" sldId="725"/>
            <ac:spMk id="17" creationId="{8E8AE03F-A1A2-9171-0325-332B3E141756}"/>
          </ac:spMkLst>
        </pc:spChg>
        <pc:spChg chg="del">
          <ac:chgData name="Meena, Ramjilal" userId="04f47ffa-00dc-4f53-a1c1-93674d103375" providerId="ADAL" clId="{6A31F983-3DC9-4B2A-8E77-035F17B1E4D2}" dt="2024-07-13T01:59:17.577" v="255" actId="478"/>
          <ac:spMkLst>
            <pc:docMk/>
            <pc:sldMk cId="2515184828" sldId="725"/>
            <ac:spMk id="18" creationId="{26041A8C-FE31-5CEC-294C-71FF1F601855}"/>
          </ac:spMkLst>
        </pc:spChg>
        <pc:spChg chg="mod">
          <ac:chgData name="Meena, Ramjilal" userId="04f47ffa-00dc-4f53-a1c1-93674d103375" providerId="ADAL" clId="{6A31F983-3DC9-4B2A-8E77-035F17B1E4D2}" dt="2024-07-13T01:59:48.015" v="263" actId="20577"/>
          <ac:spMkLst>
            <pc:docMk/>
            <pc:sldMk cId="2515184828" sldId="725"/>
            <ac:spMk id="19" creationId="{D0D9CB2F-E196-14EB-5E42-CEA3228EA108}"/>
          </ac:spMkLst>
        </pc:spChg>
        <pc:picChg chg="add mod">
          <ac:chgData name="Meena, Ramjilal" userId="04f47ffa-00dc-4f53-a1c1-93674d103375" providerId="ADAL" clId="{6A31F983-3DC9-4B2A-8E77-035F17B1E4D2}" dt="2024-07-13T01:59:06.447" v="254" actId="1440"/>
          <ac:picMkLst>
            <pc:docMk/>
            <pc:sldMk cId="2515184828" sldId="725"/>
            <ac:picMk id="7" creationId="{99A008BF-E4AE-D601-D4E6-307BD9EEC7D2}"/>
          </ac:picMkLst>
        </pc:picChg>
        <pc:picChg chg="add mod">
          <ac:chgData name="Meena, Ramjilal" userId="04f47ffa-00dc-4f53-a1c1-93674d103375" providerId="ADAL" clId="{6A31F983-3DC9-4B2A-8E77-035F17B1E4D2}" dt="2024-07-13T01:59:36.085" v="257" actId="1076"/>
          <ac:picMkLst>
            <pc:docMk/>
            <pc:sldMk cId="2515184828" sldId="725"/>
            <ac:picMk id="11" creationId="{0CF62277-8D38-9D75-3E75-C9626F481839}"/>
          </ac:picMkLst>
        </pc:picChg>
        <pc:picChg chg="del">
          <ac:chgData name="Meena, Ramjilal" userId="04f47ffa-00dc-4f53-a1c1-93674d103375" providerId="ADAL" clId="{6A31F983-3DC9-4B2A-8E77-035F17B1E4D2}" dt="2024-07-13T01:58:52.084" v="248" actId="478"/>
          <ac:picMkLst>
            <pc:docMk/>
            <pc:sldMk cId="2515184828" sldId="725"/>
            <ac:picMk id="12" creationId="{3667B556-7C2F-E428-1BEB-2C00EAC37104}"/>
          </ac:picMkLst>
        </pc:picChg>
        <pc:picChg chg="del">
          <ac:chgData name="Meena, Ramjilal" userId="04f47ffa-00dc-4f53-a1c1-93674d103375" providerId="ADAL" clId="{6A31F983-3DC9-4B2A-8E77-035F17B1E4D2}" dt="2024-07-13T01:59:17.577" v="255" actId="478"/>
          <ac:picMkLst>
            <pc:docMk/>
            <pc:sldMk cId="2515184828" sldId="725"/>
            <ac:picMk id="16" creationId="{830E6DD3-80E4-12FA-D2F6-95161B4691B1}"/>
          </ac:picMkLst>
        </pc:picChg>
      </pc:sldChg>
      <pc:sldChg chg="delSp modSp add mod">
        <pc:chgData name="Meena, Ramjilal" userId="04f47ffa-00dc-4f53-a1c1-93674d103375" providerId="ADAL" clId="{6A31F983-3DC9-4B2A-8E77-035F17B1E4D2}" dt="2024-07-13T02:39:25.590" v="342" actId="478"/>
        <pc:sldMkLst>
          <pc:docMk/>
          <pc:sldMk cId="2672580644" sldId="726"/>
        </pc:sldMkLst>
        <pc:spChg chg="del">
          <ac:chgData name="Meena, Ramjilal" userId="04f47ffa-00dc-4f53-a1c1-93674d103375" providerId="ADAL" clId="{6A31F983-3DC9-4B2A-8E77-035F17B1E4D2}" dt="2024-07-13T02:39:25.590" v="342" actId="478"/>
          <ac:spMkLst>
            <pc:docMk/>
            <pc:sldMk cId="2672580644" sldId="726"/>
            <ac:spMk id="7" creationId="{1FAFB875-27E9-6B6F-709D-6DA654EC3D2C}"/>
          </ac:spMkLst>
        </pc:spChg>
        <pc:picChg chg="mod">
          <ac:chgData name="Meena, Ramjilal" userId="04f47ffa-00dc-4f53-a1c1-93674d103375" providerId="ADAL" clId="{6A31F983-3DC9-4B2A-8E77-035F17B1E4D2}" dt="2024-07-13T02:39:23.518" v="341" actId="1076"/>
          <ac:picMkLst>
            <pc:docMk/>
            <pc:sldMk cId="2672580644" sldId="726"/>
            <ac:picMk id="5" creationId="{00A13BA3-BB3C-CAC8-ABD1-8AFAE3359EC6}"/>
          </ac:picMkLst>
        </pc:picChg>
      </pc:sldChg>
      <pc:sldChg chg="addSp delSp modSp add mod">
        <pc:chgData name="Meena, Ramjilal" userId="04f47ffa-00dc-4f53-a1c1-93674d103375" providerId="ADAL" clId="{6A31F983-3DC9-4B2A-8E77-035F17B1E4D2}" dt="2024-07-13T03:12:54.592" v="478" actId="478"/>
        <pc:sldMkLst>
          <pc:docMk/>
          <pc:sldMk cId="1470021676" sldId="727"/>
        </pc:sldMkLst>
        <pc:picChg chg="add mod">
          <ac:chgData name="Meena, Ramjilal" userId="04f47ffa-00dc-4f53-a1c1-93674d103375" providerId="ADAL" clId="{6A31F983-3DC9-4B2A-8E77-035F17B1E4D2}" dt="2024-07-13T03:12:26.642" v="476" actId="207"/>
          <ac:picMkLst>
            <pc:docMk/>
            <pc:sldMk cId="1470021676" sldId="727"/>
            <ac:picMk id="2" creationId="{318AD82E-1A18-CB64-636E-98286300C951}"/>
          </ac:picMkLst>
        </pc:picChg>
        <pc:picChg chg="del mod">
          <ac:chgData name="Meena, Ramjilal" userId="04f47ffa-00dc-4f53-a1c1-93674d103375" providerId="ADAL" clId="{6A31F983-3DC9-4B2A-8E77-035F17B1E4D2}" dt="2024-07-13T03:12:54.592" v="478" actId="478"/>
          <ac:picMkLst>
            <pc:docMk/>
            <pc:sldMk cId="1470021676" sldId="727"/>
            <ac:picMk id="19" creationId="{EF609ACD-E2A8-1501-9850-3773ED5389F5}"/>
          </ac:picMkLst>
        </pc:picChg>
        <pc:picChg chg="del mod">
          <ac:chgData name="Meena, Ramjilal" userId="04f47ffa-00dc-4f53-a1c1-93674d103375" providerId="ADAL" clId="{6A31F983-3DC9-4B2A-8E77-035F17B1E4D2}" dt="2024-07-13T03:10:16.465" v="464" actId="478"/>
          <ac:picMkLst>
            <pc:docMk/>
            <pc:sldMk cId="1470021676" sldId="727"/>
            <ac:picMk id="21" creationId="{B472FF0B-8D2A-124C-0936-3BE96693FB39}"/>
          </ac:picMkLst>
        </pc:picChg>
      </pc:sldChg>
      <pc:sldChg chg="addSp delSp modSp add mod ord">
        <pc:chgData name="Meena, Ramjilal" userId="04f47ffa-00dc-4f53-a1c1-93674d103375" providerId="ADAL" clId="{6A31F983-3DC9-4B2A-8E77-035F17B1E4D2}" dt="2024-07-14T02:42:36.698" v="1264" actId="6549"/>
        <pc:sldMkLst>
          <pc:docMk/>
          <pc:sldMk cId="794645085" sldId="728"/>
        </pc:sldMkLst>
        <pc:spChg chg="mod">
          <ac:chgData name="Meena, Ramjilal" userId="04f47ffa-00dc-4f53-a1c1-93674d103375" providerId="ADAL" clId="{6A31F983-3DC9-4B2A-8E77-035F17B1E4D2}" dt="2024-07-13T05:20:56.134" v="533" actId="6549"/>
          <ac:spMkLst>
            <pc:docMk/>
            <pc:sldMk cId="794645085" sldId="728"/>
            <ac:spMk id="4" creationId="{3332AEE5-98AD-BBDF-02F6-D63F99A7F892}"/>
          </ac:spMkLst>
        </pc:spChg>
        <pc:spChg chg="add del mod">
          <ac:chgData name="Meena, Ramjilal" userId="04f47ffa-00dc-4f53-a1c1-93674d103375" providerId="ADAL" clId="{6A31F983-3DC9-4B2A-8E77-035F17B1E4D2}" dt="2024-07-14T02:09:28.087" v="940" actId="478"/>
          <ac:spMkLst>
            <pc:docMk/>
            <pc:sldMk cId="794645085" sldId="728"/>
            <ac:spMk id="11" creationId="{8C20DADE-0ADA-F83C-6049-AB5C953D94C9}"/>
          </ac:spMkLst>
        </pc:spChg>
        <pc:spChg chg="mod">
          <ac:chgData name="Meena, Ramjilal" userId="04f47ffa-00dc-4f53-a1c1-93674d103375" providerId="ADAL" clId="{6A31F983-3DC9-4B2A-8E77-035F17B1E4D2}" dt="2024-07-14T02:42:36.698" v="1264" actId="6549"/>
          <ac:spMkLst>
            <pc:docMk/>
            <pc:sldMk cId="794645085" sldId="728"/>
            <ac:spMk id="19" creationId="{D0D9CB2F-E196-14EB-5E42-CEA3228EA108}"/>
          </ac:spMkLst>
        </pc:spChg>
        <pc:spChg chg="add del mod">
          <ac:chgData name="Meena, Ramjilal" userId="04f47ffa-00dc-4f53-a1c1-93674d103375" providerId="ADAL" clId="{6A31F983-3DC9-4B2A-8E77-035F17B1E4D2}" dt="2024-07-14T02:13:51.021" v="963" actId="478"/>
          <ac:spMkLst>
            <pc:docMk/>
            <pc:sldMk cId="794645085" sldId="728"/>
            <ac:spMk id="25" creationId="{81D652C1-3C04-C47F-A85F-12814FCB4297}"/>
          </ac:spMkLst>
        </pc:spChg>
        <pc:picChg chg="add del mod">
          <ac:chgData name="Meena, Ramjilal" userId="04f47ffa-00dc-4f53-a1c1-93674d103375" providerId="ADAL" clId="{6A31F983-3DC9-4B2A-8E77-035F17B1E4D2}" dt="2024-07-14T02:09:30.174" v="942" actId="478"/>
          <ac:picMkLst>
            <pc:docMk/>
            <pc:sldMk cId="794645085" sldId="728"/>
            <ac:picMk id="5" creationId="{360209FB-527F-8244-BB0A-EFB86AB5D2AF}"/>
          </ac:picMkLst>
        </pc:picChg>
        <pc:picChg chg="del">
          <ac:chgData name="Meena, Ramjilal" userId="04f47ffa-00dc-4f53-a1c1-93674d103375" providerId="ADAL" clId="{6A31F983-3DC9-4B2A-8E77-035F17B1E4D2}" dt="2024-07-13T05:22:01.121" v="537" actId="478"/>
          <ac:picMkLst>
            <pc:docMk/>
            <pc:sldMk cId="794645085" sldId="728"/>
            <ac:picMk id="7" creationId="{99A008BF-E4AE-D601-D4E6-307BD9EEC7D2}"/>
          </ac:picMkLst>
        </pc:picChg>
        <pc:picChg chg="add del mod">
          <ac:chgData name="Meena, Ramjilal" userId="04f47ffa-00dc-4f53-a1c1-93674d103375" providerId="ADAL" clId="{6A31F983-3DC9-4B2A-8E77-035F17B1E4D2}" dt="2024-07-14T02:09:29.279" v="941" actId="478"/>
          <ac:picMkLst>
            <pc:docMk/>
            <pc:sldMk cId="794645085" sldId="728"/>
            <ac:picMk id="7" creationId="{EEB6E71A-9DF8-EE2C-BA63-4BCE12BE463E}"/>
          </ac:picMkLst>
        </pc:picChg>
        <pc:picChg chg="del">
          <ac:chgData name="Meena, Ramjilal" userId="04f47ffa-00dc-4f53-a1c1-93674d103375" providerId="ADAL" clId="{6A31F983-3DC9-4B2A-8E77-035F17B1E4D2}" dt="2024-07-13T05:22:22.012" v="543" actId="478"/>
          <ac:picMkLst>
            <pc:docMk/>
            <pc:sldMk cId="794645085" sldId="728"/>
            <ac:picMk id="11" creationId="{0CF62277-8D38-9D75-3E75-C9626F481839}"/>
          </ac:picMkLst>
        </pc:picChg>
        <pc:picChg chg="add del mod">
          <ac:chgData name="Meena, Ramjilal" userId="04f47ffa-00dc-4f53-a1c1-93674d103375" providerId="ADAL" clId="{6A31F983-3DC9-4B2A-8E77-035F17B1E4D2}" dt="2024-07-14T02:41:42.282" v="1249" actId="478"/>
          <ac:picMkLst>
            <pc:docMk/>
            <pc:sldMk cId="794645085" sldId="728"/>
            <ac:picMk id="12" creationId="{20A1B16B-EC27-B7FB-B903-0BB6CF8810C4}"/>
          </ac:picMkLst>
        </pc:picChg>
        <pc:picChg chg="add del mod">
          <ac:chgData name="Meena, Ramjilal" userId="04f47ffa-00dc-4f53-a1c1-93674d103375" providerId="ADAL" clId="{6A31F983-3DC9-4B2A-8E77-035F17B1E4D2}" dt="2024-07-14T02:42:18.386" v="1255" actId="478"/>
          <ac:picMkLst>
            <pc:docMk/>
            <pc:sldMk cId="794645085" sldId="728"/>
            <ac:picMk id="18" creationId="{D5469814-ED96-1222-1907-A5C0833F4F3A}"/>
          </ac:picMkLst>
        </pc:picChg>
        <pc:picChg chg="add mod">
          <ac:chgData name="Meena, Ramjilal" userId="04f47ffa-00dc-4f53-a1c1-93674d103375" providerId="ADAL" clId="{6A31F983-3DC9-4B2A-8E77-035F17B1E4D2}" dt="2024-07-14T02:09:53.189" v="949" actId="1440"/>
          <ac:picMkLst>
            <pc:docMk/>
            <pc:sldMk cId="794645085" sldId="728"/>
            <ac:picMk id="22" creationId="{364767F8-B494-FA49-75B9-092105447DA0}"/>
          </ac:picMkLst>
        </pc:picChg>
        <pc:picChg chg="add mod">
          <ac:chgData name="Meena, Ramjilal" userId="04f47ffa-00dc-4f53-a1c1-93674d103375" providerId="ADAL" clId="{6A31F983-3DC9-4B2A-8E77-035F17B1E4D2}" dt="2024-07-14T02:41:56.863" v="1254" actId="14100"/>
          <ac:picMkLst>
            <pc:docMk/>
            <pc:sldMk cId="794645085" sldId="728"/>
            <ac:picMk id="27" creationId="{5336DEDE-1CDE-F81F-2796-83EF9791960F}"/>
          </ac:picMkLst>
        </pc:picChg>
        <pc:picChg chg="add del mod">
          <ac:chgData name="Meena, Ramjilal" userId="04f47ffa-00dc-4f53-a1c1-93674d103375" providerId="ADAL" clId="{6A31F983-3DC9-4B2A-8E77-035F17B1E4D2}" dt="2024-07-14T02:14:38.193" v="974"/>
          <ac:picMkLst>
            <pc:docMk/>
            <pc:sldMk cId="794645085" sldId="728"/>
            <ac:picMk id="31" creationId="{8187B463-3B1F-5C0C-56D5-4C4E458E6DA8}"/>
          </ac:picMkLst>
        </pc:picChg>
        <pc:picChg chg="add del mod">
          <ac:chgData name="Meena, Ramjilal" userId="04f47ffa-00dc-4f53-a1c1-93674d103375" providerId="ADAL" clId="{6A31F983-3DC9-4B2A-8E77-035F17B1E4D2}" dt="2024-07-14T02:41:38.171" v="1248" actId="478"/>
          <ac:picMkLst>
            <pc:docMk/>
            <pc:sldMk cId="794645085" sldId="728"/>
            <ac:picMk id="32" creationId="{B59D198E-E646-8185-5997-07BB25FD238B}"/>
          </ac:picMkLst>
        </pc:picChg>
      </pc:sldChg>
      <pc:sldChg chg="addSp delSp modSp add mod delAnim modAnim">
        <pc:chgData name="Meena, Ramjilal" userId="04f47ffa-00dc-4f53-a1c1-93674d103375" providerId="ADAL" clId="{6A31F983-3DC9-4B2A-8E77-035F17B1E4D2}" dt="2024-07-13T15:57:16.483" v="905"/>
        <pc:sldMkLst>
          <pc:docMk/>
          <pc:sldMk cId="4058503440" sldId="729"/>
        </pc:sldMkLst>
        <pc:spChg chg="add mod">
          <ac:chgData name="Meena, Ramjilal" userId="04f47ffa-00dc-4f53-a1c1-93674d103375" providerId="ADAL" clId="{6A31F983-3DC9-4B2A-8E77-035F17B1E4D2}" dt="2024-07-13T15:51:39.909" v="835" actId="14100"/>
          <ac:spMkLst>
            <pc:docMk/>
            <pc:sldMk cId="4058503440" sldId="729"/>
            <ac:spMk id="2" creationId="{F676F2B3-A122-1EAA-F875-6AD75BF613FA}"/>
          </ac:spMkLst>
        </pc:spChg>
        <pc:spChg chg="add del mod">
          <ac:chgData name="Meena, Ramjilal" userId="04f47ffa-00dc-4f53-a1c1-93674d103375" providerId="ADAL" clId="{6A31F983-3DC9-4B2A-8E77-035F17B1E4D2}" dt="2024-07-13T15:55:39.195" v="888" actId="478"/>
          <ac:spMkLst>
            <pc:docMk/>
            <pc:sldMk cId="4058503440" sldId="729"/>
            <ac:spMk id="4" creationId="{674AFC04-C71C-6869-C7FC-4D0433D37903}"/>
          </ac:spMkLst>
        </pc:spChg>
        <pc:spChg chg="add del mod">
          <ac:chgData name="Meena, Ramjilal" userId="04f47ffa-00dc-4f53-a1c1-93674d103375" providerId="ADAL" clId="{6A31F983-3DC9-4B2A-8E77-035F17B1E4D2}" dt="2024-07-13T15:55:43.806" v="891" actId="478"/>
          <ac:spMkLst>
            <pc:docMk/>
            <pc:sldMk cId="4058503440" sldId="729"/>
            <ac:spMk id="5" creationId="{D3A8D699-D707-D08D-E1A4-B8DC9F40E6A5}"/>
          </ac:spMkLst>
        </pc:spChg>
        <pc:spChg chg="mod">
          <ac:chgData name="Meena, Ramjilal" userId="04f47ffa-00dc-4f53-a1c1-93674d103375" providerId="ADAL" clId="{6A31F983-3DC9-4B2A-8E77-035F17B1E4D2}" dt="2024-07-13T15:28:28.373" v="651" actId="1038"/>
          <ac:spMkLst>
            <pc:docMk/>
            <pc:sldMk cId="4058503440" sldId="729"/>
            <ac:spMk id="7" creationId="{1FAFB875-27E9-6B6F-709D-6DA654EC3D2C}"/>
          </ac:spMkLst>
        </pc:spChg>
        <pc:spChg chg="mod">
          <ac:chgData name="Meena, Ramjilal" userId="04f47ffa-00dc-4f53-a1c1-93674d103375" providerId="ADAL" clId="{6A31F983-3DC9-4B2A-8E77-035F17B1E4D2}" dt="2024-07-13T15:54:21.958" v="865" actId="1037"/>
          <ac:spMkLst>
            <pc:docMk/>
            <pc:sldMk cId="4058503440" sldId="729"/>
            <ac:spMk id="11" creationId="{ED2A82D4-509A-CF1C-6A79-7C23D5CB879F}"/>
          </ac:spMkLst>
        </pc:spChg>
        <pc:spChg chg="add del mod">
          <ac:chgData name="Meena, Ramjilal" userId="04f47ffa-00dc-4f53-a1c1-93674d103375" providerId="ADAL" clId="{6A31F983-3DC9-4B2A-8E77-035F17B1E4D2}" dt="2024-07-13T15:43:19.451" v="733" actId="478"/>
          <ac:spMkLst>
            <pc:docMk/>
            <pc:sldMk cId="4058503440" sldId="729"/>
            <ac:spMk id="18" creationId="{22406AB0-4BFE-ABFE-B0BD-1788E074FAFD}"/>
          </ac:spMkLst>
        </pc:spChg>
        <pc:spChg chg="add del mod">
          <ac:chgData name="Meena, Ramjilal" userId="04f47ffa-00dc-4f53-a1c1-93674d103375" providerId="ADAL" clId="{6A31F983-3DC9-4B2A-8E77-035F17B1E4D2}" dt="2024-07-13T15:49:05.354" v="805" actId="478"/>
          <ac:spMkLst>
            <pc:docMk/>
            <pc:sldMk cId="4058503440" sldId="729"/>
            <ac:spMk id="20" creationId="{CB737561-FA26-3519-E21A-32EA3DCFB43E}"/>
          </ac:spMkLst>
        </pc:spChg>
        <pc:spChg chg="add del mod">
          <ac:chgData name="Meena, Ramjilal" userId="04f47ffa-00dc-4f53-a1c1-93674d103375" providerId="ADAL" clId="{6A31F983-3DC9-4B2A-8E77-035F17B1E4D2}" dt="2024-07-13T15:50:44.612" v="827" actId="478"/>
          <ac:spMkLst>
            <pc:docMk/>
            <pc:sldMk cId="4058503440" sldId="729"/>
            <ac:spMk id="21" creationId="{5B7B7627-B43B-3884-B1BD-A43C6E860443}"/>
          </ac:spMkLst>
        </pc:spChg>
        <pc:picChg chg="add mod">
          <ac:chgData name="Meena, Ramjilal" userId="04f47ffa-00dc-4f53-a1c1-93674d103375" providerId="ADAL" clId="{6A31F983-3DC9-4B2A-8E77-035F17B1E4D2}" dt="2024-07-13T15:27:49.106" v="594" actId="1035"/>
          <ac:picMkLst>
            <pc:docMk/>
            <pc:sldMk cId="4058503440" sldId="729"/>
            <ac:picMk id="3" creationId="{D32B5688-968F-AFFE-A9B6-BAD4B9F8C3E0}"/>
          </ac:picMkLst>
        </pc:picChg>
        <pc:picChg chg="add del mod">
          <ac:chgData name="Meena, Ramjilal" userId="04f47ffa-00dc-4f53-a1c1-93674d103375" providerId="ADAL" clId="{6A31F983-3DC9-4B2A-8E77-035F17B1E4D2}" dt="2024-07-13T15:30:10.582" v="707" actId="478"/>
          <ac:picMkLst>
            <pc:docMk/>
            <pc:sldMk cId="4058503440" sldId="729"/>
            <ac:picMk id="6" creationId="{74AEAD8B-AE50-C76A-FA13-8AE136FCCAE4}"/>
          </ac:picMkLst>
        </pc:picChg>
        <pc:picChg chg="add del mod">
          <ac:chgData name="Meena, Ramjilal" userId="04f47ffa-00dc-4f53-a1c1-93674d103375" providerId="ADAL" clId="{6A31F983-3DC9-4B2A-8E77-035F17B1E4D2}" dt="2024-07-13T15:55:40.824" v="889" actId="478"/>
          <ac:picMkLst>
            <pc:docMk/>
            <pc:sldMk cId="4058503440" sldId="729"/>
            <ac:picMk id="12" creationId="{3BEE9111-4348-8A57-21D2-1838795DCBE5}"/>
          </ac:picMkLst>
        </pc:picChg>
        <pc:picChg chg="del">
          <ac:chgData name="Meena, Ramjilal" userId="04f47ffa-00dc-4f53-a1c1-93674d103375" providerId="ADAL" clId="{6A31F983-3DC9-4B2A-8E77-035F17B1E4D2}" dt="2024-07-13T15:28:18.029" v="631" actId="478"/>
          <ac:picMkLst>
            <pc:docMk/>
            <pc:sldMk cId="4058503440" sldId="729"/>
            <ac:picMk id="13" creationId="{99790258-F74D-927C-76DB-97CEFD2649F7}"/>
          </ac:picMkLst>
        </pc:picChg>
        <pc:picChg chg="add del mod">
          <ac:chgData name="Meena, Ramjilal" userId="04f47ffa-00dc-4f53-a1c1-93674d103375" providerId="ADAL" clId="{6A31F983-3DC9-4B2A-8E77-035F17B1E4D2}" dt="2024-07-13T15:31:39.554" v="714" actId="478"/>
          <ac:picMkLst>
            <pc:docMk/>
            <pc:sldMk cId="4058503440" sldId="729"/>
            <ac:picMk id="15" creationId="{5A4E43E9-360F-9FB2-44B2-045EA99A7F4C}"/>
          </ac:picMkLst>
        </pc:picChg>
        <pc:picChg chg="add del mod modCrop">
          <ac:chgData name="Meena, Ramjilal" userId="04f47ffa-00dc-4f53-a1c1-93674d103375" providerId="ADAL" clId="{6A31F983-3DC9-4B2A-8E77-035F17B1E4D2}" dt="2024-07-13T15:48:43.375" v="802" actId="478"/>
          <ac:picMkLst>
            <pc:docMk/>
            <pc:sldMk cId="4058503440" sldId="729"/>
            <ac:picMk id="17" creationId="{3A9218FD-EB2B-4F5D-1CE5-B12A5020BAB7}"/>
          </ac:picMkLst>
        </pc:picChg>
        <pc:picChg chg="mod">
          <ac:chgData name="Meena, Ramjilal" userId="04f47ffa-00dc-4f53-a1c1-93674d103375" providerId="ADAL" clId="{6A31F983-3DC9-4B2A-8E77-035F17B1E4D2}" dt="2024-07-13T15:52:08.188" v="837" actId="207"/>
          <ac:picMkLst>
            <pc:docMk/>
            <pc:sldMk cId="4058503440" sldId="729"/>
            <ac:picMk id="19" creationId="{EF609ACD-E2A8-1501-9850-3773ED5389F5}"/>
          </ac:picMkLst>
        </pc:picChg>
        <pc:picChg chg="add del mod">
          <ac:chgData name="Meena, Ramjilal" userId="04f47ffa-00dc-4f53-a1c1-93674d103375" providerId="ADAL" clId="{6A31F983-3DC9-4B2A-8E77-035F17B1E4D2}" dt="2024-07-13T15:55:41.876" v="890" actId="478"/>
          <ac:picMkLst>
            <pc:docMk/>
            <pc:sldMk cId="4058503440" sldId="729"/>
            <ac:picMk id="23" creationId="{5ECE610C-A204-1A62-2706-1FFB0B78D1A4}"/>
          </ac:picMkLst>
        </pc:picChg>
      </pc:sldChg>
      <pc:sldChg chg="addSp delSp modSp add mod delAnim modAnim">
        <pc:chgData name="Meena, Ramjilal" userId="04f47ffa-00dc-4f53-a1c1-93674d103375" providerId="ADAL" clId="{6A31F983-3DC9-4B2A-8E77-035F17B1E4D2}" dt="2024-07-13T16:08:02.141" v="915" actId="20577"/>
        <pc:sldMkLst>
          <pc:docMk/>
          <pc:sldMk cId="1555054297" sldId="730"/>
        </pc:sldMkLst>
        <pc:spChg chg="del">
          <ac:chgData name="Meena, Ramjilal" userId="04f47ffa-00dc-4f53-a1c1-93674d103375" providerId="ADAL" clId="{6A31F983-3DC9-4B2A-8E77-035F17B1E4D2}" dt="2024-07-13T15:54:52.958" v="881" actId="478"/>
          <ac:spMkLst>
            <pc:docMk/>
            <pc:sldMk cId="1555054297" sldId="730"/>
            <ac:spMk id="2" creationId="{F676F2B3-A122-1EAA-F875-6AD75BF613FA}"/>
          </ac:spMkLst>
        </pc:spChg>
        <pc:spChg chg="del">
          <ac:chgData name="Meena, Ramjilal" userId="04f47ffa-00dc-4f53-a1c1-93674d103375" providerId="ADAL" clId="{6A31F983-3DC9-4B2A-8E77-035F17B1E4D2}" dt="2024-07-13T15:54:43.964" v="877" actId="478"/>
          <ac:spMkLst>
            <pc:docMk/>
            <pc:sldMk cId="1555054297" sldId="730"/>
            <ac:spMk id="4" creationId="{674AFC04-C71C-6869-C7FC-4D0433D37903}"/>
          </ac:spMkLst>
        </pc:spChg>
        <pc:spChg chg="del">
          <ac:chgData name="Meena, Ramjilal" userId="04f47ffa-00dc-4f53-a1c1-93674d103375" providerId="ADAL" clId="{6A31F983-3DC9-4B2A-8E77-035F17B1E4D2}" dt="2024-07-13T15:54:46.617" v="878" actId="478"/>
          <ac:spMkLst>
            <pc:docMk/>
            <pc:sldMk cId="1555054297" sldId="730"/>
            <ac:spMk id="5" creationId="{D3A8D699-D707-D08D-E1A4-B8DC9F40E6A5}"/>
          </ac:spMkLst>
        </pc:spChg>
        <pc:spChg chg="add mod">
          <ac:chgData name="Meena, Ramjilal" userId="04f47ffa-00dc-4f53-a1c1-93674d103375" providerId="ADAL" clId="{6A31F983-3DC9-4B2A-8E77-035F17B1E4D2}" dt="2024-07-13T16:07:48.806" v="914" actId="20577"/>
          <ac:spMkLst>
            <pc:docMk/>
            <pc:sldMk cId="1555054297" sldId="730"/>
            <ac:spMk id="6" creationId="{6CF5D391-50C1-D361-3028-D4142107EC84}"/>
          </ac:spMkLst>
        </pc:spChg>
        <pc:spChg chg="del mod">
          <ac:chgData name="Meena, Ramjilal" userId="04f47ffa-00dc-4f53-a1c1-93674d103375" providerId="ADAL" clId="{6A31F983-3DC9-4B2A-8E77-035F17B1E4D2}" dt="2024-07-13T15:54:56.378" v="885" actId="478"/>
          <ac:spMkLst>
            <pc:docMk/>
            <pc:sldMk cId="1555054297" sldId="730"/>
            <ac:spMk id="7" creationId="{1FAFB875-27E9-6B6F-709D-6DA654EC3D2C}"/>
          </ac:spMkLst>
        </pc:spChg>
        <pc:spChg chg="add mod">
          <ac:chgData name="Meena, Ramjilal" userId="04f47ffa-00dc-4f53-a1c1-93674d103375" providerId="ADAL" clId="{6A31F983-3DC9-4B2A-8E77-035F17B1E4D2}" dt="2024-07-13T16:07:33.299" v="907" actId="1038"/>
          <ac:spMkLst>
            <pc:docMk/>
            <pc:sldMk cId="1555054297" sldId="730"/>
            <ac:spMk id="13" creationId="{ED8CD576-7974-0268-C33E-99947AFA3C69}"/>
          </ac:spMkLst>
        </pc:spChg>
        <pc:picChg chg="del">
          <ac:chgData name="Meena, Ramjilal" userId="04f47ffa-00dc-4f53-a1c1-93674d103375" providerId="ADAL" clId="{6A31F983-3DC9-4B2A-8E77-035F17B1E4D2}" dt="2024-07-13T15:54:53.726" v="882" actId="478"/>
          <ac:picMkLst>
            <pc:docMk/>
            <pc:sldMk cId="1555054297" sldId="730"/>
            <ac:picMk id="3" creationId="{D32B5688-968F-AFFE-A9B6-BAD4B9F8C3E0}"/>
          </ac:picMkLst>
        </pc:picChg>
        <pc:picChg chg="del">
          <ac:chgData name="Meena, Ramjilal" userId="04f47ffa-00dc-4f53-a1c1-93674d103375" providerId="ADAL" clId="{6A31F983-3DC9-4B2A-8E77-035F17B1E4D2}" dt="2024-07-13T15:54:49.395" v="880" actId="478"/>
          <ac:picMkLst>
            <pc:docMk/>
            <pc:sldMk cId="1555054297" sldId="730"/>
            <ac:picMk id="12" creationId="{3BEE9111-4348-8A57-21D2-1838795DCBE5}"/>
          </ac:picMkLst>
        </pc:picChg>
        <pc:picChg chg="add mod">
          <ac:chgData name="Meena, Ramjilal" userId="04f47ffa-00dc-4f53-a1c1-93674d103375" providerId="ADAL" clId="{6A31F983-3DC9-4B2A-8E77-035F17B1E4D2}" dt="2024-07-13T15:55:06.801" v="886" actId="1076"/>
          <ac:picMkLst>
            <pc:docMk/>
            <pc:sldMk cId="1555054297" sldId="730"/>
            <ac:picMk id="14" creationId="{7A0CBD3A-2559-BD35-640F-2E44991B0316}"/>
          </ac:picMkLst>
        </pc:picChg>
        <pc:picChg chg="add mod">
          <ac:chgData name="Meena, Ramjilal" userId="04f47ffa-00dc-4f53-a1c1-93674d103375" providerId="ADAL" clId="{6A31F983-3DC9-4B2A-8E77-035F17B1E4D2}" dt="2024-07-13T15:55:16.532" v="887" actId="1036"/>
          <ac:picMkLst>
            <pc:docMk/>
            <pc:sldMk cId="1555054297" sldId="730"/>
            <ac:picMk id="15" creationId="{B4BE7104-8652-3E31-F7B6-3B0BECAE8263}"/>
          </ac:picMkLst>
        </pc:picChg>
        <pc:picChg chg="del">
          <ac:chgData name="Meena, Ramjilal" userId="04f47ffa-00dc-4f53-a1c1-93674d103375" providerId="ADAL" clId="{6A31F983-3DC9-4B2A-8E77-035F17B1E4D2}" dt="2024-07-13T15:54:54.310" v="883" actId="478"/>
          <ac:picMkLst>
            <pc:docMk/>
            <pc:sldMk cId="1555054297" sldId="730"/>
            <ac:picMk id="19" creationId="{EF609ACD-E2A8-1501-9850-3773ED5389F5}"/>
          </ac:picMkLst>
        </pc:picChg>
        <pc:picChg chg="del">
          <ac:chgData name="Meena, Ramjilal" userId="04f47ffa-00dc-4f53-a1c1-93674d103375" providerId="ADAL" clId="{6A31F983-3DC9-4B2A-8E77-035F17B1E4D2}" dt="2024-07-13T15:54:48.516" v="879" actId="478"/>
          <ac:picMkLst>
            <pc:docMk/>
            <pc:sldMk cId="1555054297" sldId="730"/>
            <ac:picMk id="23" creationId="{5ECE610C-A204-1A62-2706-1FFB0B78D1A4}"/>
          </ac:picMkLst>
        </pc:picChg>
      </pc:sldChg>
      <pc:sldChg chg="addSp delSp modSp add mod ord">
        <pc:chgData name="Meena, Ramjilal" userId="04f47ffa-00dc-4f53-a1c1-93674d103375" providerId="ADAL" clId="{6A31F983-3DC9-4B2A-8E77-035F17B1E4D2}" dt="2024-07-14T04:26:46.898" v="1524" actId="1076"/>
        <pc:sldMkLst>
          <pc:docMk/>
          <pc:sldMk cId="2404995619" sldId="731"/>
        </pc:sldMkLst>
        <pc:spChg chg="mod">
          <ac:chgData name="Meena, Ramjilal" userId="04f47ffa-00dc-4f53-a1c1-93674d103375" providerId="ADAL" clId="{6A31F983-3DC9-4B2A-8E77-035F17B1E4D2}" dt="2024-07-14T02:41:07.802" v="1238" actId="6549"/>
          <ac:spMkLst>
            <pc:docMk/>
            <pc:sldMk cId="2404995619" sldId="731"/>
            <ac:spMk id="4" creationId="{3332AEE5-98AD-BBDF-02F6-D63F99A7F892}"/>
          </ac:spMkLst>
        </pc:spChg>
        <pc:spChg chg="add del mod">
          <ac:chgData name="Meena, Ramjilal" userId="04f47ffa-00dc-4f53-a1c1-93674d103375" providerId="ADAL" clId="{6A31F983-3DC9-4B2A-8E77-035F17B1E4D2}" dt="2024-07-14T04:22:45.427" v="1490"/>
          <ac:spMkLst>
            <pc:docMk/>
            <pc:sldMk cId="2404995619" sldId="731"/>
            <ac:spMk id="5" creationId="{DD2D5ECB-B687-744A-7420-4A39015808B9}"/>
          </ac:spMkLst>
        </pc:spChg>
        <pc:spChg chg="add del mod">
          <ac:chgData name="Meena, Ramjilal" userId="04f47ffa-00dc-4f53-a1c1-93674d103375" providerId="ADAL" clId="{6A31F983-3DC9-4B2A-8E77-035F17B1E4D2}" dt="2024-07-14T04:23:40.930" v="1494" actId="478"/>
          <ac:spMkLst>
            <pc:docMk/>
            <pc:sldMk cId="2404995619" sldId="731"/>
            <ac:spMk id="7" creationId="{1E973568-901F-D4ED-4267-6DE3D4E5CAFF}"/>
          </ac:spMkLst>
        </pc:spChg>
        <pc:spChg chg="mod">
          <ac:chgData name="Meena, Ramjilal" userId="04f47ffa-00dc-4f53-a1c1-93674d103375" providerId="ADAL" clId="{6A31F983-3DC9-4B2A-8E77-035F17B1E4D2}" dt="2024-07-14T02:42:50.232" v="1271"/>
          <ac:spMkLst>
            <pc:docMk/>
            <pc:sldMk cId="2404995619" sldId="731"/>
            <ac:spMk id="19" creationId="{D0D9CB2F-E196-14EB-5E42-CEA3228EA108}"/>
          </ac:spMkLst>
        </pc:spChg>
        <pc:picChg chg="del">
          <ac:chgData name="Meena, Ramjilal" userId="04f47ffa-00dc-4f53-a1c1-93674d103375" providerId="ADAL" clId="{6A31F983-3DC9-4B2A-8E77-035F17B1E4D2}" dt="2024-07-14T04:24:03.326" v="1499" actId="478"/>
          <ac:picMkLst>
            <pc:docMk/>
            <pc:sldMk cId="2404995619" sldId="731"/>
            <ac:picMk id="12" creationId="{20A1B16B-EC27-B7FB-B903-0BB6CF8810C4}"/>
          </ac:picMkLst>
        </pc:picChg>
        <pc:picChg chg="add del mod">
          <ac:chgData name="Meena, Ramjilal" userId="04f47ffa-00dc-4f53-a1c1-93674d103375" providerId="ADAL" clId="{6A31F983-3DC9-4B2A-8E77-035F17B1E4D2}" dt="2024-07-14T04:26:16.943" v="1517" actId="478"/>
          <ac:picMkLst>
            <pc:docMk/>
            <pc:sldMk cId="2404995619" sldId="731"/>
            <ac:picMk id="16" creationId="{8092EEB0-9AF5-793C-3628-97BDB04E47ED}"/>
          </ac:picMkLst>
        </pc:picChg>
        <pc:picChg chg="del">
          <ac:chgData name="Meena, Ramjilal" userId="04f47ffa-00dc-4f53-a1c1-93674d103375" providerId="ADAL" clId="{6A31F983-3DC9-4B2A-8E77-035F17B1E4D2}" dt="2024-07-14T04:19:37.622" v="1423" actId="478"/>
          <ac:picMkLst>
            <pc:docMk/>
            <pc:sldMk cId="2404995619" sldId="731"/>
            <ac:picMk id="18" creationId="{D5469814-ED96-1222-1907-A5C0833F4F3A}"/>
          </ac:picMkLst>
        </pc:picChg>
        <pc:picChg chg="del">
          <ac:chgData name="Meena, Ramjilal" userId="04f47ffa-00dc-4f53-a1c1-93674d103375" providerId="ADAL" clId="{6A31F983-3DC9-4B2A-8E77-035F17B1E4D2}" dt="2024-07-14T02:42:58.426" v="1272" actId="478"/>
          <ac:picMkLst>
            <pc:docMk/>
            <pc:sldMk cId="2404995619" sldId="731"/>
            <ac:picMk id="22" creationId="{364767F8-B494-FA49-75B9-092105447DA0}"/>
          </ac:picMkLst>
        </pc:picChg>
        <pc:picChg chg="add mod">
          <ac:chgData name="Meena, Ramjilal" userId="04f47ffa-00dc-4f53-a1c1-93674d103375" providerId="ADAL" clId="{6A31F983-3DC9-4B2A-8E77-035F17B1E4D2}" dt="2024-07-14T04:26:09.699" v="1515" actId="14100"/>
          <ac:picMkLst>
            <pc:docMk/>
            <pc:sldMk cId="2404995619" sldId="731"/>
            <ac:picMk id="24" creationId="{560342F5-73BC-11D7-DE11-B1C506B4D2F2}"/>
          </ac:picMkLst>
        </pc:picChg>
        <pc:picChg chg="add mod">
          <ac:chgData name="Meena, Ramjilal" userId="04f47ffa-00dc-4f53-a1c1-93674d103375" providerId="ADAL" clId="{6A31F983-3DC9-4B2A-8E77-035F17B1E4D2}" dt="2024-07-14T04:26:46.898" v="1524" actId="1076"/>
          <ac:picMkLst>
            <pc:docMk/>
            <pc:sldMk cId="2404995619" sldId="731"/>
            <ac:picMk id="25" creationId="{7E813D89-5CBB-C42D-4ACE-CFC7F5334506}"/>
          </ac:picMkLst>
        </pc:picChg>
        <pc:picChg chg="add mod">
          <ac:chgData name="Meena, Ramjilal" userId="04f47ffa-00dc-4f53-a1c1-93674d103375" providerId="ADAL" clId="{6A31F983-3DC9-4B2A-8E77-035F17B1E4D2}" dt="2024-07-14T04:26:36.834" v="1523" actId="14100"/>
          <ac:picMkLst>
            <pc:docMk/>
            <pc:sldMk cId="2404995619" sldId="731"/>
            <ac:picMk id="26" creationId="{85DD859D-863E-565A-8318-34591018A6C0}"/>
          </ac:picMkLst>
        </pc:picChg>
        <pc:picChg chg="del">
          <ac:chgData name="Meena, Ramjilal" userId="04f47ffa-00dc-4f53-a1c1-93674d103375" providerId="ADAL" clId="{6A31F983-3DC9-4B2A-8E77-035F17B1E4D2}" dt="2024-07-14T02:43:00.657" v="1273" actId="478"/>
          <ac:picMkLst>
            <pc:docMk/>
            <pc:sldMk cId="2404995619" sldId="731"/>
            <ac:picMk id="27" creationId="{5336DEDE-1CDE-F81F-2796-83EF9791960F}"/>
          </ac:picMkLst>
        </pc:picChg>
        <pc:picChg chg="del mod">
          <ac:chgData name="Meena, Ramjilal" userId="04f47ffa-00dc-4f53-a1c1-93674d103375" providerId="ADAL" clId="{6A31F983-3DC9-4B2A-8E77-035F17B1E4D2}" dt="2024-07-14T04:25:25.168" v="1508" actId="478"/>
          <ac:picMkLst>
            <pc:docMk/>
            <pc:sldMk cId="2404995619" sldId="731"/>
            <ac:picMk id="32" creationId="{B59D198E-E646-8185-5997-07BB25FD238B}"/>
          </ac:picMkLst>
        </pc:picChg>
      </pc:sldChg>
      <pc:sldChg chg="addSp delSp modSp add mod ord delAnim modAnim">
        <pc:chgData name="Meena, Ramjilal" userId="04f47ffa-00dc-4f53-a1c1-93674d103375" providerId="ADAL" clId="{6A31F983-3DC9-4B2A-8E77-035F17B1E4D2}" dt="2024-07-20T16:56:53.260" v="3593" actId="20577"/>
        <pc:sldMkLst>
          <pc:docMk/>
          <pc:sldMk cId="61638133" sldId="732"/>
        </pc:sldMkLst>
        <pc:spChg chg="mod">
          <ac:chgData name="Meena, Ramjilal" userId="04f47ffa-00dc-4f53-a1c1-93674d103375" providerId="ADAL" clId="{6A31F983-3DC9-4B2A-8E77-035F17B1E4D2}" dt="2024-07-15T00:45:41.912" v="1644" actId="403"/>
          <ac:spMkLst>
            <pc:docMk/>
            <pc:sldMk cId="61638133" sldId="732"/>
            <ac:spMk id="2" creationId="{E8BEF486-4AA2-1415-B40E-85F4FEE92377}"/>
          </ac:spMkLst>
        </pc:spChg>
        <pc:spChg chg="del mod">
          <ac:chgData name="Meena, Ramjilal" userId="04f47ffa-00dc-4f53-a1c1-93674d103375" providerId="ADAL" clId="{6A31F983-3DC9-4B2A-8E77-035F17B1E4D2}" dt="2024-07-15T00:43:19.025" v="1620" actId="478"/>
          <ac:spMkLst>
            <pc:docMk/>
            <pc:sldMk cId="61638133" sldId="732"/>
            <ac:spMk id="3" creationId="{A916A722-02C4-BD7F-053E-9A4D94B4BC64}"/>
          </ac:spMkLst>
        </pc:spChg>
        <pc:spChg chg="add mod">
          <ac:chgData name="Meena, Ramjilal" userId="04f47ffa-00dc-4f53-a1c1-93674d103375" providerId="ADAL" clId="{6A31F983-3DC9-4B2A-8E77-035F17B1E4D2}" dt="2024-07-15T00:53:30.162" v="1695" actId="1036"/>
          <ac:spMkLst>
            <pc:docMk/>
            <pc:sldMk cId="61638133" sldId="732"/>
            <ac:spMk id="7" creationId="{D9435FB1-7C7B-A651-80F3-BCFB1AB8A913}"/>
          </ac:spMkLst>
        </pc:spChg>
        <pc:spChg chg="mod">
          <ac:chgData name="Meena, Ramjilal" userId="04f47ffa-00dc-4f53-a1c1-93674d103375" providerId="ADAL" clId="{6A31F983-3DC9-4B2A-8E77-035F17B1E4D2}" dt="2024-07-15T00:45:32.614" v="1643" actId="14100"/>
          <ac:spMkLst>
            <pc:docMk/>
            <pc:sldMk cId="61638133" sldId="732"/>
            <ac:spMk id="9" creationId="{A448E222-B7D3-0308-0482-F6B47B12DF2A}"/>
          </ac:spMkLst>
        </pc:spChg>
        <pc:spChg chg="del mod">
          <ac:chgData name="Meena, Ramjilal" userId="04f47ffa-00dc-4f53-a1c1-93674d103375" providerId="ADAL" clId="{6A31F983-3DC9-4B2A-8E77-035F17B1E4D2}" dt="2024-07-15T00:44:18.047" v="1637" actId="478"/>
          <ac:spMkLst>
            <pc:docMk/>
            <pc:sldMk cId="61638133" sldId="732"/>
            <ac:spMk id="10" creationId="{45501009-124E-D760-46E1-4C4C00F455AF}"/>
          </ac:spMkLst>
        </pc:spChg>
        <pc:spChg chg="add mod">
          <ac:chgData name="Meena, Ramjilal" userId="04f47ffa-00dc-4f53-a1c1-93674d103375" providerId="ADAL" clId="{6A31F983-3DC9-4B2A-8E77-035F17B1E4D2}" dt="2024-07-20T16:56:53.260" v="3593" actId="20577"/>
          <ac:spMkLst>
            <pc:docMk/>
            <pc:sldMk cId="61638133" sldId="732"/>
            <ac:spMk id="11" creationId="{A8BBF9C9-BBE0-708C-5796-37A32830781D}"/>
          </ac:spMkLst>
        </pc:spChg>
        <pc:spChg chg="del mod">
          <ac:chgData name="Meena, Ramjilal" userId="04f47ffa-00dc-4f53-a1c1-93674d103375" providerId="ADAL" clId="{6A31F983-3DC9-4B2A-8E77-035F17B1E4D2}" dt="2024-07-15T00:38:23.148" v="1581" actId="478"/>
          <ac:spMkLst>
            <pc:docMk/>
            <pc:sldMk cId="61638133" sldId="732"/>
            <ac:spMk id="22" creationId="{BA365313-BB65-06EB-962B-97768B24C7E0}"/>
          </ac:spMkLst>
        </pc:spChg>
        <pc:picChg chg="add mod">
          <ac:chgData name="Meena, Ramjilal" userId="04f47ffa-00dc-4f53-a1c1-93674d103375" providerId="ADAL" clId="{6A31F983-3DC9-4B2A-8E77-035F17B1E4D2}" dt="2024-07-15T00:53:30.162" v="1695" actId="1036"/>
          <ac:picMkLst>
            <pc:docMk/>
            <pc:sldMk cId="61638133" sldId="732"/>
            <ac:picMk id="5" creationId="{E6AEA43D-35ED-BA29-36B6-8379FE883DC4}"/>
          </ac:picMkLst>
        </pc:picChg>
        <pc:picChg chg="del mod">
          <ac:chgData name="Meena, Ramjilal" userId="04f47ffa-00dc-4f53-a1c1-93674d103375" providerId="ADAL" clId="{6A31F983-3DC9-4B2A-8E77-035F17B1E4D2}" dt="2024-07-15T00:37:24.211" v="1558" actId="478"/>
          <ac:picMkLst>
            <pc:docMk/>
            <pc:sldMk cId="61638133" sldId="732"/>
            <ac:picMk id="1026" creationId="{C50703D6-EC7B-9ADF-3082-EB1B59AAA850}"/>
          </ac:picMkLst>
        </pc:picChg>
      </pc:sldChg>
      <pc:sldChg chg="addSp delSp modSp add mod ord">
        <pc:chgData name="Meena, Ramjilal" userId="04f47ffa-00dc-4f53-a1c1-93674d103375" providerId="ADAL" clId="{6A31F983-3DC9-4B2A-8E77-035F17B1E4D2}" dt="2024-07-15T15:04:28.898" v="1758" actId="1076"/>
        <pc:sldMkLst>
          <pc:docMk/>
          <pc:sldMk cId="2770710079" sldId="733"/>
        </pc:sldMkLst>
        <pc:spChg chg="mod">
          <ac:chgData name="Meena, Ramjilal" userId="04f47ffa-00dc-4f53-a1c1-93674d103375" providerId="ADAL" clId="{6A31F983-3DC9-4B2A-8E77-035F17B1E4D2}" dt="2024-07-15T14:54:51.266" v="1702" actId="20577"/>
          <ac:spMkLst>
            <pc:docMk/>
            <pc:sldMk cId="2770710079" sldId="733"/>
            <ac:spMk id="4" creationId="{3332AEE5-98AD-BBDF-02F6-D63F99A7F892}"/>
          </ac:spMkLst>
        </pc:spChg>
        <pc:spChg chg="add del mod">
          <ac:chgData name="Meena, Ramjilal" userId="04f47ffa-00dc-4f53-a1c1-93674d103375" providerId="ADAL" clId="{6A31F983-3DC9-4B2A-8E77-035F17B1E4D2}" dt="2024-07-15T15:04:16.936" v="1754" actId="478"/>
          <ac:spMkLst>
            <pc:docMk/>
            <pc:sldMk cId="2770710079" sldId="733"/>
            <ac:spMk id="7" creationId="{174F269F-E788-967E-E7B9-59EDBD57C8A6}"/>
          </ac:spMkLst>
        </pc:spChg>
        <pc:spChg chg="add del mod">
          <ac:chgData name="Meena, Ramjilal" userId="04f47ffa-00dc-4f53-a1c1-93674d103375" providerId="ADAL" clId="{6A31F983-3DC9-4B2A-8E77-035F17B1E4D2}" dt="2024-07-15T15:04:21.128" v="1755" actId="478"/>
          <ac:spMkLst>
            <pc:docMk/>
            <pc:sldMk cId="2770710079" sldId="733"/>
            <ac:spMk id="11" creationId="{5973E669-92EE-5851-3DC4-4316C1E969A6}"/>
          </ac:spMkLst>
        </pc:spChg>
        <pc:spChg chg="add del mod">
          <ac:chgData name="Meena, Ramjilal" userId="04f47ffa-00dc-4f53-a1c1-93674d103375" providerId="ADAL" clId="{6A31F983-3DC9-4B2A-8E77-035F17B1E4D2}" dt="2024-07-15T15:04:22.871" v="1756" actId="478"/>
          <ac:spMkLst>
            <pc:docMk/>
            <pc:sldMk cId="2770710079" sldId="733"/>
            <ac:spMk id="12" creationId="{5B27A180-401D-291F-54F2-AC50DEC5ECA7}"/>
          </ac:spMkLst>
        </pc:spChg>
        <pc:spChg chg="del">
          <ac:chgData name="Meena, Ramjilal" userId="04f47ffa-00dc-4f53-a1c1-93674d103375" providerId="ADAL" clId="{6A31F983-3DC9-4B2A-8E77-035F17B1E4D2}" dt="2024-07-15T15:04:25.115" v="1757" actId="478"/>
          <ac:spMkLst>
            <pc:docMk/>
            <pc:sldMk cId="2770710079" sldId="733"/>
            <ac:spMk id="17" creationId="{8E8AE03F-A1A2-9171-0325-332B3E141756}"/>
          </ac:spMkLst>
        </pc:spChg>
        <pc:spChg chg="mod">
          <ac:chgData name="Meena, Ramjilal" userId="04f47ffa-00dc-4f53-a1c1-93674d103375" providerId="ADAL" clId="{6A31F983-3DC9-4B2A-8E77-035F17B1E4D2}" dt="2024-07-15T14:55:12.441" v="1705" actId="6549"/>
          <ac:spMkLst>
            <pc:docMk/>
            <pc:sldMk cId="2770710079" sldId="733"/>
            <ac:spMk id="19" creationId="{D0D9CB2F-E196-14EB-5E42-CEA3228EA108}"/>
          </ac:spMkLst>
        </pc:spChg>
        <pc:picChg chg="add mod">
          <ac:chgData name="Meena, Ramjilal" userId="04f47ffa-00dc-4f53-a1c1-93674d103375" providerId="ADAL" clId="{6A31F983-3DC9-4B2A-8E77-035F17B1E4D2}" dt="2024-07-15T15:04:28.898" v="1758" actId="1076"/>
          <ac:picMkLst>
            <pc:docMk/>
            <pc:sldMk cId="2770710079" sldId="733"/>
            <ac:picMk id="5" creationId="{ABAA6037-F1B9-E61C-C80F-11556C29927B}"/>
          </ac:picMkLst>
        </pc:picChg>
        <pc:picChg chg="del">
          <ac:chgData name="Meena, Ramjilal" userId="04f47ffa-00dc-4f53-a1c1-93674d103375" providerId="ADAL" clId="{6A31F983-3DC9-4B2A-8E77-035F17B1E4D2}" dt="2024-07-15T14:55:27.259" v="1706" actId="478"/>
          <ac:picMkLst>
            <pc:docMk/>
            <pc:sldMk cId="2770710079" sldId="733"/>
            <ac:picMk id="22" creationId="{364767F8-B494-FA49-75B9-092105447DA0}"/>
          </ac:picMkLst>
        </pc:picChg>
        <pc:picChg chg="del">
          <ac:chgData name="Meena, Ramjilal" userId="04f47ffa-00dc-4f53-a1c1-93674d103375" providerId="ADAL" clId="{6A31F983-3DC9-4B2A-8E77-035F17B1E4D2}" dt="2024-07-15T14:55:28.295" v="1707" actId="478"/>
          <ac:picMkLst>
            <pc:docMk/>
            <pc:sldMk cId="2770710079" sldId="733"/>
            <ac:picMk id="27" creationId="{5336DEDE-1CDE-F81F-2796-83EF9791960F}"/>
          </ac:picMkLst>
        </pc:picChg>
      </pc:sldChg>
      <pc:sldChg chg="addSp delSp modSp add mod ord">
        <pc:chgData name="Meena, Ramjilal" userId="04f47ffa-00dc-4f53-a1c1-93674d103375" providerId="ADAL" clId="{6A31F983-3DC9-4B2A-8E77-035F17B1E4D2}" dt="2024-07-17T16:41:49.693" v="2202" actId="1076"/>
        <pc:sldMkLst>
          <pc:docMk/>
          <pc:sldMk cId="3367112462" sldId="734"/>
        </pc:sldMkLst>
        <pc:spChg chg="mod">
          <ac:chgData name="Meena, Ramjilal" userId="04f47ffa-00dc-4f53-a1c1-93674d103375" providerId="ADAL" clId="{6A31F983-3DC9-4B2A-8E77-035F17B1E4D2}" dt="2024-07-15T15:59:03.284" v="1999" actId="20577"/>
          <ac:spMkLst>
            <pc:docMk/>
            <pc:sldMk cId="3367112462" sldId="734"/>
            <ac:spMk id="4" creationId="{3332AEE5-98AD-BBDF-02F6-D63F99A7F892}"/>
          </ac:spMkLst>
        </pc:spChg>
        <pc:spChg chg="add mod">
          <ac:chgData name="Meena, Ramjilal" userId="04f47ffa-00dc-4f53-a1c1-93674d103375" providerId="ADAL" clId="{6A31F983-3DC9-4B2A-8E77-035F17B1E4D2}" dt="2024-07-15T16:02:50.832" v="2080" actId="1037"/>
          <ac:spMkLst>
            <pc:docMk/>
            <pc:sldMk cId="3367112462" sldId="734"/>
            <ac:spMk id="5" creationId="{BB9C8F3A-8018-4376-22A2-28B3548E8133}"/>
          </ac:spMkLst>
        </pc:spChg>
        <pc:spChg chg="add del mod">
          <ac:chgData name="Meena, Ramjilal" userId="04f47ffa-00dc-4f53-a1c1-93674d103375" providerId="ADAL" clId="{6A31F983-3DC9-4B2A-8E77-035F17B1E4D2}" dt="2024-07-15T16:02:04.182" v="2072" actId="478"/>
          <ac:spMkLst>
            <pc:docMk/>
            <pc:sldMk cId="3367112462" sldId="734"/>
            <ac:spMk id="7" creationId="{8FA90B6C-942A-9F7F-B22A-D519D9392519}"/>
          </ac:spMkLst>
        </pc:spChg>
        <pc:spChg chg="add mod">
          <ac:chgData name="Meena, Ramjilal" userId="04f47ffa-00dc-4f53-a1c1-93674d103375" providerId="ADAL" clId="{6A31F983-3DC9-4B2A-8E77-035F17B1E4D2}" dt="2024-07-15T16:01:40.251" v="2070"/>
          <ac:spMkLst>
            <pc:docMk/>
            <pc:sldMk cId="3367112462" sldId="734"/>
            <ac:spMk id="16" creationId="{6C59B96D-565A-B1A6-268A-D98A963427B8}"/>
          </ac:spMkLst>
        </pc:spChg>
        <pc:spChg chg="add mod">
          <ac:chgData name="Meena, Ramjilal" userId="04f47ffa-00dc-4f53-a1c1-93674d103375" providerId="ADAL" clId="{6A31F983-3DC9-4B2A-8E77-035F17B1E4D2}" dt="2024-07-15T16:01:40.251" v="2070"/>
          <ac:spMkLst>
            <pc:docMk/>
            <pc:sldMk cId="3367112462" sldId="734"/>
            <ac:spMk id="18" creationId="{3B048F20-6F1E-D386-1725-12EE2316F1E5}"/>
          </ac:spMkLst>
        </pc:spChg>
        <pc:spChg chg="mod">
          <ac:chgData name="Meena, Ramjilal" userId="04f47ffa-00dc-4f53-a1c1-93674d103375" providerId="ADAL" clId="{6A31F983-3DC9-4B2A-8E77-035F17B1E4D2}" dt="2024-07-15T16:00:58.400" v="2066" actId="403"/>
          <ac:spMkLst>
            <pc:docMk/>
            <pc:sldMk cId="3367112462" sldId="734"/>
            <ac:spMk id="19" creationId="{D0D9CB2F-E196-14EB-5E42-CEA3228EA108}"/>
          </ac:spMkLst>
        </pc:spChg>
        <pc:spChg chg="add mod">
          <ac:chgData name="Meena, Ramjilal" userId="04f47ffa-00dc-4f53-a1c1-93674d103375" providerId="ADAL" clId="{6A31F983-3DC9-4B2A-8E77-035F17B1E4D2}" dt="2024-07-15T16:01:40.251" v="2070"/>
          <ac:spMkLst>
            <pc:docMk/>
            <pc:sldMk cId="3367112462" sldId="734"/>
            <ac:spMk id="21" creationId="{5CA96FE0-C8B5-F545-0F80-9134500FF280}"/>
          </ac:spMkLst>
        </pc:spChg>
        <pc:spChg chg="add mod">
          <ac:chgData name="Meena, Ramjilal" userId="04f47ffa-00dc-4f53-a1c1-93674d103375" providerId="ADAL" clId="{6A31F983-3DC9-4B2A-8E77-035F17B1E4D2}" dt="2024-07-15T16:03:21.777" v="2094" actId="404"/>
          <ac:spMkLst>
            <pc:docMk/>
            <pc:sldMk cId="3367112462" sldId="734"/>
            <ac:spMk id="24" creationId="{940801D2-B980-5B90-5BC9-C4197BAF5708}"/>
          </ac:spMkLst>
        </pc:spChg>
        <pc:spChg chg="add mod">
          <ac:chgData name="Meena, Ramjilal" userId="04f47ffa-00dc-4f53-a1c1-93674d103375" providerId="ADAL" clId="{6A31F983-3DC9-4B2A-8E77-035F17B1E4D2}" dt="2024-07-15T16:02:04.967" v="2073"/>
          <ac:spMkLst>
            <pc:docMk/>
            <pc:sldMk cId="3367112462" sldId="734"/>
            <ac:spMk id="25" creationId="{99845295-A00C-F8EF-8204-D3A67B0D179E}"/>
          </ac:spMkLst>
        </pc:spChg>
        <pc:spChg chg="mod">
          <ac:chgData name="Meena, Ramjilal" userId="04f47ffa-00dc-4f53-a1c1-93674d103375" providerId="ADAL" clId="{6A31F983-3DC9-4B2A-8E77-035F17B1E4D2}" dt="2024-07-15T16:02:04.967" v="2073"/>
          <ac:spMkLst>
            <pc:docMk/>
            <pc:sldMk cId="3367112462" sldId="734"/>
            <ac:spMk id="31" creationId="{3DB30D1D-69A7-3402-FA27-008D61BA902C}"/>
          </ac:spMkLst>
        </pc:spChg>
        <pc:spChg chg="mod">
          <ac:chgData name="Meena, Ramjilal" userId="04f47ffa-00dc-4f53-a1c1-93674d103375" providerId="ADAL" clId="{6A31F983-3DC9-4B2A-8E77-035F17B1E4D2}" dt="2024-07-15T16:03:13.615" v="2090" actId="403"/>
          <ac:spMkLst>
            <pc:docMk/>
            <pc:sldMk cId="3367112462" sldId="734"/>
            <ac:spMk id="32" creationId="{8F820EA8-31E6-723B-BF0B-849C55699487}"/>
          </ac:spMkLst>
        </pc:spChg>
        <pc:spChg chg="add del mod">
          <ac:chgData name="Meena, Ramjilal" userId="04f47ffa-00dc-4f53-a1c1-93674d103375" providerId="ADAL" clId="{6A31F983-3DC9-4B2A-8E77-035F17B1E4D2}" dt="2024-07-15T16:03:59.519" v="2101"/>
          <ac:spMkLst>
            <pc:docMk/>
            <pc:sldMk cId="3367112462" sldId="734"/>
            <ac:spMk id="33" creationId="{4095F98C-F632-FBAE-E60A-FCF79AEC8120}"/>
          </ac:spMkLst>
        </pc:spChg>
        <pc:spChg chg="add del mod">
          <ac:chgData name="Meena, Ramjilal" userId="04f47ffa-00dc-4f53-a1c1-93674d103375" providerId="ADAL" clId="{6A31F983-3DC9-4B2A-8E77-035F17B1E4D2}" dt="2024-07-15T16:03:59.519" v="2101"/>
          <ac:spMkLst>
            <pc:docMk/>
            <pc:sldMk cId="3367112462" sldId="734"/>
            <ac:spMk id="34" creationId="{8763560D-3EA1-46E0-8741-F97F102AC902}"/>
          </ac:spMkLst>
        </pc:spChg>
        <pc:spChg chg="add del mod">
          <ac:chgData name="Meena, Ramjilal" userId="04f47ffa-00dc-4f53-a1c1-93674d103375" providerId="ADAL" clId="{6A31F983-3DC9-4B2A-8E77-035F17B1E4D2}" dt="2024-07-15T16:03:59.519" v="2101"/>
          <ac:spMkLst>
            <pc:docMk/>
            <pc:sldMk cId="3367112462" sldId="734"/>
            <ac:spMk id="35" creationId="{39528A0C-AA1D-9DAC-85BC-D0E017266318}"/>
          </ac:spMkLst>
        </pc:spChg>
        <pc:spChg chg="add del mod">
          <ac:chgData name="Meena, Ramjilal" userId="04f47ffa-00dc-4f53-a1c1-93674d103375" providerId="ADAL" clId="{6A31F983-3DC9-4B2A-8E77-035F17B1E4D2}" dt="2024-07-15T16:04:17.673" v="2104"/>
          <ac:spMkLst>
            <pc:docMk/>
            <pc:sldMk cId="3367112462" sldId="734"/>
            <ac:spMk id="37" creationId="{CDFA178A-F06E-5260-614C-06EB8EA0BC9A}"/>
          </ac:spMkLst>
        </pc:spChg>
        <pc:spChg chg="add del mod">
          <ac:chgData name="Meena, Ramjilal" userId="04f47ffa-00dc-4f53-a1c1-93674d103375" providerId="ADAL" clId="{6A31F983-3DC9-4B2A-8E77-035F17B1E4D2}" dt="2024-07-15T16:04:17.673" v="2104"/>
          <ac:spMkLst>
            <pc:docMk/>
            <pc:sldMk cId="3367112462" sldId="734"/>
            <ac:spMk id="38" creationId="{D4C5DA54-E99A-8994-CE93-08157D965B4C}"/>
          </ac:spMkLst>
        </pc:spChg>
        <pc:spChg chg="add del mod">
          <ac:chgData name="Meena, Ramjilal" userId="04f47ffa-00dc-4f53-a1c1-93674d103375" providerId="ADAL" clId="{6A31F983-3DC9-4B2A-8E77-035F17B1E4D2}" dt="2024-07-15T16:04:17.673" v="2104"/>
          <ac:spMkLst>
            <pc:docMk/>
            <pc:sldMk cId="3367112462" sldId="734"/>
            <ac:spMk id="39" creationId="{3F3E197D-6609-726C-D6DE-498481B8AE39}"/>
          </ac:spMkLst>
        </pc:spChg>
        <pc:spChg chg="add mod">
          <ac:chgData name="Meena, Ramjilal" userId="04f47ffa-00dc-4f53-a1c1-93674d103375" providerId="ADAL" clId="{6A31F983-3DC9-4B2A-8E77-035F17B1E4D2}" dt="2024-07-17T16:41:49.693" v="2202" actId="1076"/>
          <ac:spMkLst>
            <pc:docMk/>
            <pc:sldMk cId="3367112462" sldId="734"/>
            <ac:spMk id="40" creationId="{C83C5B79-621C-E114-1F48-1B42CE30265C}"/>
          </ac:spMkLst>
        </pc:spChg>
        <pc:spChg chg="add mod">
          <ac:chgData name="Meena, Ramjilal" userId="04f47ffa-00dc-4f53-a1c1-93674d103375" providerId="ADAL" clId="{6A31F983-3DC9-4B2A-8E77-035F17B1E4D2}" dt="2024-07-17T16:41:49.693" v="2202" actId="1076"/>
          <ac:spMkLst>
            <pc:docMk/>
            <pc:sldMk cId="3367112462" sldId="734"/>
            <ac:spMk id="41" creationId="{0EA161EA-D36C-7816-8FAA-418BB6B4874F}"/>
          </ac:spMkLst>
        </pc:spChg>
        <pc:spChg chg="add mod">
          <ac:chgData name="Meena, Ramjilal" userId="04f47ffa-00dc-4f53-a1c1-93674d103375" providerId="ADAL" clId="{6A31F983-3DC9-4B2A-8E77-035F17B1E4D2}" dt="2024-07-17T16:41:13.800" v="2175" actId="1076"/>
          <ac:spMkLst>
            <pc:docMk/>
            <pc:sldMk cId="3367112462" sldId="734"/>
            <ac:spMk id="42" creationId="{37649A95-A8B0-21AC-03D7-18BED1746AF0}"/>
          </ac:spMkLst>
        </pc:spChg>
        <pc:grpChg chg="add mod">
          <ac:chgData name="Meena, Ramjilal" userId="04f47ffa-00dc-4f53-a1c1-93674d103375" providerId="ADAL" clId="{6A31F983-3DC9-4B2A-8E77-035F17B1E4D2}" dt="2024-07-15T16:02:50.832" v="2080" actId="1037"/>
          <ac:grpSpMkLst>
            <pc:docMk/>
            <pc:sldMk cId="3367112462" sldId="734"/>
            <ac:grpSpMk id="11" creationId="{072FCB85-5BAC-ED1E-D180-910CE1B7C15C}"/>
          </ac:grpSpMkLst>
        </pc:grpChg>
        <pc:grpChg chg="add del mod">
          <ac:chgData name="Meena, Ramjilal" userId="04f47ffa-00dc-4f53-a1c1-93674d103375" providerId="ADAL" clId="{6A31F983-3DC9-4B2A-8E77-035F17B1E4D2}" dt="2024-07-15T16:02:04.182" v="2072" actId="478"/>
          <ac:grpSpMkLst>
            <pc:docMk/>
            <pc:sldMk cId="3367112462" sldId="734"/>
            <ac:grpSpMk id="12" creationId="{FF1FA053-6981-D433-256C-A477F7AB6404}"/>
          </ac:grpSpMkLst>
        </pc:grpChg>
        <pc:grpChg chg="add mod">
          <ac:chgData name="Meena, Ramjilal" userId="04f47ffa-00dc-4f53-a1c1-93674d103375" providerId="ADAL" clId="{6A31F983-3DC9-4B2A-8E77-035F17B1E4D2}" dt="2024-07-15T16:02:04.967" v="2073"/>
          <ac:grpSpMkLst>
            <pc:docMk/>
            <pc:sldMk cId="3367112462" sldId="734"/>
            <ac:grpSpMk id="26" creationId="{538A8BB3-AB0E-BB7C-690C-09559EAEB795}"/>
          </ac:grpSpMkLst>
        </pc:grpChg>
        <pc:graphicFrameChg chg="add del mod">
          <ac:chgData name="Meena, Ramjilal" userId="04f47ffa-00dc-4f53-a1c1-93674d103375" providerId="ADAL" clId="{6A31F983-3DC9-4B2A-8E77-035F17B1E4D2}" dt="2024-07-15T16:03:59.519" v="2101"/>
          <ac:graphicFrameMkLst>
            <pc:docMk/>
            <pc:sldMk cId="3367112462" sldId="734"/>
            <ac:graphicFrameMk id="36" creationId="{BD077148-8616-BF2B-9C43-D859529E3D5C}"/>
          </ac:graphicFrameMkLst>
        </pc:graphicFrameChg>
        <pc:picChg chg="del">
          <ac:chgData name="Meena, Ramjilal" userId="04f47ffa-00dc-4f53-a1c1-93674d103375" providerId="ADAL" clId="{6A31F983-3DC9-4B2A-8E77-035F17B1E4D2}" dt="2024-07-15T16:01:24.094" v="2067" actId="478"/>
          <ac:picMkLst>
            <pc:docMk/>
            <pc:sldMk cId="3367112462" sldId="734"/>
            <ac:picMk id="22" creationId="{364767F8-B494-FA49-75B9-092105447DA0}"/>
          </ac:picMkLst>
        </pc:picChg>
        <pc:picChg chg="del">
          <ac:chgData name="Meena, Ramjilal" userId="04f47ffa-00dc-4f53-a1c1-93674d103375" providerId="ADAL" clId="{6A31F983-3DC9-4B2A-8E77-035F17B1E4D2}" dt="2024-07-15T16:03:55.498" v="2099" actId="478"/>
          <ac:picMkLst>
            <pc:docMk/>
            <pc:sldMk cId="3367112462" sldId="734"/>
            <ac:picMk id="27" creationId="{5336DEDE-1CDE-F81F-2796-83EF9791960F}"/>
          </ac:picMkLst>
        </pc:picChg>
      </pc:sldChg>
      <pc:sldChg chg="delSp modSp add del mod">
        <pc:chgData name="Meena, Ramjilal" userId="04f47ffa-00dc-4f53-a1c1-93674d103375" providerId="ADAL" clId="{6A31F983-3DC9-4B2A-8E77-035F17B1E4D2}" dt="2024-07-17T15:49:14.474" v="2172" actId="47"/>
        <pc:sldMkLst>
          <pc:docMk/>
          <pc:sldMk cId="2043744251" sldId="735"/>
        </pc:sldMkLst>
        <pc:picChg chg="mod">
          <ac:chgData name="Meena, Ramjilal" userId="04f47ffa-00dc-4f53-a1c1-93674d103375" providerId="ADAL" clId="{6A31F983-3DC9-4B2A-8E77-035F17B1E4D2}" dt="2024-07-17T15:48:47.766" v="2170" actId="1076"/>
          <ac:picMkLst>
            <pc:docMk/>
            <pc:sldMk cId="2043744251" sldId="735"/>
            <ac:picMk id="5" creationId="{CF6BBA4B-1460-BD9F-AABE-BEBE60883B0C}"/>
          </ac:picMkLst>
        </pc:picChg>
        <pc:picChg chg="mod">
          <ac:chgData name="Meena, Ramjilal" userId="04f47ffa-00dc-4f53-a1c1-93674d103375" providerId="ADAL" clId="{6A31F983-3DC9-4B2A-8E77-035F17B1E4D2}" dt="2024-07-17T15:48:55.113" v="2171" actId="1076"/>
          <ac:picMkLst>
            <pc:docMk/>
            <pc:sldMk cId="2043744251" sldId="735"/>
            <ac:picMk id="7" creationId="{D52DD2BB-8176-A68A-F306-C8C568494478}"/>
          </ac:picMkLst>
        </pc:picChg>
        <pc:picChg chg="del">
          <ac:chgData name="Meena, Ramjilal" userId="04f47ffa-00dc-4f53-a1c1-93674d103375" providerId="ADAL" clId="{6A31F983-3DC9-4B2A-8E77-035F17B1E4D2}" dt="2024-07-17T15:48:16.493" v="2168" actId="478"/>
          <ac:picMkLst>
            <pc:docMk/>
            <pc:sldMk cId="2043744251" sldId="735"/>
            <ac:picMk id="11" creationId="{0A263359-0E06-D61C-542D-4292DF300253}"/>
          </ac:picMkLst>
        </pc:picChg>
      </pc:sldChg>
      <pc:sldChg chg="addSp delSp modSp add mod ord">
        <pc:chgData name="Meena, Ramjilal" userId="04f47ffa-00dc-4f53-a1c1-93674d103375" providerId="ADAL" clId="{6A31F983-3DC9-4B2A-8E77-035F17B1E4D2}" dt="2024-07-20T13:53:10.428" v="3168" actId="20577"/>
        <pc:sldMkLst>
          <pc:docMk/>
          <pc:sldMk cId="3894365906" sldId="735"/>
        </pc:sldMkLst>
        <pc:spChg chg="mod">
          <ac:chgData name="Meena, Ramjilal" userId="04f47ffa-00dc-4f53-a1c1-93674d103375" providerId="ADAL" clId="{6A31F983-3DC9-4B2A-8E77-035F17B1E4D2}" dt="2024-07-17T17:00:39.447" v="2510" actId="6549"/>
          <ac:spMkLst>
            <pc:docMk/>
            <pc:sldMk cId="3894365906" sldId="735"/>
            <ac:spMk id="4" creationId="{3332AEE5-98AD-BBDF-02F6-D63F99A7F892}"/>
          </ac:spMkLst>
        </pc:spChg>
        <pc:spChg chg="del">
          <ac:chgData name="Meena, Ramjilal" userId="04f47ffa-00dc-4f53-a1c1-93674d103375" providerId="ADAL" clId="{6A31F983-3DC9-4B2A-8E77-035F17B1E4D2}" dt="2024-07-20T13:49:27.200" v="3104" actId="478"/>
          <ac:spMkLst>
            <pc:docMk/>
            <pc:sldMk cId="3894365906" sldId="735"/>
            <ac:spMk id="5" creationId="{BB9C8F3A-8018-4376-22A2-28B3548E8133}"/>
          </ac:spMkLst>
        </pc:spChg>
        <pc:spChg chg="del">
          <ac:chgData name="Meena, Ramjilal" userId="04f47ffa-00dc-4f53-a1c1-93674d103375" providerId="ADAL" clId="{6A31F983-3DC9-4B2A-8E77-035F17B1E4D2}" dt="2024-07-20T13:49:56.841" v="3113" actId="478"/>
          <ac:spMkLst>
            <pc:docMk/>
            <pc:sldMk cId="3894365906" sldId="735"/>
            <ac:spMk id="13" creationId="{460D1706-A927-BC8D-A616-3C6063F7560B}"/>
          </ac:spMkLst>
        </pc:spChg>
        <pc:spChg chg="add del mod">
          <ac:chgData name="Meena, Ramjilal" userId="04f47ffa-00dc-4f53-a1c1-93674d103375" providerId="ADAL" clId="{6A31F983-3DC9-4B2A-8E77-035F17B1E4D2}" dt="2024-07-20T13:49:54.274" v="3112"/>
          <ac:spMkLst>
            <pc:docMk/>
            <pc:sldMk cId="3894365906" sldId="735"/>
            <ac:spMk id="16" creationId="{5B930EBC-3D21-461C-581B-C1B097A88881}"/>
          </ac:spMkLst>
        </pc:spChg>
        <pc:spChg chg="add del mod">
          <ac:chgData name="Meena, Ramjilal" userId="04f47ffa-00dc-4f53-a1c1-93674d103375" providerId="ADAL" clId="{6A31F983-3DC9-4B2A-8E77-035F17B1E4D2}" dt="2024-07-20T13:50:40.466" v="3118" actId="478"/>
          <ac:spMkLst>
            <pc:docMk/>
            <pc:sldMk cId="3894365906" sldId="735"/>
            <ac:spMk id="18" creationId="{E863C6E2-2226-964A-B158-4988E6C01400}"/>
          </ac:spMkLst>
        </pc:spChg>
        <pc:spChg chg="mod">
          <ac:chgData name="Meena, Ramjilal" userId="04f47ffa-00dc-4f53-a1c1-93674d103375" providerId="ADAL" clId="{6A31F983-3DC9-4B2A-8E77-035F17B1E4D2}" dt="2024-07-17T17:01:55.185" v="2614" actId="20577"/>
          <ac:spMkLst>
            <pc:docMk/>
            <pc:sldMk cId="3894365906" sldId="735"/>
            <ac:spMk id="19" creationId="{D0D9CB2F-E196-14EB-5E42-CEA3228EA108}"/>
          </ac:spMkLst>
        </pc:spChg>
        <pc:spChg chg="add mod">
          <ac:chgData name="Meena, Ramjilal" userId="04f47ffa-00dc-4f53-a1c1-93674d103375" providerId="ADAL" clId="{6A31F983-3DC9-4B2A-8E77-035F17B1E4D2}" dt="2024-07-20T13:52:54.281" v="3164" actId="1076"/>
          <ac:spMkLst>
            <pc:docMk/>
            <pc:sldMk cId="3894365906" sldId="735"/>
            <ac:spMk id="22" creationId="{E5B87C6D-BFB8-21EC-1594-5E1DA319D33B}"/>
          </ac:spMkLst>
        </pc:spChg>
        <pc:spChg chg="del">
          <ac:chgData name="Meena, Ramjilal" userId="04f47ffa-00dc-4f53-a1c1-93674d103375" providerId="ADAL" clId="{6A31F983-3DC9-4B2A-8E77-035F17B1E4D2}" dt="2024-07-20T13:49:30.201" v="3105" actId="478"/>
          <ac:spMkLst>
            <pc:docMk/>
            <pc:sldMk cId="3894365906" sldId="735"/>
            <ac:spMk id="25" creationId="{99845295-A00C-F8EF-8204-D3A67B0D179E}"/>
          </ac:spMkLst>
        </pc:spChg>
        <pc:spChg chg="add mod">
          <ac:chgData name="Meena, Ramjilal" userId="04f47ffa-00dc-4f53-a1c1-93674d103375" providerId="ADAL" clId="{6A31F983-3DC9-4B2A-8E77-035F17B1E4D2}" dt="2024-07-20T13:52:54.281" v="3164" actId="1076"/>
          <ac:spMkLst>
            <pc:docMk/>
            <pc:sldMk cId="3894365906" sldId="735"/>
            <ac:spMk id="27" creationId="{3248FE1C-CDA6-8B7A-6DFC-25D9641B4E31}"/>
          </ac:spMkLst>
        </pc:spChg>
        <pc:spChg chg="add del mod">
          <ac:chgData name="Meena, Ramjilal" userId="04f47ffa-00dc-4f53-a1c1-93674d103375" providerId="ADAL" clId="{6A31F983-3DC9-4B2A-8E77-035F17B1E4D2}" dt="2024-07-20T13:51:59.667" v="3158" actId="478"/>
          <ac:spMkLst>
            <pc:docMk/>
            <pc:sldMk cId="3894365906" sldId="735"/>
            <ac:spMk id="33" creationId="{6231734E-1013-3EE3-10F4-15C204AB9148}"/>
          </ac:spMkLst>
        </pc:spChg>
        <pc:spChg chg="add mod">
          <ac:chgData name="Meena, Ramjilal" userId="04f47ffa-00dc-4f53-a1c1-93674d103375" providerId="ADAL" clId="{6A31F983-3DC9-4B2A-8E77-035F17B1E4D2}" dt="2024-07-20T13:53:10.428" v="3168" actId="20577"/>
          <ac:spMkLst>
            <pc:docMk/>
            <pc:sldMk cId="3894365906" sldId="735"/>
            <ac:spMk id="34" creationId="{4E414DF8-B1C8-8CBC-B99F-DF90BD4ED2A3}"/>
          </ac:spMkLst>
        </pc:spChg>
        <pc:spChg chg="del">
          <ac:chgData name="Meena, Ramjilal" userId="04f47ffa-00dc-4f53-a1c1-93674d103375" providerId="ADAL" clId="{6A31F983-3DC9-4B2A-8E77-035F17B1E4D2}" dt="2024-07-20T13:49:33.564" v="3107" actId="478"/>
          <ac:spMkLst>
            <pc:docMk/>
            <pc:sldMk cId="3894365906" sldId="735"/>
            <ac:spMk id="40" creationId="{C83C5B79-621C-E114-1F48-1B42CE30265C}"/>
          </ac:spMkLst>
        </pc:spChg>
        <pc:spChg chg="del">
          <ac:chgData name="Meena, Ramjilal" userId="04f47ffa-00dc-4f53-a1c1-93674d103375" providerId="ADAL" clId="{6A31F983-3DC9-4B2A-8E77-035F17B1E4D2}" dt="2024-07-20T13:49:37.010" v="3108" actId="478"/>
          <ac:spMkLst>
            <pc:docMk/>
            <pc:sldMk cId="3894365906" sldId="735"/>
            <ac:spMk id="41" creationId="{0EA161EA-D36C-7816-8FAA-418BB6B4874F}"/>
          </ac:spMkLst>
        </pc:spChg>
        <pc:spChg chg="del">
          <ac:chgData name="Meena, Ramjilal" userId="04f47ffa-00dc-4f53-a1c1-93674d103375" providerId="ADAL" clId="{6A31F983-3DC9-4B2A-8E77-035F17B1E4D2}" dt="2024-07-20T13:49:31.914" v="3106" actId="478"/>
          <ac:spMkLst>
            <pc:docMk/>
            <pc:sldMk cId="3894365906" sldId="735"/>
            <ac:spMk id="42" creationId="{37649A95-A8B0-21AC-03D7-18BED1746AF0}"/>
          </ac:spMkLst>
        </pc:spChg>
        <pc:grpChg chg="del">
          <ac:chgData name="Meena, Ramjilal" userId="04f47ffa-00dc-4f53-a1c1-93674d103375" providerId="ADAL" clId="{6A31F983-3DC9-4B2A-8E77-035F17B1E4D2}" dt="2024-07-20T13:49:22.928" v="3102" actId="478"/>
          <ac:grpSpMkLst>
            <pc:docMk/>
            <pc:sldMk cId="3894365906" sldId="735"/>
            <ac:grpSpMk id="11" creationId="{072FCB85-5BAC-ED1E-D180-910CE1B7C15C}"/>
          </ac:grpSpMkLst>
        </pc:grpChg>
        <pc:grpChg chg="del">
          <ac:chgData name="Meena, Ramjilal" userId="04f47ffa-00dc-4f53-a1c1-93674d103375" providerId="ADAL" clId="{6A31F983-3DC9-4B2A-8E77-035F17B1E4D2}" dt="2024-07-20T13:49:25.173" v="3103" actId="478"/>
          <ac:grpSpMkLst>
            <pc:docMk/>
            <pc:sldMk cId="3894365906" sldId="735"/>
            <ac:grpSpMk id="26" creationId="{538A8BB3-AB0E-BB7C-690C-09559EAEB795}"/>
          </ac:grpSpMkLst>
        </pc:grpChg>
        <pc:picChg chg="add mod">
          <ac:chgData name="Meena, Ramjilal" userId="04f47ffa-00dc-4f53-a1c1-93674d103375" providerId="ADAL" clId="{6A31F983-3DC9-4B2A-8E77-035F17B1E4D2}" dt="2024-07-20T13:50:05.931" v="3115" actId="1076"/>
          <ac:picMkLst>
            <pc:docMk/>
            <pc:sldMk cId="3894365906" sldId="735"/>
            <ac:picMk id="12" creationId="{589522B1-4A9C-053D-8150-570FBAC7AE84}"/>
          </ac:picMkLst>
        </pc:picChg>
        <pc:picChg chg="del mod">
          <ac:chgData name="Meena, Ramjilal" userId="04f47ffa-00dc-4f53-a1c1-93674d103375" providerId="ADAL" clId="{6A31F983-3DC9-4B2A-8E77-035F17B1E4D2}" dt="2024-07-20T13:52:24.692" v="3162" actId="478"/>
          <ac:picMkLst>
            <pc:docMk/>
            <pc:sldMk cId="3894365906" sldId="735"/>
            <ac:picMk id="20" creationId="{94A85A15-C8C7-F5A8-B61C-3C6955554704}"/>
          </ac:picMkLst>
        </pc:picChg>
      </pc:sldChg>
      <pc:sldChg chg="modSp add mod ord">
        <pc:chgData name="Meena, Ramjilal" userId="04f47ffa-00dc-4f53-a1c1-93674d103375" providerId="ADAL" clId="{6A31F983-3DC9-4B2A-8E77-035F17B1E4D2}" dt="2024-07-17T17:02:01.763" v="2616"/>
        <pc:sldMkLst>
          <pc:docMk/>
          <pc:sldMk cId="2738050159" sldId="736"/>
        </pc:sldMkLst>
        <pc:spChg chg="mod">
          <ac:chgData name="Meena, Ramjilal" userId="04f47ffa-00dc-4f53-a1c1-93674d103375" providerId="ADAL" clId="{6A31F983-3DC9-4B2A-8E77-035F17B1E4D2}" dt="2024-07-17T17:01:23.122" v="2578" actId="20577"/>
          <ac:spMkLst>
            <pc:docMk/>
            <pc:sldMk cId="2738050159" sldId="736"/>
            <ac:spMk id="4" creationId="{3332AEE5-98AD-BBDF-02F6-D63F99A7F892}"/>
          </ac:spMkLst>
        </pc:spChg>
        <pc:spChg chg="mod">
          <ac:chgData name="Meena, Ramjilal" userId="04f47ffa-00dc-4f53-a1c1-93674d103375" providerId="ADAL" clId="{6A31F983-3DC9-4B2A-8E77-035F17B1E4D2}" dt="2024-07-17T17:01:36.232" v="2607" actId="6549"/>
          <ac:spMkLst>
            <pc:docMk/>
            <pc:sldMk cId="2738050159" sldId="736"/>
            <ac:spMk id="19" creationId="{D0D9CB2F-E196-14EB-5E42-CEA3228EA108}"/>
          </ac:spMkLst>
        </pc:spChg>
      </pc:sldChg>
      <pc:sldChg chg="modSp add del mod">
        <pc:chgData name="Meena, Ramjilal" userId="04f47ffa-00dc-4f53-a1c1-93674d103375" providerId="ADAL" clId="{6A31F983-3DC9-4B2A-8E77-035F17B1E4D2}" dt="2024-07-20T13:00:54.118" v="2843" actId="47"/>
        <pc:sldMkLst>
          <pc:docMk/>
          <pc:sldMk cId="3643023470" sldId="737"/>
        </pc:sldMkLst>
        <pc:spChg chg="mod">
          <ac:chgData name="Meena, Ramjilal" userId="04f47ffa-00dc-4f53-a1c1-93674d103375" providerId="ADAL" clId="{6A31F983-3DC9-4B2A-8E77-035F17B1E4D2}" dt="2024-07-17T17:04:30.412" v="2634" actId="20577"/>
          <ac:spMkLst>
            <pc:docMk/>
            <pc:sldMk cId="3643023470" sldId="737"/>
            <ac:spMk id="13" creationId="{D2E2C7BE-3AB3-A531-BF68-A3D87207350A}"/>
          </ac:spMkLst>
        </pc:spChg>
      </pc:sldChg>
      <pc:sldChg chg="addSp delSp modSp add mod">
        <pc:chgData name="Meena, Ramjilal" userId="04f47ffa-00dc-4f53-a1c1-93674d103375" providerId="ADAL" clId="{6A31F983-3DC9-4B2A-8E77-035F17B1E4D2}" dt="2024-07-20T13:21:54.660" v="3083" actId="20577"/>
        <pc:sldMkLst>
          <pc:docMk/>
          <pc:sldMk cId="2461981648" sldId="738"/>
        </pc:sldMkLst>
        <pc:spChg chg="mod">
          <ac:chgData name="Meena, Ramjilal" userId="04f47ffa-00dc-4f53-a1c1-93674d103375" providerId="ADAL" clId="{6A31F983-3DC9-4B2A-8E77-035F17B1E4D2}" dt="2024-07-17T17:05:53.322" v="2659" actId="20577"/>
          <ac:spMkLst>
            <pc:docMk/>
            <pc:sldMk cId="2461981648" sldId="738"/>
            <ac:spMk id="5" creationId="{DE58F9D9-667D-8FD1-CCBB-BF874C6A702C}"/>
          </ac:spMkLst>
        </pc:spChg>
        <pc:spChg chg="add mod">
          <ac:chgData name="Meena, Ramjilal" userId="04f47ffa-00dc-4f53-a1c1-93674d103375" providerId="ADAL" clId="{6A31F983-3DC9-4B2A-8E77-035F17B1E4D2}" dt="2024-07-20T13:21:41.828" v="3063"/>
          <ac:spMkLst>
            <pc:docMk/>
            <pc:sldMk cId="2461981648" sldId="738"/>
            <ac:spMk id="7" creationId="{1B78F8F5-84E2-537E-13B9-17246DA4983A}"/>
          </ac:spMkLst>
        </pc:spChg>
        <pc:spChg chg="del">
          <ac:chgData name="Meena, Ramjilal" userId="04f47ffa-00dc-4f53-a1c1-93674d103375" providerId="ADAL" clId="{6A31F983-3DC9-4B2A-8E77-035F17B1E4D2}" dt="2024-07-20T13:12:08.181" v="2918" actId="478"/>
          <ac:spMkLst>
            <pc:docMk/>
            <pc:sldMk cId="2461981648" sldId="738"/>
            <ac:spMk id="9" creationId="{E2B90E04-F103-75FD-8525-2CB0CF6D80F0}"/>
          </ac:spMkLst>
        </pc:spChg>
        <pc:spChg chg="del">
          <ac:chgData name="Meena, Ramjilal" userId="04f47ffa-00dc-4f53-a1c1-93674d103375" providerId="ADAL" clId="{6A31F983-3DC9-4B2A-8E77-035F17B1E4D2}" dt="2024-07-20T13:21:41.577" v="3062" actId="478"/>
          <ac:spMkLst>
            <pc:docMk/>
            <pc:sldMk cId="2461981648" sldId="738"/>
            <ac:spMk id="12" creationId="{B2A13FBB-332A-D3AB-DCE2-1092262781E0}"/>
          </ac:spMkLst>
        </pc:spChg>
        <pc:spChg chg="del">
          <ac:chgData name="Meena, Ramjilal" userId="04f47ffa-00dc-4f53-a1c1-93674d103375" providerId="ADAL" clId="{6A31F983-3DC9-4B2A-8E77-035F17B1E4D2}" dt="2024-07-20T13:12:06.423" v="2917" actId="478"/>
          <ac:spMkLst>
            <pc:docMk/>
            <pc:sldMk cId="2461981648" sldId="738"/>
            <ac:spMk id="13" creationId="{D9DE5DCB-468C-2834-B4FB-3371A62FBE98}"/>
          </ac:spMkLst>
        </pc:spChg>
        <pc:spChg chg="del">
          <ac:chgData name="Meena, Ramjilal" userId="04f47ffa-00dc-4f53-a1c1-93674d103375" providerId="ADAL" clId="{6A31F983-3DC9-4B2A-8E77-035F17B1E4D2}" dt="2024-07-20T13:12:04.273" v="2916" actId="478"/>
          <ac:spMkLst>
            <pc:docMk/>
            <pc:sldMk cId="2461981648" sldId="738"/>
            <ac:spMk id="15" creationId="{4FE7B038-169F-EF36-B1ED-AAB699E652C8}"/>
          </ac:spMkLst>
        </pc:spChg>
        <pc:graphicFrameChg chg="add mod modGraphic">
          <ac:chgData name="Meena, Ramjilal" userId="04f47ffa-00dc-4f53-a1c1-93674d103375" providerId="ADAL" clId="{6A31F983-3DC9-4B2A-8E77-035F17B1E4D2}" dt="2024-07-20T13:21:54.660" v="3083" actId="20577"/>
          <ac:graphicFrameMkLst>
            <pc:docMk/>
            <pc:sldMk cId="2461981648" sldId="738"/>
            <ac:graphicFrameMk id="2" creationId="{34C403C9-BF81-01CC-C727-3BF8EE13E767}"/>
          </ac:graphicFrameMkLst>
        </pc:graphicFrameChg>
        <pc:picChg chg="del">
          <ac:chgData name="Meena, Ramjilal" userId="04f47ffa-00dc-4f53-a1c1-93674d103375" providerId="ADAL" clId="{6A31F983-3DC9-4B2A-8E77-035F17B1E4D2}" dt="2024-07-20T13:12:00.986" v="2914" actId="478"/>
          <ac:picMkLst>
            <pc:docMk/>
            <pc:sldMk cId="2461981648" sldId="738"/>
            <ac:picMk id="6" creationId="{6B5C8F7E-00F3-9C1D-53C2-A6098DC97DA3}"/>
          </ac:picMkLst>
        </pc:picChg>
        <pc:picChg chg="del">
          <ac:chgData name="Meena, Ramjilal" userId="04f47ffa-00dc-4f53-a1c1-93674d103375" providerId="ADAL" clId="{6A31F983-3DC9-4B2A-8E77-035F17B1E4D2}" dt="2024-07-20T13:12:01.567" v="2915" actId="478"/>
          <ac:picMkLst>
            <pc:docMk/>
            <pc:sldMk cId="2461981648" sldId="738"/>
            <ac:picMk id="11" creationId="{86692FC2-998C-3CF7-6B80-69C2602198E3}"/>
          </ac:picMkLst>
        </pc:picChg>
      </pc:sldChg>
      <pc:sldChg chg="modSp add mod ord">
        <pc:chgData name="Meena, Ramjilal" userId="04f47ffa-00dc-4f53-a1c1-93674d103375" providerId="ADAL" clId="{6A31F983-3DC9-4B2A-8E77-035F17B1E4D2}" dt="2024-07-20T14:13:51.275" v="3403" actId="6549"/>
        <pc:sldMkLst>
          <pc:docMk/>
          <pc:sldMk cId="3994181342" sldId="739"/>
        </pc:sldMkLst>
        <pc:spChg chg="mod">
          <ac:chgData name="Meena, Ramjilal" userId="04f47ffa-00dc-4f53-a1c1-93674d103375" providerId="ADAL" clId="{6A31F983-3DC9-4B2A-8E77-035F17B1E4D2}" dt="2024-07-20T14:13:51.275" v="3403" actId="6549"/>
          <ac:spMkLst>
            <pc:docMk/>
            <pc:sldMk cId="3994181342" sldId="739"/>
            <ac:spMk id="7" creationId="{1F5C14E5-AC60-3072-1F36-DFC4A212FB45}"/>
          </ac:spMkLst>
        </pc:spChg>
      </pc:sldChg>
    </pc:docChg>
  </pc:docChgLst>
  <pc:docChgLst>
    <pc:chgData name="Meena, Ramjilal" userId="04f47ffa-00dc-4f53-a1c1-93674d103375" providerId="ADAL" clId="{F8175814-4874-4744-920A-933F9A5634C8}"/>
    <pc:docChg chg="custSel modSld sldOrd">
      <pc:chgData name="Meena, Ramjilal" userId="04f47ffa-00dc-4f53-a1c1-93674d103375" providerId="ADAL" clId="{F8175814-4874-4744-920A-933F9A5634C8}" dt="2024-06-25T04:18:01.787" v="98" actId="20577"/>
      <pc:docMkLst>
        <pc:docMk/>
      </pc:docMkLst>
      <pc:sldChg chg="modSp mod">
        <pc:chgData name="Meena, Ramjilal" userId="04f47ffa-00dc-4f53-a1c1-93674d103375" providerId="ADAL" clId="{F8175814-4874-4744-920A-933F9A5634C8}" dt="2024-06-25T04:18:01.787" v="98" actId="20577"/>
        <pc:sldMkLst>
          <pc:docMk/>
          <pc:sldMk cId="1609453550" sldId="493"/>
        </pc:sldMkLst>
        <pc:spChg chg="mod">
          <ac:chgData name="Meena, Ramjilal" userId="04f47ffa-00dc-4f53-a1c1-93674d103375" providerId="ADAL" clId="{F8175814-4874-4744-920A-933F9A5634C8}" dt="2024-06-25T04:17:57.655" v="96" actId="20577"/>
          <ac:spMkLst>
            <pc:docMk/>
            <pc:sldMk cId="1609453550" sldId="493"/>
            <ac:spMk id="2" creationId="{E8BEF486-4AA2-1415-B40E-85F4FEE92377}"/>
          </ac:spMkLst>
        </pc:spChg>
        <pc:spChg chg="mod">
          <ac:chgData name="Meena, Ramjilal" userId="04f47ffa-00dc-4f53-a1c1-93674d103375" providerId="ADAL" clId="{F8175814-4874-4744-920A-933F9A5634C8}" dt="2024-06-25T04:18:01.787" v="98" actId="20577"/>
          <ac:spMkLst>
            <pc:docMk/>
            <pc:sldMk cId="1609453550" sldId="493"/>
            <ac:spMk id="4" creationId="{3332AEE5-98AD-BBDF-02F6-D63F99A7F892}"/>
          </ac:spMkLst>
        </pc:spChg>
      </pc:sldChg>
      <pc:sldChg chg="modSp mod">
        <pc:chgData name="Meena, Ramjilal" userId="04f47ffa-00dc-4f53-a1c1-93674d103375" providerId="ADAL" clId="{F8175814-4874-4744-920A-933F9A5634C8}" dt="2024-06-25T04:17:09.918" v="93" actId="20577"/>
        <pc:sldMkLst>
          <pc:docMk/>
          <pc:sldMk cId="2712322251" sldId="494"/>
        </pc:sldMkLst>
        <pc:spChg chg="mod">
          <ac:chgData name="Meena, Ramjilal" userId="04f47ffa-00dc-4f53-a1c1-93674d103375" providerId="ADAL" clId="{F8175814-4874-4744-920A-933F9A5634C8}" dt="2024-06-25T04:17:09.918" v="93" actId="20577"/>
          <ac:spMkLst>
            <pc:docMk/>
            <pc:sldMk cId="2712322251" sldId="494"/>
            <ac:spMk id="4" creationId="{3332AEE5-98AD-BBDF-02F6-D63F99A7F892}"/>
          </ac:spMkLst>
        </pc:spChg>
      </pc:sldChg>
      <pc:sldChg chg="addSp delSp modSp mod">
        <pc:chgData name="Meena, Ramjilal" userId="04f47ffa-00dc-4f53-a1c1-93674d103375" providerId="ADAL" clId="{F8175814-4874-4744-920A-933F9A5634C8}" dt="2024-06-25T04:14:25.978" v="91" actId="20577"/>
        <pc:sldMkLst>
          <pc:docMk/>
          <pc:sldMk cId="118872432" sldId="499"/>
        </pc:sldMkLst>
        <pc:spChg chg="mod">
          <ac:chgData name="Meena, Ramjilal" userId="04f47ffa-00dc-4f53-a1c1-93674d103375" providerId="ADAL" clId="{F8175814-4874-4744-920A-933F9A5634C8}" dt="2024-06-25T04:14:25.978" v="91" actId="20577"/>
          <ac:spMkLst>
            <pc:docMk/>
            <pc:sldMk cId="118872432" sldId="499"/>
            <ac:spMk id="2" creationId="{9C5DD57F-2FE6-ECB7-1681-7956002264DB}"/>
          </ac:spMkLst>
        </pc:spChg>
        <pc:spChg chg="mod">
          <ac:chgData name="Meena, Ramjilal" userId="04f47ffa-00dc-4f53-a1c1-93674d103375" providerId="ADAL" clId="{F8175814-4874-4744-920A-933F9A5634C8}" dt="2024-06-25T04:08:01.750" v="15" actId="20577"/>
          <ac:spMkLst>
            <pc:docMk/>
            <pc:sldMk cId="118872432" sldId="499"/>
            <ac:spMk id="7" creationId="{36866002-CE0A-DC18-2732-F8895A8210A1}"/>
          </ac:spMkLst>
        </pc:spChg>
        <pc:picChg chg="del">
          <ac:chgData name="Meena, Ramjilal" userId="04f47ffa-00dc-4f53-a1c1-93674d103375" providerId="ADAL" clId="{F8175814-4874-4744-920A-933F9A5634C8}" dt="2024-06-25T04:08:12.895" v="16" actId="478"/>
          <ac:picMkLst>
            <pc:docMk/>
            <pc:sldMk cId="118872432" sldId="499"/>
            <ac:picMk id="3" creationId="{6CCFBFC6-C2D9-BD9D-493D-290620A9ECEA}"/>
          </ac:picMkLst>
        </pc:picChg>
        <pc:picChg chg="add del mod">
          <ac:chgData name="Meena, Ramjilal" userId="04f47ffa-00dc-4f53-a1c1-93674d103375" providerId="ADAL" clId="{F8175814-4874-4744-920A-933F9A5634C8}" dt="2024-06-25T04:13:27.900" v="87" actId="21"/>
          <ac:picMkLst>
            <pc:docMk/>
            <pc:sldMk cId="118872432" sldId="499"/>
            <ac:picMk id="11" creationId="{F3CDBE23-1EDC-E567-7502-503C5E29A168}"/>
          </ac:picMkLst>
        </pc:picChg>
        <pc:picChg chg="add mod">
          <ac:chgData name="Meena, Ramjilal" userId="04f47ffa-00dc-4f53-a1c1-93674d103375" providerId="ADAL" clId="{F8175814-4874-4744-920A-933F9A5634C8}" dt="2024-06-25T04:08:29.946" v="23" actId="1076"/>
          <ac:picMkLst>
            <pc:docMk/>
            <pc:sldMk cId="118872432" sldId="499"/>
            <ac:picMk id="12" creationId="{311107E3-A7D2-F6BF-0414-B1CCEA002FA7}"/>
          </ac:picMkLst>
        </pc:picChg>
      </pc:sldChg>
      <pc:sldChg chg="addSp delSp modSp mod">
        <pc:chgData name="Meena, Ramjilal" userId="04f47ffa-00dc-4f53-a1c1-93674d103375" providerId="ADAL" clId="{F8175814-4874-4744-920A-933F9A5634C8}" dt="2024-06-25T04:11:02.991" v="55" actId="20577"/>
        <pc:sldMkLst>
          <pc:docMk/>
          <pc:sldMk cId="563667278" sldId="501"/>
        </pc:sldMkLst>
        <pc:spChg chg="del mod">
          <ac:chgData name="Meena, Ramjilal" userId="04f47ffa-00dc-4f53-a1c1-93674d103375" providerId="ADAL" clId="{F8175814-4874-4744-920A-933F9A5634C8}" dt="2024-06-25T04:10:30.122" v="38" actId="478"/>
          <ac:spMkLst>
            <pc:docMk/>
            <pc:sldMk cId="563667278" sldId="501"/>
            <ac:spMk id="2" creationId="{9C5DD57F-2FE6-ECB7-1681-7956002264DB}"/>
          </ac:spMkLst>
        </pc:spChg>
        <pc:spChg chg="del">
          <ac:chgData name="Meena, Ramjilal" userId="04f47ffa-00dc-4f53-a1c1-93674d103375" providerId="ADAL" clId="{F8175814-4874-4744-920A-933F9A5634C8}" dt="2024-06-25T04:09:16.268" v="28" actId="478"/>
          <ac:spMkLst>
            <pc:docMk/>
            <pc:sldMk cId="563667278" sldId="501"/>
            <ac:spMk id="5" creationId="{48E80038-55AF-7BB7-DF49-60F80F52630B}"/>
          </ac:spMkLst>
        </pc:spChg>
        <pc:spChg chg="add mod">
          <ac:chgData name="Meena, Ramjilal" userId="04f47ffa-00dc-4f53-a1c1-93674d103375" providerId="ADAL" clId="{F8175814-4874-4744-920A-933F9A5634C8}" dt="2024-06-25T04:11:02.991" v="55" actId="20577"/>
          <ac:spMkLst>
            <pc:docMk/>
            <pc:sldMk cId="563667278" sldId="501"/>
            <ac:spMk id="13" creationId="{5ACB349B-8FDA-94BC-358D-546930797CB9}"/>
          </ac:spMkLst>
        </pc:spChg>
        <pc:spChg chg="add del mod">
          <ac:chgData name="Meena, Ramjilal" userId="04f47ffa-00dc-4f53-a1c1-93674d103375" providerId="ADAL" clId="{F8175814-4874-4744-920A-933F9A5634C8}" dt="2024-06-25T04:10:34.361" v="39" actId="478"/>
          <ac:spMkLst>
            <pc:docMk/>
            <pc:sldMk cId="563667278" sldId="501"/>
            <ac:spMk id="15" creationId="{058193C7-5EB8-8756-46E9-33BB08EB21F2}"/>
          </ac:spMkLst>
        </pc:spChg>
      </pc:sldChg>
      <pc:sldChg chg="delSp modSp mod">
        <pc:chgData name="Meena, Ramjilal" userId="04f47ffa-00dc-4f53-a1c1-93674d103375" providerId="ADAL" clId="{F8175814-4874-4744-920A-933F9A5634C8}" dt="2024-06-25T04:12:29.947" v="83" actId="478"/>
        <pc:sldMkLst>
          <pc:docMk/>
          <pc:sldMk cId="3871611548" sldId="502"/>
        </pc:sldMkLst>
        <pc:spChg chg="mod">
          <ac:chgData name="Meena, Ramjilal" userId="04f47ffa-00dc-4f53-a1c1-93674d103375" providerId="ADAL" clId="{F8175814-4874-4744-920A-933F9A5634C8}" dt="2024-06-25T04:12:21.770" v="82" actId="20577"/>
          <ac:spMkLst>
            <pc:docMk/>
            <pc:sldMk cId="3871611548" sldId="502"/>
            <ac:spMk id="2" creationId="{9C5DD57F-2FE6-ECB7-1681-7956002264DB}"/>
          </ac:spMkLst>
        </pc:spChg>
        <pc:spChg chg="mod">
          <ac:chgData name="Meena, Ramjilal" userId="04f47ffa-00dc-4f53-a1c1-93674d103375" providerId="ADAL" clId="{F8175814-4874-4744-920A-933F9A5634C8}" dt="2024-06-25T04:12:01.850" v="78" actId="1076"/>
          <ac:spMkLst>
            <pc:docMk/>
            <pc:sldMk cId="3871611548" sldId="502"/>
            <ac:spMk id="4" creationId="{ADB4E88B-F6B1-F858-00C3-A59067465DAB}"/>
          </ac:spMkLst>
        </pc:spChg>
        <pc:spChg chg="del">
          <ac:chgData name="Meena, Ramjilal" userId="04f47ffa-00dc-4f53-a1c1-93674d103375" providerId="ADAL" clId="{F8175814-4874-4744-920A-933F9A5634C8}" dt="2024-06-25T04:12:29.947" v="83" actId="478"/>
          <ac:spMkLst>
            <pc:docMk/>
            <pc:sldMk cId="3871611548" sldId="502"/>
            <ac:spMk id="5" creationId="{48E80038-55AF-7BB7-DF49-60F80F52630B}"/>
          </ac:spMkLst>
        </pc:spChg>
      </pc:sldChg>
      <pc:sldChg chg="delSp modSp mod">
        <pc:chgData name="Meena, Ramjilal" userId="04f47ffa-00dc-4f53-a1c1-93674d103375" providerId="ADAL" clId="{F8175814-4874-4744-920A-933F9A5634C8}" dt="2024-06-25T04:13:08.972" v="86" actId="478"/>
        <pc:sldMkLst>
          <pc:docMk/>
          <pc:sldMk cId="3037666251" sldId="503"/>
        </pc:sldMkLst>
        <pc:spChg chg="mod">
          <ac:chgData name="Meena, Ramjilal" userId="04f47ffa-00dc-4f53-a1c1-93674d103375" providerId="ADAL" clId="{F8175814-4874-4744-920A-933F9A5634C8}" dt="2024-06-25T04:13:01.858" v="85" actId="20577"/>
          <ac:spMkLst>
            <pc:docMk/>
            <pc:sldMk cId="3037666251" sldId="503"/>
            <ac:spMk id="4" creationId="{ADB4E88B-F6B1-F858-00C3-A59067465DAB}"/>
          </ac:spMkLst>
        </pc:spChg>
        <pc:spChg chg="del">
          <ac:chgData name="Meena, Ramjilal" userId="04f47ffa-00dc-4f53-a1c1-93674d103375" providerId="ADAL" clId="{F8175814-4874-4744-920A-933F9A5634C8}" dt="2024-06-25T04:13:08.972" v="86" actId="478"/>
          <ac:spMkLst>
            <pc:docMk/>
            <pc:sldMk cId="3037666251" sldId="503"/>
            <ac:spMk id="5" creationId="{48E80038-55AF-7BB7-DF49-60F80F52630B}"/>
          </ac:spMkLst>
        </pc:spChg>
      </pc:sldChg>
      <pc:sldChg chg="addSp delSp modSp mod">
        <pc:chgData name="Meena, Ramjilal" userId="04f47ffa-00dc-4f53-a1c1-93674d103375" providerId="ADAL" clId="{F8175814-4874-4744-920A-933F9A5634C8}" dt="2024-06-25T04:13:43.316" v="90" actId="20577"/>
        <pc:sldMkLst>
          <pc:docMk/>
          <pc:sldMk cId="3938043571" sldId="505"/>
        </pc:sldMkLst>
        <pc:spChg chg="mod">
          <ac:chgData name="Meena, Ramjilal" userId="04f47ffa-00dc-4f53-a1c1-93674d103375" providerId="ADAL" clId="{F8175814-4874-4744-920A-933F9A5634C8}" dt="2024-06-25T04:13:43.316" v="90" actId="20577"/>
          <ac:spMkLst>
            <pc:docMk/>
            <pc:sldMk cId="3938043571" sldId="505"/>
            <ac:spMk id="2" creationId="{9C5DD57F-2FE6-ECB7-1681-7956002264DB}"/>
          </ac:spMkLst>
        </pc:spChg>
        <pc:spChg chg="del">
          <ac:chgData name="Meena, Ramjilal" userId="04f47ffa-00dc-4f53-a1c1-93674d103375" providerId="ADAL" clId="{F8175814-4874-4744-920A-933F9A5634C8}" dt="2024-06-25T04:13:37.664" v="89" actId="478"/>
          <ac:spMkLst>
            <pc:docMk/>
            <pc:sldMk cId="3938043571" sldId="505"/>
            <ac:spMk id="5" creationId="{48E80038-55AF-7BB7-DF49-60F80F52630B}"/>
          </ac:spMkLst>
        </pc:spChg>
        <pc:picChg chg="add mod">
          <ac:chgData name="Meena, Ramjilal" userId="04f47ffa-00dc-4f53-a1c1-93674d103375" providerId="ADAL" clId="{F8175814-4874-4744-920A-933F9A5634C8}" dt="2024-06-25T04:13:33.316" v="88"/>
          <ac:picMkLst>
            <pc:docMk/>
            <pc:sldMk cId="3938043571" sldId="505"/>
            <ac:picMk id="13" creationId="{2305DC4B-0D37-C987-88E0-E1542733ED46}"/>
          </ac:picMkLst>
        </pc:picChg>
      </pc:sldChg>
      <pc:sldChg chg="ord">
        <pc:chgData name="Meena, Ramjilal" userId="04f47ffa-00dc-4f53-a1c1-93674d103375" providerId="ADAL" clId="{F8175814-4874-4744-920A-933F9A5634C8}" dt="2024-06-25T01:24:16.818" v="1"/>
        <pc:sldMkLst>
          <pc:docMk/>
          <pc:sldMk cId="443802039" sldId="723"/>
        </pc:sldMkLst>
      </pc:sldChg>
    </pc:docChg>
  </pc:docChgLst>
  <pc:docChgLst>
    <pc:chgData name="Ramjilal" userId="04f47ffa-00dc-4f53-a1c1-93674d103375" providerId="ADAL" clId="{6A31F983-3DC9-4B2A-8E77-035F17B1E4D2}"/>
    <pc:docChg chg="custSel modSld sldOrd modMainMaster">
      <pc:chgData name="Ramjilal" userId="04f47ffa-00dc-4f53-a1c1-93674d103375" providerId="ADAL" clId="{6A31F983-3DC9-4B2A-8E77-035F17B1E4D2}" dt="2024-06-27T04:07:08.424" v="27" actId="21"/>
      <pc:docMkLst>
        <pc:docMk/>
      </pc:docMkLst>
      <pc:sldChg chg="ord">
        <pc:chgData name="Ramjilal" userId="04f47ffa-00dc-4f53-a1c1-93674d103375" providerId="ADAL" clId="{6A31F983-3DC9-4B2A-8E77-035F17B1E4D2}" dt="2024-06-27T03:52:28.408" v="1"/>
        <pc:sldMkLst>
          <pc:docMk/>
          <pc:sldMk cId="2735287881" sldId="671"/>
        </pc:sldMkLst>
      </pc:sldChg>
      <pc:sldMasterChg chg="addSp modSp mod modSldLayout">
        <pc:chgData name="Ramjilal" userId="04f47ffa-00dc-4f53-a1c1-93674d103375" providerId="ADAL" clId="{6A31F983-3DC9-4B2A-8E77-035F17B1E4D2}" dt="2024-06-27T04:07:08.424" v="27" actId="21"/>
        <pc:sldMasterMkLst>
          <pc:docMk/>
          <pc:sldMasterMk cId="3349775020" sldId="2147483648"/>
        </pc:sldMasterMkLst>
        <pc:spChg chg="add mod">
          <ac:chgData name="Ramjilal" userId="04f47ffa-00dc-4f53-a1c1-93674d103375" providerId="ADAL" clId="{6A31F983-3DC9-4B2A-8E77-035F17B1E4D2}" dt="2024-06-27T04:01:51.232" v="23" actId="1076"/>
          <ac:spMkLst>
            <pc:docMk/>
            <pc:sldMasterMk cId="3349775020" sldId="2147483648"/>
            <ac:spMk id="7" creationId="{CFA990FE-EC69-B482-D64F-D884F777511A}"/>
          </ac:spMkLst>
        </pc:spChg>
        <pc:sldLayoutChg chg="addSp delSp modSp mod">
          <pc:chgData name="Ramjilal" userId="04f47ffa-00dc-4f53-a1c1-93674d103375" providerId="ADAL" clId="{6A31F983-3DC9-4B2A-8E77-035F17B1E4D2}" dt="2024-06-27T04:07:08.424" v="27" actId="21"/>
          <pc:sldLayoutMkLst>
            <pc:docMk/>
            <pc:sldMasterMk cId="3349775020" sldId="2147483648"/>
            <pc:sldLayoutMk cId="75396300" sldId="2147483650"/>
          </pc:sldLayoutMkLst>
          <pc:picChg chg="add del mod">
            <ac:chgData name="Ramjilal" userId="04f47ffa-00dc-4f53-a1c1-93674d103375" providerId="ADAL" clId="{6A31F983-3DC9-4B2A-8E77-035F17B1E4D2}" dt="2024-06-27T04:07:08.424" v="27" actId="21"/>
            <ac:picMkLst>
              <pc:docMk/>
              <pc:sldMasterMk cId="3349775020" sldId="2147483648"/>
              <pc:sldLayoutMk cId="75396300" sldId="2147483650"/>
              <ac:picMk id="7" creationId="{D0A314E0-6A44-8D0A-0FA7-A54BCCE6C494}"/>
            </ac:picMkLst>
          </pc:picChg>
        </pc:sldLayoutChg>
      </pc:sldMasterChg>
    </pc:docChg>
  </pc:docChgLst>
  <pc:docChgLst>
    <pc:chgData name="Meena, Ramjilal" userId="04f47ffa-00dc-4f53-a1c1-93674d103375" providerId="ADAL" clId="{031C95E4-19D1-44FA-8511-AFE1489D745A}"/>
    <pc:docChg chg="undo redo custSel addSld delSld modSld sldOrd">
      <pc:chgData name="Meena, Ramjilal" userId="04f47ffa-00dc-4f53-a1c1-93674d103375" providerId="ADAL" clId="{031C95E4-19D1-44FA-8511-AFE1489D745A}" dt="2024-04-08T17:18:14.546" v="17873" actId="1076"/>
      <pc:docMkLst>
        <pc:docMk/>
      </pc:docMkLst>
      <pc:sldChg chg="addSp delSp modSp del mod">
        <pc:chgData name="Meena, Ramjilal" userId="04f47ffa-00dc-4f53-a1c1-93674d103375" providerId="ADAL" clId="{031C95E4-19D1-44FA-8511-AFE1489D745A}" dt="2024-02-04T15:03:20.523" v="118" actId="47"/>
        <pc:sldMkLst>
          <pc:docMk/>
          <pc:sldMk cId="1070176674" sldId="258"/>
        </pc:sldMkLst>
        <pc:spChg chg="del">
          <ac:chgData name="Meena, Ramjilal" userId="04f47ffa-00dc-4f53-a1c1-93674d103375" providerId="ADAL" clId="{031C95E4-19D1-44FA-8511-AFE1489D745A}" dt="2024-02-04T14:55:19.743" v="44" actId="478"/>
          <ac:spMkLst>
            <pc:docMk/>
            <pc:sldMk cId="1070176674" sldId="258"/>
            <ac:spMk id="2" creationId="{593FF5E7-0143-06B7-E96B-8E2452A79E15}"/>
          </ac:spMkLst>
        </pc:spChg>
        <pc:spChg chg="del">
          <ac:chgData name="Meena, Ramjilal" userId="04f47ffa-00dc-4f53-a1c1-93674d103375" providerId="ADAL" clId="{031C95E4-19D1-44FA-8511-AFE1489D745A}" dt="2024-02-04T14:55:16.838" v="43" actId="478"/>
          <ac:spMkLst>
            <pc:docMk/>
            <pc:sldMk cId="1070176674" sldId="258"/>
            <ac:spMk id="4" creationId="{3858D42D-E32C-B066-0E5B-FA05FBB099C7}"/>
          </ac:spMkLst>
        </pc:spChg>
        <pc:spChg chg="add del mod">
          <ac:chgData name="Meena, Ramjilal" userId="04f47ffa-00dc-4f53-a1c1-93674d103375" providerId="ADAL" clId="{031C95E4-19D1-44FA-8511-AFE1489D745A}" dt="2024-02-04T14:55:22.834" v="45" actId="478"/>
          <ac:spMkLst>
            <pc:docMk/>
            <pc:sldMk cId="1070176674" sldId="258"/>
            <ac:spMk id="5" creationId="{CA1ADE22-7136-4F8E-CD4D-92CB3F4363D8}"/>
          </ac:spMkLst>
        </pc:spChg>
        <pc:picChg chg="add mod">
          <ac:chgData name="Meena, Ramjilal" userId="04f47ffa-00dc-4f53-a1c1-93674d103375" providerId="ADAL" clId="{031C95E4-19D1-44FA-8511-AFE1489D745A}" dt="2024-02-04T14:56:13.031" v="56" actId="14100"/>
          <ac:picMkLst>
            <pc:docMk/>
            <pc:sldMk cId="1070176674" sldId="258"/>
            <ac:picMk id="6" creationId="{F3D8FC25-C04A-BF4E-ABFA-211E94D08EE6}"/>
          </ac:picMkLst>
        </pc:picChg>
      </pc:sldChg>
      <pc:sldChg chg="addSp modSp mod modAnim">
        <pc:chgData name="Meena, Ramjilal" userId="04f47ffa-00dc-4f53-a1c1-93674d103375" providerId="ADAL" clId="{031C95E4-19D1-44FA-8511-AFE1489D745A}" dt="2024-02-07T04:00:06.245" v="666"/>
        <pc:sldMkLst>
          <pc:docMk/>
          <pc:sldMk cId="4059019589" sldId="259"/>
        </pc:sldMkLst>
        <pc:spChg chg="mod">
          <ac:chgData name="Meena, Ramjilal" userId="04f47ffa-00dc-4f53-a1c1-93674d103375" providerId="ADAL" clId="{031C95E4-19D1-44FA-8511-AFE1489D745A}" dt="2024-02-07T03:53:19.327" v="623" actId="2711"/>
          <ac:spMkLst>
            <pc:docMk/>
            <pc:sldMk cId="4059019589" sldId="259"/>
            <ac:spMk id="2" creationId="{8343DA2F-1B9A-94E9-4586-C5160CBB3E2A}"/>
          </ac:spMkLst>
        </pc:spChg>
        <pc:spChg chg="add mod">
          <ac:chgData name="Meena, Ramjilal" userId="04f47ffa-00dc-4f53-a1c1-93674d103375" providerId="ADAL" clId="{031C95E4-19D1-44FA-8511-AFE1489D745A}" dt="2024-02-07T03:57:34.879" v="652" actId="207"/>
          <ac:spMkLst>
            <pc:docMk/>
            <pc:sldMk cId="4059019589" sldId="259"/>
            <ac:spMk id="3" creationId="{FEDAFE49-5452-0D57-9CA5-CFE5A146A06B}"/>
          </ac:spMkLst>
        </pc:spChg>
        <pc:spChg chg="mod">
          <ac:chgData name="Meena, Ramjilal" userId="04f47ffa-00dc-4f53-a1c1-93674d103375" providerId="ADAL" clId="{031C95E4-19D1-44FA-8511-AFE1489D745A}" dt="2024-02-07T03:57:31.316" v="651" actId="207"/>
          <ac:spMkLst>
            <pc:docMk/>
            <pc:sldMk cId="4059019589" sldId="259"/>
            <ac:spMk id="4" creationId="{8FB81C73-4187-8603-D587-7E1383DEB142}"/>
          </ac:spMkLst>
        </pc:spChg>
        <pc:spChg chg="add mod">
          <ac:chgData name="Meena, Ramjilal" userId="04f47ffa-00dc-4f53-a1c1-93674d103375" providerId="ADAL" clId="{031C95E4-19D1-44FA-8511-AFE1489D745A}" dt="2024-02-07T03:59:17.684" v="662" actId="208"/>
          <ac:spMkLst>
            <pc:docMk/>
            <pc:sldMk cId="4059019589" sldId="259"/>
            <ac:spMk id="6" creationId="{29A4D26F-A1C0-BC36-7973-9C9D895BB356}"/>
          </ac:spMkLst>
        </pc:spChg>
        <pc:picChg chg="add mod">
          <ac:chgData name="Meena, Ramjilal" userId="04f47ffa-00dc-4f53-a1c1-93674d103375" providerId="ADAL" clId="{031C95E4-19D1-44FA-8511-AFE1489D745A}" dt="2024-02-04T15:14:11.717" v="190"/>
          <ac:picMkLst>
            <pc:docMk/>
            <pc:sldMk cId="4059019589" sldId="259"/>
            <ac:picMk id="3" creationId="{A4EBB5DE-8678-B531-9985-2C1CAF5A836E}"/>
          </ac:picMkLst>
        </pc:picChg>
      </pc:sldChg>
      <pc:sldChg chg="addSp modSp del">
        <pc:chgData name="Meena, Ramjilal" userId="04f47ffa-00dc-4f53-a1c1-93674d103375" providerId="ADAL" clId="{031C95E4-19D1-44FA-8511-AFE1489D745A}" dt="2024-02-07T03:53:38.468" v="624" actId="47"/>
        <pc:sldMkLst>
          <pc:docMk/>
          <pc:sldMk cId="1940065185" sldId="260"/>
        </pc:sldMkLst>
        <pc:picChg chg="add mod">
          <ac:chgData name="Meena, Ramjilal" userId="04f47ffa-00dc-4f53-a1c1-93674d103375" providerId="ADAL" clId="{031C95E4-19D1-44FA-8511-AFE1489D745A}" dt="2024-02-04T15:14:14.982" v="191"/>
          <ac:picMkLst>
            <pc:docMk/>
            <pc:sldMk cId="1940065185" sldId="260"/>
            <ac:picMk id="3" creationId="{1AB3EBB9-BF79-5E9A-2C97-310D7C999778}"/>
          </ac:picMkLst>
        </pc:picChg>
      </pc:sldChg>
      <pc:sldChg chg="addSp modSp del mod">
        <pc:chgData name="Meena, Ramjilal" userId="04f47ffa-00dc-4f53-a1c1-93674d103375" providerId="ADAL" clId="{031C95E4-19D1-44FA-8511-AFE1489D745A}" dt="2024-02-07T03:59:25.049" v="663" actId="47"/>
        <pc:sldMkLst>
          <pc:docMk/>
          <pc:sldMk cId="1759912546" sldId="261"/>
        </pc:sldMkLst>
        <pc:spChg chg="mod">
          <ac:chgData name="Meena, Ramjilal" userId="04f47ffa-00dc-4f53-a1c1-93674d103375" providerId="ADAL" clId="{031C95E4-19D1-44FA-8511-AFE1489D745A}" dt="2024-02-07T03:56:23.453" v="646" actId="14100"/>
          <ac:spMkLst>
            <pc:docMk/>
            <pc:sldMk cId="1759912546" sldId="261"/>
            <ac:spMk id="4" creationId="{05A0A92F-6E8F-EAE3-966E-A4DD0B37BF01}"/>
          </ac:spMkLst>
        </pc:spChg>
        <pc:picChg chg="add mod">
          <ac:chgData name="Meena, Ramjilal" userId="04f47ffa-00dc-4f53-a1c1-93674d103375" providerId="ADAL" clId="{031C95E4-19D1-44FA-8511-AFE1489D745A}" dt="2024-02-04T15:14:17.648" v="192"/>
          <ac:picMkLst>
            <pc:docMk/>
            <pc:sldMk cId="1759912546" sldId="261"/>
            <ac:picMk id="3" creationId="{A2ED62C1-2A23-2AAF-ADC1-F0C9D1CD13C4}"/>
          </ac:picMkLst>
        </pc:picChg>
      </pc:sldChg>
      <pc:sldChg chg="addSp delSp modSp mod">
        <pc:chgData name="Meena, Ramjilal" userId="04f47ffa-00dc-4f53-a1c1-93674d103375" providerId="ADAL" clId="{031C95E4-19D1-44FA-8511-AFE1489D745A}" dt="2024-02-08T03:08:51.268" v="720" actId="20577"/>
        <pc:sldMkLst>
          <pc:docMk/>
          <pc:sldMk cId="1350272142" sldId="265"/>
        </pc:sldMkLst>
        <pc:spChg chg="mod">
          <ac:chgData name="Meena, Ramjilal" userId="04f47ffa-00dc-4f53-a1c1-93674d103375" providerId="ADAL" clId="{031C95E4-19D1-44FA-8511-AFE1489D745A}" dt="2024-02-08T03:08:51.268" v="720" actId="20577"/>
          <ac:spMkLst>
            <pc:docMk/>
            <pc:sldMk cId="1350272142" sldId="265"/>
            <ac:spMk id="2" creationId="{667AC755-7EA2-B6BA-764E-F31930EB6425}"/>
          </ac:spMkLst>
        </pc:spChg>
        <pc:picChg chg="add del mod">
          <ac:chgData name="Meena, Ramjilal" userId="04f47ffa-00dc-4f53-a1c1-93674d103375" providerId="ADAL" clId="{031C95E4-19D1-44FA-8511-AFE1489D745A}" dt="2024-02-08T02:42:19.112" v="676" actId="478"/>
          <ac:picMkLst>
            <pc:docMk/>
            <pc:sldMk cId="1350272142" sldId="265"/>
            <ac:picMk id="6" creationId="{F3210818-E26E-4B2C-F364-8E527463B4A7}"/>
          </ac:picMkLst>
        </pc:picChg>
      </pc:sldChg>
      <pc:sldChg chg="modSp mod">
        <pc:chgData name="Meena, Ramjilal" userId="04f47ffa-00dc-4f53-a1c1-93674d103375" providerId="ADAL" clId="{031C95E4-19D1-44FA-8511-AFE1489D745A}" dt="2024-02-07T03:37:29.919" v="481" actId="207"/>
        <pc:sldMkLst>
          <pc:docMk/>
          <pc:sldMk cId="1501703771" sldId="294"/>
        </pc:sldMkLst>
        <pc:spChg chg="mod">
          <ac:chgData name="Meena, Ramjilal" userId="04f47ffa-00dc-4f53-a1c1-93674d103375" providerId="ADAL" clId="{031C95E4-19D1-44FA-8511-AFE1489D745A}" dt="2024-02-07T03:37:29.919" v="481" actId="207"/>
          <ac:spMkLst>
            <pc:docMk/>
            <pc:sldMk cId="1501703771" sldId="294"/>
            <ac:spMk id="2" creationId="{4FA5133D-A767-7D8F-CE67-0B3EAE814C44}"/>
          </ac:spMkLst>
        </pc:spChg>
        <pc:spChg chg="mod">
          <ac:chgData name="Meena, Ramjilal" userId="04f47ffa-00dc-4f53-a1c1-93674d103375" providerId="ADAL" clId="{031C95E4-19D1-44FA-8511-AFE1489D745A}" dt="2024-02-07T03:37:01.129" v="478" actId="404"/>
          <ac:spMkLst>
            <pc:docMk/>
            <pc:sldMk cId="1501703771" sldId="294"/>
            <ac:spMk id="6" creationId="{1E55E25C-20D4-3A27-4AC9-81DD87716DC0}"/>
          </ac:spMkLst>
        </pc:spChg>
      </pc:sldChg>
      <pc:sldChg chg="addSp delSp modSp add del mod setBg delDesignElem">
        <pc:chgData name="Meena, Ramjilal" userId="04f47ffa-00dc-4f53-a1c1-93674d103375" providerId="ADAL" clId="{031C95E4-19D1-44FA-8511-AFE1489D745A}" dt="2024-02-10T11:51:25.135" v="3071" actId="47"/>
        <pc:sldMkLst>
          <pc:docMk/>
          <pc:sldMk cId="2595223498" sldId="300"/>
        </pc:sldMkLst>
        <pc:spChg chg="mod">
          <ac:chgData name="Meena, Ramjilal" userId="04f47ffa-00dc-4f53-a1c1-93674d103375" providerId="ADAL" clId="{031C95E4-19D1-44FA-8511-AFE1489D745A}" dt="2024-02-10T11:31:29.775" v="2928" actId="20577"/>
          <ac:spMkLst>
            <pc:docMk/>
            <pc:sldMk cId="2595223498" sldId="300"/>
            <ac:spMk id="2" creationId="{E8BEF486-4AA2-1415-B40E-85F4FEE92377}"/>
          </ac:spMkLst>
        </pc:spChg>
        <pc:spChg chg="del">
          <ac:chgData name="Meena, Ramjilal" userId="04f47ffa-00dc-4f53-a1c1-93674d103375" providerId="ADAL" clId="{031C95E4-19D1-44FA-8511-AFE1489D745A}" dt="2024-02-10T11:30:55.763" v="2917"/>
          <ac:spMkLst>
            <pc:docMk/>
            <pc:sldMk cId="2595223498" sldId="300"/>
            <ac:spMk id="28" creationId="{70BEB1E7-2F88-40BC-B73D-42E5B6F80BFC}"/>
          </ac:spMkLst>
        </pc:spChg>
        <pc:spChg chg="del">
          <ac:chgData name="Meena, Ramjilal" userId="04f47ffa-00dc-4f53-a1c1-93674d103375" providerId="ADAL" clId="{031C95E4-19D1-44FA-8511-AFE1489D745A}" dt="2024-02-10T11:30:55.763" v="2917"/>
          <ac:spMkLst>
            <pc:docMk/>
            <pc:sldMk cId="2595223498" sldId="300"/>
            <ac:spMk id="29" creationId="{D2B783EE-0239-4717-BBEA-8C9EAC61C824}"/>
          </ac:spMkLst>
        </pc:spChg>
        <pc:spChg chg="del">
          <ac:chgData name="Meena, Ramjilal" userId="04f47ffa-00dc-4f53-a1c1-93674d103375" providerId="ADAL" clId="{031C95E4-19D1-44FA-8511-AFE1489D745A}" dt="2024-02-10T11:30:55.763" v="2917"/>
          <ac:spMkLst>
            <pc:docMk/>
            <pc:sldMk cId="2595223498" sldId="300"/>
            <ac:spMk id="30" creationId="{A7B99495-F43F-4D80-A44F-2CB4764EB90B}"/>
          </ac:spMkLst>
        </pc:spChg>
        <pc:picChg chg="del">
          <ac:chgData name="Meena, Ramjilal" userId="04f47ffa-00dc-4f53-a1c1-93674d103375" providerId="ADAL" clId="{031C95E4-19D1-44FA-8511-AFE1489D745A}" dt="2024-02-10T11:31:11.306" v="2918" actId="478"/>
          <ac:picMkLst>
            <pc:docMk/>
            <pc:sldMk cId="2595223498" sldId="300"/>
            <ac:picMk id="3" creationId="{81B16013-E360-EF49-4026-BAF5E333D026}"/>
          </ac:picMkLst>
        </pc:picChg>
        <pc:picChg chg="add mod">
          <ac:chgData name="Meena, Ramjilal" userId="04f47ffa-00dc-4f53-a1c1-93674d103375" providerId="ADAL" clId="{031C95E4-19D1-44FA-8511-AFE1489D745A}" dt="2024-02-10T11:31:21.106" v="2923" actId="1076"/>
          <ac:picMkLst>
            <pc:docMk/>
            <pc:sldMk cId="2595223498" sldId="300"/>
            <ac:picMk id="4098" creationId="{37627D0E-B4CC-6D5E-9634-C7D9246974D3}"/>
          </ac:picMkLst>
        </pc:picChg>
      </pc:sldChg>
      <pc:sldChg chg="delSp add del setBg delDesignElem">
        <pc:chgData name="Meena, Ramjilal" userId="04f47ffa-00dc-4f53-a1c1-93674d103375" providerId="ADAL" clId="{031C95E4-19D1-44FA-8511-AFE1489D745A}" dt="2024-02-10T14:45:16.282" v="3642" actId="47"/>
        <pc:sldMkLst>
          <pc:docMk/>
          <pc:sldMk cId="3271846364" sldId="305"/>
        </pc:sldMkLst>
        <pc:spChg chg="del">
          <ac:chgData name="Meena, Ramjilal" userId="04f47ffa-00dc-4f53-a1c1-93674d103375" providerId="ADAL" clId="{031C95E4-19D1-44FA-8511-AFE1489D745A}" dt="2024-02-10T11:30:55.763" v="2917"/>
          <ac:spMkLst>
            <pc:docMk/>
            <pc:sldMk cId="3271846364" sldId="305"/>
            <ac:spMk id="9" creationId="{C5278130-DFE0-457B-8698-88DF69019DDE}"/>
          </ac:spMkLst>
        </pc:spChg>
        <pc:spChg chg="del">
          <ac:chgData name="Meena, Ramjilal" userId="04f47ffa-00dc-4f53-a1c1-93674d103375" providerId="ADAL" clId="{031C95E4-19D1-44FA-8511-AFE1489D745A}" dt="2024-02-10T11:30:55.763" v="2917"/>
          <ac:spMkLst>
            <pc:docMk/>
            <pc:sldMk cId="3271846364" sldId="305"/>
            <ac:spMk id="11" creationId="{2F99531B-1681-4D6E-BECB-18325B33A618}"/>
          </ac:spMkLst>
        </pc:spChg>
        <pc:spChg chg="del">
          <ac:chgData name="Meena, Ramjilal" userId="04f47ffa-00dc-4f53-a1c1-93674d103375" providerId="ADAL" clId="{031C95E4-19D1-44FA-8511-AFE1489D745A}" dt="2024-02-10T11:30:55.763" v="2917"/>
          <ac:spMkLst>
            <pc:docMk/>
            <pc:sldMk cId="3271846364" sldId="305"/>
            <ac:spMk id="13" creationId="{20344094-430A-400B-804B-910E696A1A90}"/>
          </ac:spMkLst>
        </pc:spChg>
        <pc:spChg chg="del">
          <ac:chgData name="Meena, Ramjilal" userId="04f47ffa-00dc-4f53-a1c1-93674d103375" providerId="ADAL" clId="{031C95E4-19D1-44FA-8511-AFE1489D745A}" dt="2024-02-10T11:30:55.763" v="2917"/>
          <ac:spMkLst>
            <pc:docMk/>
            <pc:sldMk cId="3271846364" sldId="305"/>
            <ac:spMk id="15" creationId="{453C67DF-7782-4E57-AB9B-F1B4811AD8FE}"/>
          </ac:spMkLst>
        </pc:spChg>
        <pc:cxnChg chg="del">
          <ac:chgData name="Meena, Ramjilal" userId="04f47ffa-00dc-4f53-a1c1-93674d103375" providerId="ADAL" clId="{031C95E4-19D1-44FA-8511-AFE1489D745A}" dt="2024-02-10T11:30:55.763" v="2917"/>
          <ac:cxnSpMkLst>
            <pc:docMk/>
            <pc:sldMk cId="3271846364" sldId="305"/>
            <ac:cxnSpMk id="17" creationId="{B03A5AE3-BD30-455C-842B-7626C8BEF097}"/>
          </ac:cxnSpMkLst>
        </pc:cxnChg>
        <pc:cxnChg chg="del">
          <ac:chgData name="Meena, Ramjilal" userId="04f47ffa-00dc-4f53-a1c1-93674d103375" providerId="ADAL" clId="{031C95E4-19D1-44FA-8511-AFE1489D745A}" dt="2024-02-10T11:30:55.763" v="2917"/>
          <ac:cxnSpMkLst>
            <pc:docMk/>
            <pc:sldMk cId="3271846364" sldId="305"/>
            <ac:cxnSpMk id="19" creationId="{2DBECAA5-1F2D-470D-875C-8F2C2CA3E54B}"/>
          </ac:cxnSpMkLst>
        </pc:cxnChg>
      </pc:sldChg>
      <pc:sldChg chg="delSp add del setBg delDesignElem">
        <pc:chgData name="Meena, Ramjilal" userId="04f47ffa-00dc-4f53-a1c1-93674d103375" providerId="ADAL" clId="{031C95E4-19D1-44FA-8511-AFE1489D745A}" dt="2024-02-10T14:45:16.282" v="3642" actId="47"/>
        <pc:sldMkLst>
          <pc:docMk/>
          <pc:sldMk cId="1130822207" sldId="306"/>
        </pc:sldMkLst>
        <pc:spChg chg="del">
          <ac:chgData name="Meena, Ramjilal" userId="04f47ffa-00dc-4f53-a1c1-93674d103375" providerId="ADAL" clId="{031C95E4-19D1-44FA-8511-AFE1489D745A}" dt="2024-02-10T11:30:55.763" v="2917"/>
          <ac:spMkLst>
            <pc:docMk/>
            <pc:sldMk cId="1130822207" sldId="306"/>
            <ac:spMk id="1038" creationId="{0288C6B4-AFC3-407F-A595-EFFD38D4CCAF}"/>
          </ac:spMkLst>
        </pc:spChg>
        <pc:spChg chg="del">
          <ac:chgData name="Meena, Ramjilal" userId="04f47ffa-00dc-4f53-a1c1-93674d103375" providerId="ADAL" clId="{031C95E4-19D1-44FA-8511-AFE1489D745A}" dt="2024-02-10T11:30:55.763" v="2917"/>
          <ac:spMkLst>
            <pc:docMk/>
            <pc:sldMk cId="1130822207" sldId="306"/>
            <ac:spMk id="1040" creationId="{CF236821-17FE-429B-8D2C-08E13A64EA40}"/>
          </ac:spMkLst>
        </pc:spChg>
        <pc:spChg chg="del">
          <ac:chgData name="Meena, Ramjilal" userId="04f47ffa-00dc-4f53-a1c1-93674d103375" providerId="ADAL" clId="{031C95E4-19D1-44FA-8511-AFE1489D745A}" dt="2024-02-10T11:30:55.763" v="2917"/>
          <ac:spMkLst>
            <pc:docMk/>
            <pc:sldMk cId="1130822207" sldId="306"/>
            <ac:spMk id="1042" creationId="{C0BDBCD2-E081-43AB-9119-C55465E59757}"/>
          </ac:spMkLst>
        </pc:spChg>
        <pc:spChg chg="del">
          <ac:chgData name="Meena, Ramjilal" userId="04f47ffa-00dc-4f53-a1c1-93674d103375" providerId="ADAL" clId="{031C95E4-19D1-44FA-8511-AFE1489D745A}" dt="2024-02-10T11:30:55.763" v="2917"/>
          <ac:spMkLst>
            <pc:docMk/>
            <pc:sldMk cId="1130822207" sldId="306"/>
            <ac:spMk id="1044" creationId="{98E79BE4-34FE-485A-98A5-92CE8F7C4743}"/>
          </ac:spMkLst>
        </pc:spChg>
        <pc:spChg chg="del">
          <ac:chgData name="Meena, Ramjilal" userId="04f47ffa-00dc-4f53-a1c1-93674d103375" providerId="ADAL" clId="{031C95E4-19D1-44FA-8511-AFE1489D745A}" dt="2024-02-10T11:30:55.763" v="2917"/>
          <ac:spMkLst>
            <pc:docMk/>
            <pc:sldMk cId="1130822207" sldId="306"/>
            <ac:spMk id="1046" creationId="{7A5F0580-5EE9-419F-96EE-B6529EF6E7D0}"/>
          </ac:spMkLst>
        </pc:spChg>
      </pc:sldChg>
      <pc:sldChg chg="delSp modSp add del mod setBg delDesignElem">
        <pc:chgData name="Meena, Ramjilal" userId="04f47ffa-00dc-4f53-a1c1-93674d103375" providerId="ADAL" clId="{031C95E4-19D1-44FA-8511-AFE1489D745A}" dt="2024-02-10T11:55:10.650" v="3119" actId="47"/>
        <pc:sldMkLst>
          <pc:docMk/>
          <pc:sldMk cId="1378502311" sldId="307"/>
        </pc:sldMkLst>
        <pc:spChg chg="mod">
          <ac:chgData name="Meena, Ramjilal" userId="04f47ffa-00dc-4f53-a1c1-93674d103375" providerId="ADAL" clId="{031C95E4-19D1-44FA-8511-AFE1489D745A}" dt="2024-02-10T11:32:24.826" v="2932" actId="20577"/>
          <ac:spMkLst>
            <pc:docMk/>
            <pc:sldMk cId="1378502311" sldId="307"/>
            <ac:spMk id="4" creationId="{694AE3D6-1E93-12E6-7D89-1F8775F56FD8}"/>
          </ac:spMkLst>
        </pc:spChg>
        <pc:spChg chg="del">
          <ac:chgData name="Meena, Ramjilal" userId="04f47ffa-00dc-4f53-a1c1-93674d103375" providerId="ADAL" clId="{031C95E4-19D1-44FA-8511-AFE1489D745A}" dt="2024-02-10T11:30:55.763" v="2917"/>
          <ac:spMkLst>
            <pc:docMk/>
            <pc:sldMk cId="1378502311" sldId="307"/>
            <ac:spMk id="2055" creationId="{32AEEBC8-9D30-42EF-95F2-386C2653FBF0}"/>
          </ac:spMkLst>
        </pc:spChg>
        <pc:spChg chg="del">
          <ac:chgData name="Meena, Ramjilal" userId="04f47ffa-00dc-4f53-a1c1-93674d103375" providerId="ADAL" clId="{031C95E4-19D1-44FA-8511-AFE1489D745A}" dt="2024-02-10T11:30:55.763" v="2917"/>
          <ac:spMkLst>
            <pc:docMk/>
            <pc:sldMk cId="1378502311" sldId="307"/>
            <ac:spMk id="2057" creationId="{2E92FA66-67D7-4CB4-94D3-E643A9AD4757}"/>
          </ac:spMkLst>
        </pc:spChg>
      </pc:sldChg>
      <pc:sldChg chg="delSp modSp add del mod setBg delDesignElem">
        <pc:chgData name="Meena, Ramjilal" userId="04f47ffa-00dc-4f53-a1c1-93674d103375" providerId="ADAL" clId="{031C95E4-19D1-44FA-8511-AFE1489D745A}" dt="2024-02-10T14:44:38.300" v="3641" actId="47"/>
        <pc:sldMkLst>
          <pc:docMk/>
          <pc:sldMk cId="1702975300" sldId="308"/>
        </pc:sldMkLst>
        <pc:spChg chg="del">
          <ac:chgData name="Meena, Ramjilal" userId="04f47ffa-00dc-4f53-a1c1-93674d103375" providerId="ADAL" clId="{031C95E4-19D1-44FA-8511-AFE1489D745A}" dt="2024-02-10T11:30:55.763" v="2917"/>
          <ac:spMkLst>
            <pc:docMk/>
            <pc:sldMk cId="1702975300" sldId="308"/>
            <ac:spMk id="31" creationId="{AB8C311F-7253-4AED-9701-7FC0708C41C7}"/>
          </ac:spMkLst>
        </pc:spChg>
        <pc:spChg chg="del">
          <ac:chgData name="Meena, Ramjilal" userId="04f47ffa-00dc-4f53-a1c1-93674d103375" providerId="ADAL" clId="{031C95E4-19D1-44FA-8511-AFE1489D745A}" dt="2024-02-10T11:30:55.763" v="2917"/>
          <ac:spMkLst>
            <pc:docMk/>
            <pc:sldMk cId="1702975300" sldId="308"/>
            <ac:spMk id="33" creationId="{E2384209-CB15-4CDF-9D31-C44FD9A3F20D}"/>
          </ac:spMkLst>
        </pc:spChg>
        <pc:spChg chg="del">
          <ac:chgData name="Meena, Ramjilal" userId="04f47ffa-00dc-4f53-a1c1-93674d103375" providerId="ADAL" clId="{031C95E4-19D1-44FA-8511-AFE1489D745A}" dt="2024-02-10T11:30:55.763" v="2917"/>
          <ac:spMkLst>
            <pc:docMk/>
            <pc:sldMk cId="1702975300" sldId="308"/>
            <ac:spMk id="35" creationId="{2633B3B5-CC90-43F0-8714-D31D1F3F0209}"/>
          </ac:spMkLst>
        </pc:spChg>
        <pc:spChg chg="del">
          <ac:chgData name="Meena, Ramjilal" userId="04f47ffa-00dc-4f53-a1c1-93674d103375" providerId="ADAL" clId="{031C95E4-19D1-44FA-8511-AFE1489D745A}" dt="2024-02-10T11:30:55.763" v="2917"/>
          <ac:spMkLst>
            <pc:docMk/>
            <pc:sldMk cId="1702975300" sldId="308"/>
            <ac:spMk id="37" creationId="{A8D57A06-A426-446D-B02C-A2DC6B62E45E}"/>
          </ac:spMkLst>
        </pc:spChg>
        <pc:picChg chg="mod">
          <ac:chgData name="Meena, Ramjilal" userId="04f47ffa-00dc-4f53-a1c1-93674d103375" providerId="ADAL" clId="{031C95E4-19D1-44FA-8511-AFE1489D745A}" dt="2024-02-10T14:44:34.394" v="3640" actId="1076"/>
          <ac:picMkLst>
            <pc:docMk/>
            <pc:sldMk cId="1702975300" sldId="308"/>
            <ac:picMk id="23" creationId="{94B22778-F8E1-39AA-C924-674C6A61E4B1}"/>
          </ac:picMkLst>
        </pc:picChg>
        <pc:picChg chg="del">
          <ac:chgData name="Meena, Ramjilal" userId="04f47ffa-00dc-4f53-a1c1-93674d103375" providerId="ADAL" clId="{031C95E4-19D1-44FA-8511-AFE1489D745A}" dt="2024-02-10T14:38:30.275" v="3592" actId="478"/>
          <ac:picMkLst>
            <pc:docMk/>
            <pc:sldMk cId="1702975300" sldId="308"/>
            <ac:picMk id="26" creationId="{E0F45218-718C-4E93-6F37-E583AE5DD191}"/>
          </ac:picMkLst>
        </pc:picChg>
      </pc:sldChg>
      <pc:sldChg chg="del">
        <pc:chgData name="Meena, Ramjilal" userId="04f47ffa-00dc-4f53-a1c1-93674d103375" providerId="ADAL" clId="{031C95E4-19D1-44FA-8511-AFE1489D745A}" dt="2024-02-10T07:45:25.184" v="2447" actId="47"/>
        <pc:sldMkLst>
          <pc:docMk/>
          <pc:sldMk cId="2909560749" sldId="309"/>
        </pc:sldMkLst>
      </pc:sldChg>
      <pc:sldChg chg="del">
        <pc:chgData name="Meena, Ramjilal" userId="04f47ffa-00dc-4f53-a1c1-93674d103375" providerId="ADAL" clId="{031C95E4-19D1-44FA-8511-AFE1489D745A}" dt="2024-02-10T07:38:57.830" v="2357" actId="47"/>
        <pc:sldMkLst>
          <pc:docMk/>
          <pc:sldMk cId="389413466" sldId="310"/>
        </pc:sldMkLst>
      </pc:sldChg>
      <pc:sldChg chg="addSp delSp modSp del mod">
        <pc:chgData name="Meena, Ramjilal" userId="04f47ffa-00dc-4f53-a1c1-93674d103375" providerId="ADAL" clId="{031C95E4-19D1-44FA-8511-AFE1489D745A}" dt="2024-02-10T07:57:42.703" v="2670" actId="47"/>
        <pc:sldMkLst>
          <pc:docMk/>
          <pc:sldMk cId="1300893168" sldId="311"/>
        </pc:sldMkLst>
        <pc:spChg chg="add del mod">
          <ac:chgData name="Meena, Ramjilal" userId="04f47ffa-00dc-4f53-a1c1-93674d103375" providerId="ADAL" clId="{031C95E4-19D1-44FA-8511-AFE1489D745A}" dt="2024-02-10T07:49:19.249" v="2517" actId="1037"/>
          <ac:spMkLst>
            <pc:docMk/>
            <pc:sldMk cId="1300893168" sldId="311"/>
            <ac:spMk id="4" creationId="{B50F4B1B-215E-BEE4-6538-88139156FB28}"/>
          </ac:spMkLst>
        </pc:spChg>
        <pc:spChg chg="add del mod">
          <ac:chgData name="Meena, Ramjilal" userId="04f47ffa-00dc-4f53-a1c1-93674d103375" providerId="ADAL" clId="{031C95E4-19D1-44FA-8511-AFE1489D745A}" dt="2024-02-10T07:50:00.019" v="2522" actId="11529"/>
          <ac:spMkLst>
            <pc:docMk/>
            <pc:sldMk cId="1300893168" sldId="311"/>
            <ac:spMk id="8" creationId="{6FF1658B-74B8-39FA-881F-53501B6B371B}"/>
          </ac:spMkLst>
        </pc:spChg>
        <pc:picChg chg="add mod">
          <ac:chgData name="Meena, Ramjilal" userId="04f47ffa-00dc-4f53-a1c1-93674d103375" providerId="ADAL" clId="{031C95E4-19D1-44FA-8511-AFE1489D745A}" dt="2024-02-10T07:50:33.629" v="2532" actId="14100"/>
          <ac:picMkLst>
            <pc:docMk/>
            <pc:sldMk cId="1300893168" sldId="311"/>
            <ac:picMk id="7" creationId="{8E973440-9A00-94EB-2179-19512D103F3F}"/>
          </ac:picMkLst>
        </pc:picChg>
      </pc:sldChg>
      <pc:sldChg chg="del ord">
        <pc:chgData name="Meena, Ramjilal" userId="04f47ffa-00dc-4f53-a1c1-93674d103375" providerId="ADAL" clId="{031C95E4-19D1-44FA-8511-AFE1489D745A}" dt="2024-02-11T05:56:25.941" v="3850" actId="47"/>
        <pc:sldMkLst>
          <pc:docMk/>
          <pc:sldMk cId="952702174" sldId="321"/>
        </pc:sldMkLst>
      </pc:sldChg>
      <pc:sldChg chg="del ord">
        <pc:chgData name="Meena, Ramjilal" userId="04f47ffa-00dc-4f53-a1c1-93674d103375" providerId="ADAL" clId="{031C95E4-19D1-44FA-8511-AFE1489D745A}" dt="2024-02-11T05:54:48.885" v="3779" actId="47"/>
        <pc:sldMkLst>
          <pc:docMk/>
          <pc:sldMk cId="3167316376" sldId="323"/>
        </pc:sldMkLst>
      </pc:sldChg>
      <pc:sldChg chg="addSp modSp del mod ord">
        <pc:chgData name="Meena, Ramjilal" userId="04f47ffa-00dc-4f53-a1c1-93674d103375" providerId="ADAL" clId="{031C95E4-19D1-44FA-8511-AFE1489D745A}" dt="2024-02-12T14:13:02.535" v="5502" actId="47"/>
        <pc:sldMkLst>
          <pc:docMk/>
          <pc:sldMk cId="2097310961" sldId="324"/>
        </pc:sldMkLst>
        <pc:spChg chg="mod">
          <ac:chgData name="Meena, Ramjilal" userId="04f47ffa-00dc-4f53-a1c1-93674d103375" providerId="ADAL" clId="{031C95E4-19D1-44FA-8511-AFE1489D745A}" dt="2024-02-10T07:58:19.249" v="2679" actId="1035"/>
          <ac:spMkLst>
            <pc:docMk/>
            <pc:sldMk cId="2097310961" sldId="324"/>
            <ac:spMk id="4" creationId="{3332AEE5-98AD-BBDF-02F6-D63F99A7F892}"/>
          </ac:spMkLst>
        </pc:spChg>
        <pc:picChg chg="add mod">
          <ac:chgData name="Meena, Ramjilal" userId="04f47ffa-00dc-4f53-a1c1-93674d103375" providerId="ADAL" clId="{031C95E4-19D1-44FA-8511-AFE1489D745A}" dt="2024-02-04T15:14:44.268" v="198"/>
          <ac:picMkLst>
            <pc:docMk/>
            <pc:sldMk cId="2097310961" sldId="324"/>
            <ac:picMk id="3" creationId="{A963ABA0-7EB2-6487-C6FB-2BA0C9C956AF}"/>
          </ac:picMkLst>
        </pc:picChg>
      </pc:sldChg>
      <pc:sldChg chg="del ord">
        <pc:chgData name="Meena, Ramjilal" userId="04f47ffa-00dc-4f53-a1c1-93674d103375" providerId="ADAL" clId="{031C95E4-19D1-44FA-8511-AFE1489D745A}" dt="2024-02-12T14:12:58.267" v="5501" actId="47"/>
        <pc:sldMkLst>
          <pc:docMk/>
          <pc:sldMk cId="960327055" sldId="328"/>
        </pc:sldMkLst>
      </pc:sldChg>
      <pc:sldChg chg="del ord">
        <pc:chgData name="Meena, Ramjilal" userId="04f47ffa-00dc-4f53-a1c1-93674d103375" providerId="ADAL" clId="{031C95E4-19D1-44FA-8511-AFE1489D745A}" dt="2024-02-12T14:12:39.874" v="5500" actId="47"/>
        <pc:sldMkLst>
          <pc:docMk/>
          <pc:sldMk cId="1026493018" sldId="329"/>
        </pc:sldMkLst>
      </pc:sldChg>
      <pc:sldChg chg="del ord">
        <pc:chgData name="Meena, Ramjilal" userId="04f47ffa-00dc-4f53-a1c1-93674d103375" providerId="ADAL" clId="{031C95E4-19D1-44FA-8511-AFE1489D745A}" dt="2024-02-12T14:12:29.179" v="5499" actId="47"/>
        <pc:sldMkLst>
          <pc:docMk/>
          <pc:sldMk cId="914559728" sldId="330"/>
        </pc:sldMkLst>
      </pc:sldChg>
      <pc:sldChg chg="addSp delSp modSp mod delAnim modAnim">
        <pc:chgData name="Meena, Ramjilal" userId="04f47ffa-00dc-4f53-a1c1-93674d103375" providerId="ADAL" clId="{031C95E4-19D1-44FA-8511-AFE1489D745A}" dt="2024-02-24T15:22:30.580" v="7091" actId="1076"/>
        <pc:sldMkLst>
          <pc:docMk/>
          <pc:sldMk cId="2429337527" sldId="331"/>
        </pc:sldMkLst>
        <pc:spChg chg="mod">
          <ac:chgData name="Meena, Ramjilal" userId="04f47ffa-00dc-4f53-a1c1-93674d103375" providerId="ADAL" clId="{031C95E4-19D1-44FA-8511-AFE1489D745A}" dt="2024-02-24T15:19:15.140" v="6994" actId="207"/>
          <ac:spMkLst>
            <pc:docMk/>
            <pc:sldMk cId="2429337527" sldId="331"/>
            <ac:spMk id="2" creationId="{6BA3FFA4-F533-FAFF-28B5-1785152D03C5}"/>
          </ac:spMkLst>
        </pc:spChg>
        <pc:spChg chg="mod">
          <ac:chgData name="Meena, Ramjilal" userId="04f47ffa-00dc-4f53-a1c1-93674d103375" providerId="ADAL" clId="{031C95E4-19D1-44FA-8511-AFE1489D745A}" dt="2024-02-24T15:22:09.299" v="7089" actId="208"/>
          <ac:spMkLst>
            <pc:docMk/>
            <pc:sldMk cId="2429337527" sldId="331"/>
            <ac:spMk id="6" creationId="{33460B48-3569-30B3-AFEE-8DE3F3F4A06A}"/>
          </ac:spMkLst>
        </pc:spChg>
        <pc:spChg chg="mod">
          <ac:chgData name="Meena, Ramjilal" userId="04f47ffa-00dc-4f53-a1c1-93674d103375" providerId="ADAL" clId="{031C95E4-19D1-44FA-8511-AFE1489D745A}" dt="2024-02-24T15:22:30.580" v="7091" actId="1076"/>
          <ac:spMkLst>
            <pc:docMk/>
            <pc:sldMk cId="2429337527" sldId="331"/>
            <ac:spMk id="11" creationId="{4629B952-50B3-E007-2BF4-EAAFEBD22CAB}"/>
          </ac:spMkLst>
        </pc:spChg>
        <pc:spChg chg="mod">
          <ac:chgData name="Meena, Ramjilal" userId="04f47ffa-00dc-4f53-a1c1-93674d103375" providerId="ADAL" clId="{031C95E4-19D1-44FA-8511-AFE1489D745A}" dt="2024-02-24T15:16:21.836" v="6918" actId="1076"/>
          <ac:spMkLst>
            <pc:docMk/>
            <pc:sldMk cId="2429337527" sldId="331"/>
            <ac:spMk id="13" creationId="{5E0AF784-F1B2-99D4-77F8-7BF432DE5504}"/>
          </ac:spMkLst>
        </pc:spChg>
        <pc:spChg chg="del">
          <ac:chgData name="Meena, Ramjilal" userId="04f47ffa-00dc-4f53-a1c1-93674d103375" providerId="ADAL" clId="{031C95E4-19D1-44FA-8511-AFE1489D745A}" dt="2024-02-24T10:40:29.744" v="6825" actId="478"/>
          <ac:spMkLst>
            <pc:docMk/>
            <pc:sldMk cId="2429337527" sldId="331"/>
            <ac:spMk id="14" creationId="{3E66F95C-3596-6140-C4B1-99DE4001BD8E}"/>
          </ac:spMkLst>
        </pc:spChg>
        <pc:spChg chg="del mod">
          <ac:chgData name="Meena, Ramjilal" userId="04f47ffa-00dc-4f53-a1c1-93674d103375" providerId="ADAL" clId="{031C95E4-19D1-44FA-8511-AFE1489D745A}" dt="2024-02-24T10:55:35.914" v="6832" actId="478"/>
          <ac:spMkLst>
            <pc:docMk/>
            <pc:sldMk cId="2429337527" sldId="331"/>
            <ac:spMk id="15" creationId="{051BB0DF-3F95-8BDD-F468-76E3C33C7A13}"/>
          </ac:spMkLst>
        </pc:spChg>
        <pc:picChg chg="mod">
          <ac:chgData name="Meena, Ramjilal" userId="04f47ffa-00dc-4f53-a1c1-93674d103375" providerId="ADAL" clId="{031C95E4-19D1-44FA-8511-AFE1489D745A}" dt="2024-02-24T15:22:20.920" v="7090" actId="1582"/>
          <ac:picMkLst>
            <pc:docMk/>
            <pc:sldMk cId="2429337527" sldId="331"/>
            <ac:picMk id="7" creationId="{4DC03FA2-FC0B-B725-178A-2B078A8BD13F}"/>
          </ac:picMkLst>
        </pc:picChg>
        <pc:inkChg chg="add del">
          <ac:chgData name="Meena, Ramjilal" userId="04f47ffa-00dc-4f53-a1c1-93674d103375" providerId="ADAL" clId="{031C95E4-19D1-44FA-8511-AFE1489D745A}" dt="2024-02-24T10:47:04.476" v="6831" actId="478"/>
          <ac:inkMkLst>
            <pc:docMk/>
            <pc:sldMk cId="2429337527" sldId="331"/>
            <ac:inkMk id="3" creationId="{AA8388C7-97F0-2C92-9D4A-3B22CFA8CCDA}"/>
          </ac:inkMkLst>
        </pc:inkChg>
      </pc:sldChg>
      <pc:sldChg chg="addSp modSp">
        <pc:chgData name="Meena, Ramjilal" userId="04f47ffa-00dc-4f53-a1c1-93674d103375" providerId="ADAL" clId="{031C95E4-19D1-44FA-8511-AFE1489D745A}" dt="2024-02-04T15:15:33.655" v="207"/>
        <pc:sldMkLst>
          <pc:docMk/>
          <pc:sldMk cId="3870155891" sldId="337"/>
        </pc:sldMkLst>
        <pc:picChg chg="add mod">
          <ac:chgData name="Meena, Ramjilal" userId="04f47ffa-00dc-4f53-a1c1-93674d103375" providerId="ADAL" clId="{031C95E4-19D1-44FA-8511-AFE1489D745A}" dt="2024-02-04T15:15:33.655" v="207"/>
          <ac:picMkLst>
            <pc:docMk/>
            <pc:sldMk cId="3870155891" sldId="337"/>
            <ac:picMk id="3" creationId="{3428A899-9A41-F729-56AA-FC492181F083}"/>
          </ac:picMkLst>
        </pc:picChg>
      </pc:sldChg>
      <pc:sldChg chg="addSp modSp">
        <pc:chgData name="Meena, Ramjilal" userId="04f47ffa-00dc-4f53-a1c1-93674d103375" providerId="ADAL" clId="{031C95E4-19D1-44FA-8511-AFE1489D745A}" dt="2024-02-04T15:15:40.118" v="208"/>
        <pc:sldMkLst>
          <pc:docMk/>
          <pc:sldMk cId="2411465259" sldId="341"/>
        </pc:sldMkLst>
        <pc:picChg chg="add mod">
          <ac:chgData name="Meena, Ramjilal" userId="04f47ffa-00dc-4f53-a1c1-93674d103375" providerId="ADAL" clId="{031C95E4-19D1-44FA-8511-AFE1489D745A}" dt="2024-02-04T15:15:40.118" v="208"/>
          <ac:picMkLst>
            <pc:docMk/>
            <pc:sldMk cId="2411465259" sldId="341"/>
            <ac:picMk id="5" creationId="{6F7732A2-9875-2E6B-2756-BE01D388D031}"/>
          </ac:picMkLst>
        </pc:picChg>
      </pc:sldChg>
      <pc:sldChg chg="addSp modSp mod">
        <pc:chgData name="Meena, Ramjilal" userId="04f47ffa-00dc-4f53-a1c1-93674d103375" providerId="ADAL" clId="{031C95E4-19D1-44FA-8511-AFE1489D745A}" dt="2024-02-25T11:19:32.727" v="7669" actId="1076"/>
        <pc:sldMkLst>
          <pc:docMk/>
          <pc:sldMk cId="1898239790" sldId="343"/>
        </pc:sldMkLst>
        <pc:spChg chg="mod">
          <ac:chgData name="Meena, Ramjilal" userId="04f47ffa-00dc-4f53-a1c1-93674d103375" providerId="ADAL" clId="{031C95E4-19D1-44FA-8511-AFE1489D745A}" dt="2024-02-25T10:48:11.423" v="7665" actId="20577"/>
          <ac:spMkLst>
            <pc:docMk/>
            <pc:sldMk cId="1898239790" sldId="343"/>
            <ac:spMk id="8" creationId="{2ED6D11D-8D09-4B58-7ACE-59B6DF18C04A}"/>
          </ac:spMkLst>
        </pc:spChg>
        <pc:picChg chg="add mod">
          <ac:chgData name="Meena, Ramjilal" userId="04f47ffa-00dc-4f53-a1c1-93674d103375" providerId="ADAL" clId="{031C95E4-19D1-44FA-8511-AFE1489D745A}" dt="2024-02-25T11:19:32.727" v="7669" actId="1076"/>
          <ac:picMkLst>
            <pc:docMk/>
            <pc:sldMk cId="1898239790" sldId="343"/>
            <ac:picMk id="3" creationId="{122BAC71-A3B2-B2C7-7E25-9EA216969CB4}"/>
          </ac:picMkLst>
        </pc:picChg>
        <pc:picChg chg="mod">
          <ac:chgData name="Meena, Ramjilal" userId="04f47ffa-00dc-4f53-a1c1-93674d103375" providerId="ADAL" clId="{031C95E4-19D1-44FA-8511-AFE1489D745A}" dt="2024-02-25T10:48:24.278" v="7667" actId="14100"/>
          <ac:picMkLst>
            <pc:docMk/>
            <pc:sldMk cId="1898239790" sldId="343"/>
            <ac:picMk id="9" creationId="{E9A1BD33-C811-84BB-A784-9B5C788870E9}"/>
          </ac:picMkLst>
        </pc:picChg>
      </pc:sldChg>
      <pc:sldChg chg="modSp mod modAnim">
        <pc:chgData name="Meena, Ramjilal" userId="04f47ffa-00dc-4f53-a1c1-93674d103375" providerId="ADAL" clId="{031C95E4-19D1-44FA-8511-AFE1489D745A}" dt="2024-02-25T12:05:44.357" v="7674" actId="14100"/>
        <pc:sldMkLst>
          <pc:docMk/>
          <pc:sldMk cId="3621632742" sldId="349"/>
        </pc:sldMkLst>
        <pc:spChg chg="mod">
          <ac:chgData name="Meena, Ramjilal" userId="04f47ffa-00dc-4f53-a1c1-93674d103375" providerId="ADAL" clId="{031C95E4-19D1-44FA-8511-AFE1489D745A}" dt="2024-02-25T05:24:06.801" v="7122" actId="1076"/>
          <ac:spMkLst>
            <pc:docMk/>
            <pc:sldMk cId="3621632742" sldId="349"/>
            <ac:spMk id="11" creationId="{A3DAE534-B992-3E32-5227-EF0C6E356103}"/>
          </ac:spMkLst>
        </pc:spChg>
        <pc:spChg chg="mod">
          <ac:chgData name="Meena, Ramjilal" userId="04f47ffa-00dc-4f53-a1c1-93674d103375" providerId="ADAL" clId="{031C95E4-19D1-44FA-8511-AFE1489D745A}" dt="2024-02-24T15:24:30.645" v="7092" actId="14100"/>
          <ac:spMkLst>
            <pc:docMk/>
            <pc:sldMk cId="3621632742" sldId="349"/>
            <ac:spMk id="12" creationId="{111EEB3F-91DF-AB92-417C-28FE4D1378BE}"/>
          </ac:spMkLst>
        </pc:spChg>
        <pc:spChg chg="mod">
          <ac:chgData name="Meena, Ramjilal" userId="04f47ffa-00dc-4f53-a1c1-93674d103375" providerId="ADAL" clId="{031C95E4-19D1-44FA-8511-AFE1489D745A}" dt="2024-02-25T05:23:53.801" v="7120" actId="1076"/>
          <ac:spMkLst>
            <pc:docMk/>
            <pc:sldMk cId="3621632742" sldId="349"/>
            <ac:spMk id="13" creationId="{885F9171-6C71-5D6C-D56D-EF25145E1225}"/>
          </ac:spMkLst>
        </pc:spChg>
        <pc:spChg chg="mod">
          <ac:chgData name="Meena, Ramjilal" userId="04f47ffa-00dc-4f53-a1c1-93674d103375" providerId="ADAL" clId="{031C95E4-19D1-44FA-8511-AFE1489D745A}" dt="2024-02-25T05:24:11.833" v="7123" actId="1076"/>
          <ac:spMkLst>
            <pc:docMk/>
            <pc:sldMk cId="3621632742" sldId="349"/>
            <ac:spMk id="15" creationId="{31B8C15E-5C43-D7E1-6132-8DD9435AAB18}"/>
          </ac:spMkLst>
        </pc:spChg>
        <pc:picChg chg="mod">
          <ac:chgData name="Meena, Ramjilal" userId="04f47ffa-00dc-4f53-a1c1-93674d103375" providerId="ADAL" clId="{031C95E4-19D1-44FA-8511-AFE1489D745A}" dt="2024-02-24T15:24:59.340" v="7094" actId="208"/>
          <ac:picMkLst>
            <pc:docMk/>
            <pc:sldMk cId="3621632742" sldId="349"/>
            <ac:picMk id="7" creationId="{A8170084-CB25-DBE6-2AC9-95105BEC6AFD}"/>
          </ac:picMkLst>
        </pc:picChg>
        <pc:picChg chg="mod">
          <ac:chgData name="Meena, Ramjilal" userId="04f47ffa-00dc-4f53-a1c1-93674d103375" providerId="ADAL" clId="{031C95E4-19D1-44FA-8511-AFE1489D745A}" dt="2024-02-25T12:05:44.357" v="7674" actId="14100"/>
          <ac:picMkLst>
            <pc:docMk/>
            <pc:sldMk cId="3621632742" sldId="349"/>
            <ac:picMk id="17" creationId="{AA9E29CE-EEF4-A238-7B55-F3E26C3CB0E9}"/>
          </ac:picMkLst>
        </pc:picChg>
      </pc:sldChg>
      <pc:sldChg chg="del">
        <pc:chgData name="Meena, Ramjilal" userId="04f47ffa-00dc-4f53-a1c1-93674d103375" providerId="ADAL" clId="{031C95E4-19D1-44FA-8511-AFE1489D745A}" dt="2024-02-13T12:37:56.110" v="5962" actId="47"/>
        <pc:sldMkLst>
          <pc:docMk/>
          <pc:sldMk cId="2602300714" sldId="356"/>
        </pc:sldMkLst>
      </pc:sldChg>
      <pc:sldChg chg="addSp modSp">
        <pc:chgData name="Meena, Ramjilal" userId="04f47ffa-00dc-4f53-a1c1-93674d103375" providerId="ADAL" clId="{031C95E4-19D1-44FA-8511-AFE1489D745A}" dt="2024-02-13T12:40:37.558" v="5989"/>
        <pc:sldMkLst>
          <pc:docMk/>
          <pc:sldMk cId="1663707047" sldId="362"/>
        </pc:sldMkLst>
        <pc:picChg chg="add mod">
          <ac:chgData name="Meena, Ramjilal" userId="04f47ffa-00dc-4f53-a1c1-93674d103375" providerId="ADAL" clId="{031C95E4-19D1-44FA-8511-AFE1489D745A}" dt="2024-02-13T12:40:37.558" v="5989"/>
          <ac:picMkLst>
            <pc:docMk/>
            <pc:sldMk cId="1663707047" sldId="362"/>
            <ac:picMk id="4" creationId="{185904CF-C5BB-D93F-C8F9-000FF4804806}"/>
          </ac:picMkLst>
        </pc:picChg>
      </pc:sldChg>
      <pc:sldChg chg="modSp mod">
        <pc:chgData name="Meena, Ramjilal" userId="04f47ffa-00dc-4f53-a1c1-93674d103375" providerId="ADAL" clId="{031C95E4-19D1-44FA-8511-AFE1489D745A}" dt="2024-02-21T02:35:10.986" v="6577" actId="20577"/>
        <pc:sldMkLst>
          <pc:docMk/>
          <pc:sldMk cId="3077659188" sldId="364"/>
        </pc:sldMkLst>
        <pc:spChg chg="mod">
          <ac:chgData name="Meena, Ramjilal" userId="04f47ffa-00dc-4f53-a1c1-93674d103375" providerId="ADAL" clId="{031C95E4-19D1-44FA-8511-AFE1489D745A}" dt="2024-02-21T02:35:10.986" v="6577" actId="20577"/>
          <ac:spMkLst>
            <pc:docMk/>
            <pc:sldMk cId="3077659188" sldId="364"/>
            <ac:spMk id="3" creationId="{B517C7B1-2A22-64A3-272A-74254484581C}"/>
          </ac:spMkLst>
        </pc:spChg>
      </pc:sldChg>
      <pc:sldChg chg="addSp modSp del mod ord">
        <pc:chgData name="Meena, Ramjilal" userId="04f47ffa-00dc-4f53-a1c1-93674d103375" providerId="ADAL" clId="{031C95E4-19D1-44FA-8511-AFE1489D745A}" dt="2024-02-24T03:33:36.305" v="6819" actId="47"/>
        <pc:sldMkLst>
          <pc:docMk/>
          <pc:sldMk cId="219497948" sldId="371"/>
        </pc:sldMkLst>
        <pc:spChg chg="mod">
          <ac:chgData name="Meena, Ramjilal" userId="04f47ffa-00dc-4f53-a1c1-93674d103375" providerId="ADAL" clId="{031C95E4-19D1-44FA-8511-AFE1489D745A}" dt="2024-02-22T04:08:32.871" v="6746" actId="6549"/>
          <ac:spMkLst>
            <pc:docMk/>
            <pc:sldMk cId="219497948" sldId="371"/>
            <ac:spMk id="4" creationId="{3332AEE5-98AD-BBDF-02F6-D63F99A7F892}"/>
          </ac:spMkLst>
        </pc:spChg>
        <pc:picChg chg="add mod">
          <ac:chgData name="Meena, Ramjilal" userId="04f47ffa-00dc-4f53-a1c1-93674d103375" providerId="ADAL" clId="{031C95E4-19D1-44FA-8511-AFE1489D745A}" dt="2024-02-04T15:15:43.179" v="209"/>
          <ac:picMkLst>
            <pc:docMk/>
            <pc:sldMk cId="219497948" sldId="371"/>
            <ac:picMk id="3" creationId="{5DBCBB67-EBA2-7A41-4382-FFD9B3A0879D}"/>
          </ac:picMkLst>
        </pc:picChg>
      </pc:sldChg>
      <pc:sldChg chg="del ord">
        <pc:chgData name="Meena, Ramjilal" userId="04f47ffa-00dc-4f53-a1c1-93674d103375" providerId="ADAL" clId="{031C95E4-19D1-44FA-8511-AFE1489D745A}" dt="2024-02-25T06:03:55.260" v="7389" actId="47"/>
        <pc:sldMkLst>
          <pc:docMk/>
          <pc:sldMk cId="3305055347" sldId="373"/>
        </pc:sldMkLst>
      </pc:sldChg>
      <pc:sldChg chg="modSp mod">
        <pc:chgData name="Meena, Ramjilal" userId="04f47ffa-00dc-4f53-a1c1-93674d103375" providerId="ADAL" clId="{031C95E4-19D1-44FA-8511-AFE1489D745A}" dt="2024-02-25T06:25:24.127" v="7589" actId="6549"/>
        <pc:sldMkLst>
          <pc:docMk/>
          <pc:sldMk cId="3059040188" sldId="385"/>
        </pc:sldMkLst>
        <pc:spChg chg="mod">
          <ac:chgData name="Meena, Ramjilal" userId="04f47ffa-00dc-4f53-a1c1-93674d103375" providerId="ADAL" clId="{031C95E4-19D1-44FA-8511-AFE1489D745A}" dt="2024-02-25T06:25:24.127" v="7589" actId="6549"/>
          <ac:spMkLst>
            <pc:docMk/>
            <pc:sldMk cId="3059040188" sldId="385"/>
            <ac:spMk id="4" creationId="{3332AEE5-98AD-BBDF-02F6-D63F99A7F892}"/>
          </ac:spMkLst>
        </pc:spChg>
      </pc:sldChg>
      <pc:sldChg chg="delSp modSp del mod">
        <pc:chgData name="Meena, Ramjilal" userId="04f47ffa-00dc-4f53-a1c1-93674d103375" providerId="ADAL" clId="{031C95E4-19D1-44FA-8511-AFE1489D745A}" dt="2024-02-28T03:51:34.545" v="8356" actId="47"/>
        <pc:sldMkLst>
          <pc:docMk/>
          <pc:sldMk cId="1539895290" sldId="387"/>
        </pc:sldMkLst>
        <pc:spChg chg="mod">
          <ac:chgData name="Meena, Ramjilal" userId="04f47ffa-00dc-4f53-a1c1-93674d103375" providerId="ADAL" clId="{031C95E4-19D1-44FA-8511-AFE1489D745A}" dt="2024-02-25T06:25:34.864" v="7591" actId="6549"/>
          <ac:spMkLst>
            <pc:docMk/>
            <pc:sldMk cId="1539895290" sldId="387"/>
            <ac:spMk id="4" creationId="{3332AEE5-98AD-BBDF-02F6-D63F99A7F892}"/>
          </ac:spMkLst>
        </pc:spChg>
        <pc:picChg chg="del">
          <ac:chgData name="Meena, Ramjilal" userId="04f47ffa-00dc-4f53-a1c1-93674d103375" providerId="ADAL" clId="{031C95E4-19D1-44FA-8511-AFE1489D745A}" dt="2024-02-28T03:46:57.238" v="8310" actId="478"/>
          <ac:picMkLst>
            <pc:docMk/>
            <pc:sldMk cId="1539895290" sldId="387"/>
            <ac:picMk id="20" creationId="{4665980F-9395-4306-B478-C0823DC1F520}"/>
          </ac:picMkLst>
        </pc:picChg>
      </pc:sldChg>
      <pc:sldChg chg="addSp modSp del mod">
        <pc:chgData name="Meena, Ramjilal" userId="04f47ffa-00dc-4f53-a1c1-93674d103375" providerId="ADAL" clId="{031C95E4-19D1-44FA-8511-AFE1489D745A}" dt="2024-02-28T02:32:15.110" v="7955" actId="47"/>
        <pc:sldMkLst>
          <pc:docMk/>
          <pc:sldMk cId="2384613121" sldId="397"/>
        </pc:sldMkLst>
        <pc:picChg chg="add mod">
          <ac:chgData name="Meena, Ramjilal" userId="04f47ffa-00dc-4f53-a1c1-93674d103375" providerId="ADAL" clId="{031C95E4-19D1-44FA-8511-AFE1489D745A}" dt="2024-02-28T02:15:51.232" v="7728"/>
          <ac:picMkLst>
            <pc:docMk/>
            <pc:sldMk cId="2384613121" sldId="397"/>
            <ac:picMk id="4" creationId="{61B8FA42-61EA-9873-572F-A1839B4C28F9}"/>
          </ac:picMkLst>
        </pc:picChg>
        <pc:picChg chg="mod">
          <ac:chgData name="Meena, Ramjilal" userId="04f47ffa-00dc-4f53-a1c1-93674d103375" providerId="ADAL" clId="{031C95E4-19D1-44FA-8511-AFE1489D745A}" dt="2024-02-28T02:26:52.229" v="7899" actId="14100"/>
          <ac:picMkLst>
            <pc:docMk/>
            <pc:sldMk cId="2384613121" sldId="397"/>
            <ac:picMk id="14" creationId="{94518FC2-A073-91B6-4E67-50C13997338D}"/>
          </ac:picMkLst>
        </pc:picChg>
        <pc:picChg chg="mod">
          <ac:chgData name="Meena, Ramjilal" userId="04f47ffa-00dc-4f53-a1c1-93674d103375" providerId="ADAL" clId="{031C95E4-19D1-44FA-8511-AFE1489D745A}" dt="2024-02-28T02:25:26.957" v="7887" actId="14100"/>
          <ac:picMkLst>
            <pc:docMk/>
            <pc:sldMk cId="2384613121" sldId="397"/>
            <ac:picMk id="20" creationId="{AFBFDE4D-3D06-3D84-E463-BE93C7DC2F59}"/>
          </ac:picMkLst>
        </pc:picChg>
        <pc:picChg chg="mod">
          <ac:chgData name="Meena, Ramjilal" userId="04f47ffa-00dc-4f53-a1c1-93674d103375" providerId="ADAL" clId="{031C95E4-19D1-44FA-8511-AFE1489D745A}" dt="2024-02-28T02:26:56.453" v="7900" actId="1076"/>
          <ac:picMkLst>
            <pc:docMk/>
            <pc:sldMk cId="2384613121" sldId="397"/>
            <ac:picMk id="24" creationId="{CFF16133-748A-F3A9-4CEA-10A7623F4829}"/>
          </ac:picMkLst>
        </pc:picChg>
        <pc:picChg chg="mod">
          <ac:chgData name="Meena, Ramjilal" userId="04f47ffa-00dc-4f53-a1c1-93674d103375" providerId="ADAL" clId="{031C95E4-19D1-44FA-8511-AFE1489D745A}" dt="2024-02-28T02:25:38.178" v="7889" actId="14100"/>
          <ac:picMkLst>
            <pc:docMk/>
            <pc:sldMk cId="2384613121" sldId="397"/>
            <ac:picMk id="25" creationId="{548042A4-D5FC-A238-8CC9-A58984D6648E}"/>
          </ac:picMkLst>
        </pc:picChg>
      </pc:sldChg>
      <pc:sldChg chg="addSp delSp modSp mod modAnim">
        <pc:chgData name="Meena, Ramjilal" userId="04f47ffa-00dc-4f53-a1c1-93674d103375" providerId="ADAL" clId="{031C95E4-19D1-44FA-8511-AFE1489D745A}" dt="2024-02-28T02:46:48.950" v="8202" actId="14100"/>
        <pc:sldMkLst>
          <pc:docMk/>
          <pc:sldMk cId="1950233704" sldId="398"/>
        </pc:sldMkLst>
        <pc:spChg chg="mod">
          <ac:chgData name="Meena, Ramjilal" userId="04f47ffa-00dc-4f53-a1c1-93674d103375" providerId="ADAL" clId="{031C95E4-19D1-44FA-8511-AFE1489D745A}" dt="2024-02-28T02:19:43.316" v="7843" actId="27636"/>
          <ac:spMkLst>
            <pc:docMk/>
            <pc:sldMk cId="1950233704" sldId="398"/>
            <ac:spMk id="2" creationId="{9C5DD57F-2FE6-ECB7-1681-7956002264DB}"/>
          </ac:spMkLst>
        </pc:spChg>
        <pc:spChg chg="mod">
          <ac:chgData name="Meena, Ramjilal" userId="04f47ffa-00dc-4f53-a1c1-93674d103375" providerId="ADAL" clId="{031C95E4-19D1-44FA-8511-AFE1489D745A}" dt="2024-02-28T02:20:58.698" v="7851" actId="1582"/>
          <ac:spMkLst>
            <pc:docMk/>
            <pc:sldMk cId="1950233704" sldId="398"/>
            <ac:spMk id="3" creationId="{B517C7B1-2A22-64A3-272A-74254484581C}"/>
          </ac:spMkLst>
        </pc:spChg>
        <pc:spChg chg="add mod">
          <ac:chgData name="Meena, Ramjilal" userId="04f47ffa-00dc-4f53-a1c1-93674d103375" providerId="ADAL" clId="{031C95E4-19D1-44FA-8511-AFE1489D745A}" dt="2024-02-25T13:35:38.725" v="7690"/>
          <ac:spMkLst>
            <pc:docMk/>
            <pc:sldMk cId="1950233704" sldId="398"/>
            <ac:spMk id="4" creationId="{F5529D73-0B77-8F6E-4514-2B16BD8E6F32}"/>
          </ac:spMkLst>
        </pc:spChg>
        <pc:spChg chg="del mod">
          <ac:chgData name="Meena, Ramjilal" userId="04f47ffa-00dc-4f53-a1c1-93674d103375" providerId="ADAL" clId="{031C95E4-19D1-44FA-8511-AFE1489D745A}" dt="2024-02-28T02:28:45.448" v="7920" actId="478"/>
          <ac:spMkLst>
            <pc:docMk/>
            <pc:sldMk cId="1950233704" sldId="398"/>
            <ac:spMk id="11" creationId="{11642779-A67B-2D75-A4C3-1E1E0B2AAD64}"/>
          </ac:spMkLst>
        </pc:spChg>
        <pc:picChg chg="del">
          <ac:chgData name="Meena, Ramjilal" userId="04f47ffa-00dc-4f53-a1c1-93674d103375" providerId="ADAL" clId="{031C95E4-19D1-44FA-8511-AFE1489D745A}" dt="2024-02-28T02:21:57.612" v="7855" actId="478"/>
          <ac:picMkLst>
            <pc:docMk/>
            <pc:sldMk cId="1950233704" sldId="398"/>
            <ac:picMk id="5" creationId="{E9353B0A-D07B-B191-5F34-939D4DE9AE4D}"/>
          </ac:picMkLst>
        </pc:picChg>
        <pc:picChg chg="del mod">
          <ac:chgData name="Meena, Ramjilal" userId="04f47ffa-00dc-4f53-a1c1-93674d103375" providerId="ADAL" clId="{031C95E4-19D1-44FA-8511-AFE1489D745A}" dt="2024-02-28T02:21:57.612" v="7855" actId="478"/>
          <ac:picMkLst>
            <pc:docMk/>
            <pc:sldMk cId="1950233704" sldId="398"/>
            <ac:picMk id="6" creationId="{0A4E2C61-4E3D-B0F1-13AD-B230785AF3EF}"/>
          </ac:picMkLst>
        </pc:picChg>
        <pc:picChg chg="del mod">
          <ac:chgData name="Meena, Ramjilal" userId="04f47ffa-00dc-4f53-a1c1-93674d103375" providerId="ADAL" clId="{031C95E4-19D1-44FA-8511-AFE1489D745A}" dt="2024-02-28T02:24:11.463" v="7880" actId="478"/>
          <ac:picMkLst>
            <pc:docMk/>
            <pc:sldMk cId="1950233704" sldId="398"/>
            <ac:picMk id="7" creationId="{CB35690C-BB7E-04AE-4CCB-8ED1F8B09C97}"/>
          </ac:picMkLst>
        </pc:picChg>
        <pc:picChg chg="del mod">
          <ac:chgData name="Meena, Ramjilal" userId="04f47ffa-00dc-4f53-a1c1-93674d103375" providerId="ADAL" clId="{031C95E4-19D1-44FA-8511-AFE1489D745A}" dt="2024-02-28T02:24:11.463" v="7880" actId="478"/>
          <ac:picMkLst>
            <pc:docMk/>
            <pc:sldMk cId="1950233704" sldId="398"/>
            <ac:picMk id="9" creationId="{DA493FC9-202D-F6C7-9D2C-F6729B07E1B4}"/>
          </ac:picMkLst>
        </pc:picChg>
        <pc:picChg chg="mod">
          <ac:chgData name="Meena, Ramjilal" userId="04f47ffa-00dc-4f53-a1c1-93674d103375" providerId="ADAL" clId="{031C95E4-19D1-44FA-8511-AFE1489D745A}" dt="2024-02-28T02:30:22.088" v="7935" actId="14100"/>
          <ac:picMkLst>
            <pc:docMk/>
            <pc:sldMk cId="1950233704" sldId="398"/>
            <ac:picMk id="12" creationId="{751B9F50-8DB3-7BB1-C00B-008A291C28E4}"/>
          </ac:picMkLst>
        </pc:picChg>
        <pc:picChg chg="add del mod">
          <ac:chgData name="Meena, Ramjilal" userId="04f47ffa-00dc-4f53-a1c1-93674d103375" providerId="ADAL" clId="{031C95E4-19D1-44FA-8511-AFE1489D745A}" dt="2024-02-28T02:15:46.475" v="7726" actId="478"/>
          <ac:picMkLst>
            <pc:docMk/>
            <pc:sldMk cId="1950233704" sldId="398"/>
            <ac:picMk id="13" creationId="{F06518D8-C0FC-4A30-74BF-7BB16AB808D5}"/>
          </ac:picMkLst>
        </pc:picChg>
        <pc:picChg chg="add mod">
          <ac:chgData name="Meena, Ramjilal" userId="04f47ffa-00dc-4f53-a1c1-93674d103375" providerId="ADAL" clId="{031C95E4-19D1-44FA-8511-AFE1489D745A}" dt="2024-02-28T02:15:47.417" v="7727"/>
          <ac:picMkLst>
            <pc:docMk/>
            <pc:sldMk cId="1950233704" sldId="398"/>
            <ac:picMk id="14" creationId="{1511B8E4-893E-C42B-2DE3-B872CF0BBA07}"/>
          </ac:picMkLst>
        </pc:picChg>
        <pc:picChg chg="add mod">
          <ac:chgData name="Meena, Ramjilal" userId="04f47ffa-00dc-4f53-a1c1-93674d103375" providerId="ADAL" clId="{031C95E4-19D1-44FA-8511-AFE1489D745A}" dt="2024-02-28T02:29:04.751" v="7923" actId="208"/>
          <ac:picMkLst>
            <pc:docMk/>
            <pc:sldMk cId="1950233704" sldId="398"/>
            <ac:picMk id="16" creationId="{4B352E6B-11C2-8964-B288-247590C3926F}"/>
          </ac:picMkLst>
        </pc:picChg>
        <pc:picChg chg="add mod">
          <ac:chgData name="Meena, Ramjilal" userId="04f47ffa-00dc-4f53-a1c1-93674d103375" providerId="ADAL" clId="{031C95E4-19D1-44FA-8511-AFE1489D745A}" dt="2024-02-28T02:29:24.091" v="7927" actId="14100"/>
          <ac:picMkLst>
            <pc:docMk/>
            <pc:sldMk cId="1950233704" sldId="398"/>
            <ac:picMk id="18" creationId="{16E2CEB6-4425-3601-48B1-F457F98AA17B}"/>
          </ac:picMkLst>
        </pc:picChg>
        <pc:picChg chg="add mod">
          <ac:chgData name="Meena, Ramjilal" userId="04f47ffa-00dc-4f53-a1c1-93674d103375" providerId="ADAL" clId="{031C95E4-19D1-44FA-8511-AFE1489D745A}" dt="2024-02-28T02:30:03.570" v="7934" actId="14100"/>
          <ac:picMkLst>
            <pc:docMk/>
            <pc:sldMk cId="1950233704" sldId="398"/>
            <ac:picMk id="20" creationId="{64925798-46E1-261F-F9A6-8B7DEC1CA124}"/>
          </ac:picMkLst>
        </pc:picChg>
        <pc:picChg chg="add mod">
          <ac:chgData name="Meena, Ramjilal" userId="04f47ffa-00dc-4f53-a1c1-93674d103375" providerId="ADAL" clId="{031C95E4-19D1-44FA-8511-AFE1489D745A}" dt="2024-02-28T02:30:43.177" v="7939" actId="1076"/>
          <ac:picMkLst>
            <pc:docMk/>
            <pc:sldMk cId="1950233704" sldId="398"/>
            <ac:picMk id="22" creationId="{C521CE71-9EBA-BC99-5F63-B67C91B7E02D}"/>
          </ac:picMkLst>
        </pc:picChg>
        <pc:picChg chg="add del mod">
          <ac:chgData name="Meena, Ramjilal" userId="04f47ffa-00dc-4f53-a1c1-93674d103375" providerId="ADAL" clId="{031C95E4-19D1-44FA-8511-AFE1489D745A}" dt="2024-02-28T02:27:15.455" v="7901" actId="478"/>
          <ac:picMkLst>
            <pc:docMk/>
            <pc:sldMk cId="1950233704" sldId="398"/>
            <ac:picMk id="23" creationId="{4AFDE087-19A7-2094-0EF4-D17C76EC4AA0}"/>
          </ac:picMkLst>
        </pc:picChg>
        <pc:picChg chg="add mod">
          <ac:chgData name="Meena, Ramjilal" userId="04f47ffa-00dc-4f53-a1c1-93674d103375" providerId="ADAL" clId="{031C95E4-19D1-44FA-8511-AFE1489D745A}" dt="2024-02-28T02:46:48.950" v="8202" actId="14100"/>
          <ac:picMkLst>
            <pc:docMk/>
            <pc:sldMk cId="1950233704" sldId="398"/>
            <ac:picMk id="25" creationId="{1EDD5644-5DC5-742C-438C-AA0EBB4A4C5F}"/>
          </ac:picMkLst>
        </pc:picChg>
        <pc:picChg chg="add mod">
          <ac:chgData name="Meena, Ramjilal" userId="04f47ffa-00dc-4f53-a1c1-93674d103375" providerId="ADAL" clId="{031C95E4-19D1-44FA-8511-AFE1489D745A}" dt="2024-02-28T02:46:32.234" v="8200" actId="14100"/>
          <ac:picMkLst>
            <pc:docMk/>
            <pc:sldMk cId="1950233704" sldId="398"/>
            <ac:picMk id="26" creationId="{111420A7-2547-2A2D-2F10-1F2CE8B867C2}"/>
          </ac:picMkLst>
        </pc:picChg>
        <pc:picChg chg="del mod">
          <ac:chgData name="Meena, Ramjilal" userId="04f47ffa-00dc-4f53-a1c1-93674d103375" providerId="ADAL" clId="{031C95E4-19D1-44FA-8511-AFE1489D745A}" dt="2024-02-28T02:22:50.298" v="7866" actId="478"/>
          <ac:picMkLst>
            <pc:docMk/>
            <pc:sldMk cId="1950233704" sldId="398"/>
            <ac:picMk id="20482" creationId="{FD6F753B-78BC-312F-CB12-356625C92630}"/>
          </ac:picMkLst>
        </pc:picChg>
      </pc:sldChg>
      <pc:sldChg chg="addSp delSp modSp mod modAnim">
        <pc:chgData name="Meena, Ramjilal" userId="04f47ffa-00dc-4f53-a1c1-93674d103375" providerId="ADAL" clId="{031C95E4-19D1-44FA-8511-AFE1489D745A}" dt="2024-02-28T02:47:41.414" v="8205" actId="14100"/>
        <pc:sldMkLst>
          <pc:docMk/>
          <pc:sldMk cId="1750088108" sldId="399"/>
        </pc:sldMkLst>
        <pc:spChg chg="del mod">
          <ac:chgData name="Meena, Ramjilal" userId="04f47ffa-00dc-4f53-a1c1-93674d103375" providerId="ADAL" clId="{031C95E4-19D1-44FA-8511-AFE1489D745A}" dt="2024-02-28T02:33:20.805" v="7977" actId="478"/>
          <ac:spMkLst>
            <pc:docMk/>
            <pc:sldMk cId="1750088108" sldId="399"/>
            <ac:spMk id="2" creationId="{9C5DD57F-2FE6-ECB7-1681-7956002264DB}"/>
          </ac:spMkLst>
        </pc:spChg>
        <pc:spChg chg="del">
          <ac:chgData name="Meena, Ramjilal" userId="04f47ffa-00dc-4f53-a1c1-93674d103375" providerId="ADAL" clId="{031C95E4-19D1-44FA-8511-AFE1489D745A}" dt="2024-02-28T02:39:16.408" v="8155" actId="478"/>
          <ac:spMkLst>
            <pc:docMk/>
            <pc:sldMk cId="1750088108" sldId="399"/>
            <ac:spMk id="11" creationId="{E3379B25-0BD5-7DA9-2802-C6331BBD243A}"/>
          </ac:spMkLst>
        </pc:spChg>
        <pc:spChg chg="add del mod">
          <ac:chgData name="Meena, Ramjilal" userId="04f47ffa-00dc-4f53-a1c1-93674d103375" providerId="ADAL" clId="{031C95E4-19D1-44FA-8511-AFE1489D745A}" dt="2024-02-28T02:33:23.644" v="7978" actId="478"/>
          <ac:spMkLst>
            <pc:docMk/>
            <pc:sldMk cId="1750088108" sldId="399"/>
            <ac:spMk id="12" creationId="{349117D4-A89F-B632-8A7B-6B0FD72D9AEB}"/>
          </ac:spMkLst>
        </pc:spChg>
        <pc:spChg chg="mod">
          <ac:chgData name="Meena, Ramjilal" userId="04f47ffa-00dc-4f53-a1c1-93674d103375" providerId="ADAL" clId="{031C95E4-19D1-44FA-8511-AFE1489D745A}" dt="2024-02-28T02:47:41.414" v="8205" actId="14100"/>
          <ac:spMkLst>
            <pc:docMk/>
            <pc:sldMk cId="1750088108" sldId="399"/>
            <ac:spMk id="13" creationId="{A51C9219-E60E-FBF6-9D5D-93F61BC67B3D}"/>
          </ac:spMkLst>
        </pc:spChg>
        <pc:spChg chg="add mod">
          <ac:chgData name="Meena, Ramjilal" userId="04f47ffa-00dc-4f53-a1c1-93674d103375" providerId="ADAL" clId="{031C95E4-19D1-44FA-8511-AFE1489D745A}" dt="2024-02-28T02:33:36.353" v="8025" actId="20577"/>
          <ac:spMkLst>
            <pc:docMk/>
            <pc:sldMk cId="1750088108" sldId="399"/>
            <ac:spMk id="14" creationId="{AE95AFF0-2871-6FF8-4922-52B06D2487F4}"/>
          </ac:spMkLst>
        </pc:spChg>
        <pc:spChg chg="add mod">
          <ac:chgData name="Meena, Ramjilal" userId="04f47ffa-00dc-4f53-a1c1-93674d103375" providerId="ADAL" clId="{031C95E4-19D1-44FA-8511-AFE1489D745A}" dt="2024-02-28T02:37:59.820" v="8148" actId="1076"/>
          <ac:spMkLst>
            <pc:docMk/>
            <pc:sldMk cId="1750088108" sldId="399"/>
            <ac:spMk id="15" creationId="{FFF98B7B-9485-B400-4F76-2D01C5B1B564}"/>
          </ac:spMkLst>
        </pc:spChg>
        <pc:spChg chg="add mod">
          <ac:chgData name="Meena, Ramjilal" userId="04f47ffa-00dc-4f53-a1c1-93674d103375" providerId="ADAL" clId="{031C95E4-19D1-44FA-8511-AFE1489D745A}" dt="2024-02-28T02:43:28.620" v="8196" actId="33524"/>
          <ac:spMkLst>
            <pc:docMk/>
            <pc:sldMk cId="1750088108" sldId="399"/>
            <ac:spMk id="19" creationId="{B68CB6C1-B3FD-F168-0621-1C7E6B68465D}"/>
          </ac:spMkLst>
        </pc:spChg>
        <pc:picChg chg="del mod">
          <ac:chgData name="Meena, Ramjilal" userId="04f47ffa-00dc-4f53-a1c1-93674d103375" providerId="ADAL" clId="{031C95E4-19D1-44FA-8511-AFE1489D745A}" dt="2024-02-28T02:39:04.462" v="8151" actId="478"/>
          <ac:picMkLst>
            <pc:docMk/>
            <pc:sldMk cId="1750088108" sldId="399"/>
            <ac:picMk id="4" creationId="{91D36E6A-2904-F964-D7AA-9B3D28E4A362}"/>
          </ac:picMkLst>
        </pc:picChg>
        <pc:picChg chg="add mod">
          <ac:chgData name="Meena, Ramjilal" userId="04f47ffa-00dc-4f53-a1c1-93674d103375" providerId="ADAL" clId="{031C95E4-19D1-44FA-8511-AFE1489D745A}" dt="2024-02-28T02:15:52.741" v="7729"/>
          <ac:picMkLst>
            <pc:docMk/>
            <pc:sldMk cId="1750088108" sldId="399"/>
            <ac:picMk id="5" creationId="{15BD664A-16B5-14D1-5B60-BD6C9EB617BA}"/>
          </ac:picMkLst>
        </pc:picChg>
        <pc:picChg chg="del mod">
          <ac:chgData name="Meena, Ramjilal" userId="04f47ffa-00dc-4f53-a1c1-93674d103375" providerId="ADAL" clId="{031C95E4-19D1-44FA-8511-AFE1489D745A}" dt="2024-02-28T02:38:57.232" v="8150" actId="478"/>
          <ac:picMkLst>
            <pc:docMk/>
            <pc:sldMk cId="1750088108" sldId="399"/>
            <ac:picMk id="6" creationId="{8C7F1E63-1CAC-ED3B-C1E1-841A2BAC3623}"/>
          </ac:picMkLst>
        </pc:picChg>
        <pc:picChg chg="del">
          <ac:chgData name="Meena, Ramjilal" userId="04f47ffa-00dc-4f53-a1c1-93674d103375" providerId="ADAL" clId="{031C95E4-19D1-44FA-8511-AFE1489D745A}" dt="2024-02-28T02:37:06.744" v="8140" actId="478"/>
          <ac:picMkLst>
            <pc:docMk/>
            <pc:sldMk cId="1750088108" sldId="399"/>
            <ac:picMk id="9" creationId="{C468CBF9-8D71-1265-6D67-E7752DA40BA8}"/>
          </ac:picMkLst>
        </pc:picChg>
        <pc:picChg chg="add mod">
          <ac:chgData name="Meena, Ramjilal" userId="04f47ffa-00dc-4f53-a1c1-93674d103375" providerId="ADAL" clId="{031C95E4-19D1-44FA-8511-AFE1489D745A}" dt="2024-02-28T02:39:36.378" v="8160" actId="208"/>
          <ac:picMkLst>
            <pc:docMk/>
            <pc:sldMk cId="1750088108" sldId="399"/>
            <ac:picMk id="17" creationId="{91C77185-ABCE-C958-D58C-1F9C88A04944}"/>
          </ac:picMkLst>
        </pc:picChg>
        <pc:picChg chg="mod">
          <ac:chgData name="Meena, Ramjilal" userId="04f47ffa-00dc-4f53-a1c1-93674d103375" providerId="ADAL" clId="{031C95E4-19D1-44FA-8511-AFE1489D745A}" dt="2024-02-28T02:40:07.502" v="8167" actId="14100"/>
          <ac:picMkLst>
            <pc:docMk/>
            <pc:sldMk cId="1750088108" sldId="399"/>
            <ac:picMk id="21506" creationId="{2A153134-3182-2D73-BE2C-E45D83D86556}"/>
          </ac:picMkLst>
        </pc:picChg>
      </pc:sldChg>
      <pc:sldChg chg="addSp modSp">
        <pc:chgData name="Meena, Ramjilal" userId="04f47ffa-00dc-4f53-a1c1-93674d103375" providerId="ADAL" clId="{031C95E4-19D1-44FA-8511-AFE1489D745A}" dt="2024-02-28T02:15:56.797" v="7730"/>
        <pc:sldMkLst>
          <pc:docMk/>
          <pc:sldMk cId="1055366881" sldId="400"/>
        </pc:sldMkLst>
        <pc:picChg chg="add mod">
          <ac:chgData name="Meena, Ramjilal" userId="04f47ffa-00dc-4f53-a1c1-93674d103375" providerId="ADAL" clId="{031C95E4-19D1-44FA-8511-AFE1489D745A}" dt="2024-02-28T02:15:56.797" v="7730"/>
          <ac:picMkLst>
            <pc:docMk/>
            <pc:sldMk cId="1055366881" sldId="400"/>
            <ac:picMk id="4" creationId="{052AA739-4373-5D72-8649-C510E3F592A5}"/>
          </ac:picMkLst>
        </pc:picChg>
      </pc:sldChg>
      <pc:sldChg chg="addSp modSp">
        <pc:chgData name="Meena, Ramjilal" userId="04f47ffa-00dc-4f53-a1c1-93674d103375" providerId="ADAL" clId="{031C95E4-19D1-44FA-8511-AFE1489D745A}" dt="2024-02-28T02:16:09.320" v="7735"/>
        <pc:sldMkLst>
          <pc:docMk/>
          <pc:sldMk cId="1629016754" sldId="401"/>
        </pc:sldMkLst>
        <pc:picChg chg="add mod">
          <ac:chgData name="Meena, Ramjilal" userId="04f47ffa-00dc-4f53-a1c1-93674d103375" providerId="ADAL" clId="{031C95E4-19D1-44FA-8511-AFE1489D745A}" dt="2024-02-28T02:16:09.320" v="7735"/>
          <ac:picMkLst>
            <pc:docMk/>
            <pc:sldMk cId="1629016754" sldId="401"/>
            <ac:picMk id="4" creationId="{DEAC9888-1EA9-EB6B-F26A-FCE7F44E7F3D}"/>
          </ac:picMkLst>
        </pc:picChg>
      </pc:sldChg>
      <pc:sldChg chg="addSp modSp">
        <pc:chgData name="Meena, Ramjilal" userId="04f47ffa-00dc-4f53-a1c1-93674d103375" providerId="ADAL" clId="{031C95E4-19D1-44FA-8511-AFE1489D745A}" dt="2024-02-28T02:15:59.893" v="7731"/>
        <pc:sldMkLst>
          <pc:docMk/>
          <pc:sldMk cId="187182195" sldId="402"/>
        </pc:sldMkLst>
        <pc:picChg chg="add mod">
          <ac:chgData name="Meena, Ramjilal" userId="04f47ffa-00dc-4f53-a1c1-93674d103375" providerId="ADAL" clId="{031C95E4-19D1-44FA-8511-AFE1489D745A}" dt="2024-02-28T02:15:59.893" v="7731"/>
          <ac:picMkLst>
            <pc:docMk/>
            <pc:sldMk cId="187182195" sldId="402"/>
            <ac:picMk id="5" creationId="{77E1CF46-66B9-8650-C646-E9E53A596F07}"/>
          </ac:picMkLst>
        </pc:picChg>
      </pc:sldChg>
      <pc:sldChg chg="addSp modSp">
        <pc:chgData name="Meena, Ramjilal" userId="04f47ffa-00dc-4f53-a1c1-93674d103375" providerId="ADAL" clId="{031C95E4-19D1-44FA-8511-AFE1489D745A}" dt="2024-02-28T02:16:01.908" v="7732"/>
        <pc:sldMkLst>
          <pc:docMk/>
          <pc:sldMk cId="2003608736" sldId="403"/>
        </pc:sldMkLst>
        <pc:picChg chg="add mod">
          <ac:chgData name="Meena, Ramjilal" userId="04f47ffa-00dc-4f53-a1c1-93674d103375" providerId="ADAL" clId="{031C95E4-19D1-44FA-8511-AFE1489D745A}" dt="2024-02-28T02:16:01.908" v="7732"/>
          <ac:picMkLst>
            <pc:docMk/>
            <pc:sldMk cId="2003608736" sldId="403"/>
            <ac:picMk id="4" creationId="{B83525E6-C518-DBC1-E4FA-A3CD8DABD016}"/>
          </ac:picMkLst>
        </pc:picChg>
      </pc:sldChg>
      <pc:sldChg chg="addSp modSp">
        <pc:chgData name="Meena, Ramjilal" userId="04f47ffa-00dc-4f53-a1c1-93674d103375" providerId="ADAL" clId="{031C95E4-19D1-44FA-8511-AFE1489D745A}" dt="2024-02-28T02:16:07.790" v="7734"/>
        <pc:sldMkLst>
          <pc:docMk/>
          <pc:sldMk cId="768407749" sldId="404"/>
        </pc:sldMkLst>
        <pc:picChg chg="add mod">
          <ac:chgData name="Meena, Ramjilal" userId="04f47ffa-00dc-4f53-a1c1-93674d103375" providerId="ADAL" clId="{031C95E4-19D1-44FA-8511-AFE1489D745A}" dt="2024-02-28T02:16:07.790" v="7734"/>
          <ac:picMkLst>
            <pc:docMk/>
            <pc:sldMk cId="768407749" sldId="404"/>
            <ac:picMk id="5" creationId="{96A860E6-C15E-D59A-8FFA-7D5092DB38AD}"/>
          </ac:picMkLst>
        </pc:picChg>
      </pc:sldChg>
      <pc:sldChg chg="addSp modSp">
        <pc:chgData name="Meena, Ramjilal" userId="04f47ffa-00dc-4f53-a1c1-93674d103375" providerId="ADAL" clId="{031C95E4-19D1-44FA-8511-AFE1489D745A}" dt="2024-02-28T02:16:06.045" v="7733"/>
        <pc:sldMkLst>
          <pc:docMk/>
          <pc:sldMk cId="3386058825" sldId="405"/>
        </pc:sldMkLst>
        <pc:picChg chg="add mod">
          <ac:chgData name="Meena, Ramjilal" userId="04f47ffa-00dc-4f53-a1c1-93674d103375" providerId="ADAL" clId="{031C95E4-19D1-44FA-8511-AFE1489D745A}" dt="2024-02-28T02:16:06.045" v="7733"/>
          <ac:picMkLst>
            <pc:docMk/>
            <pc:sldMk cId="3386058825" sldId="405"/>
            <ac:picMk id="4" creationId="{799351A4-1E39-1757-6671-8BBCD0BBB9B0}"/>
          </ac:picMkLst>
        </pc:picChg>
      </pc:sldChg>
      <pc:sldChg chg="modSp mod">
        <pc:chgData name="Meena, Ramjilal" userId="04f47ffa-00dc-4f53-a1c1-93674d103375" providerId="ADAL" clId="{031C95E4-19D1-44FA-8511-AFE1489D745A}" dt="2024-02-25T06:25:54.295" v="7595" actId="6549"/>
        <pc:sldMkLst>
          <pc:docMk/>
          <pc:sldMk cId="2083549917" sldId="406"/>
        </pc:sldMkLst>
        <pc:spChg chg="mod">
          <ac:chgData name="Meena, Ramjilal" userId="04f47ffa-00dc-4f53-a1c1-93674d103375" providerId="ADAL" clId="{031C95E4-19D1-44FA-8511-AFE1489D745A}" dt="2024-02-25T06:25:54.295" v="7595" actId="6549"/>
          <ac:spMkLst>
            <pc:docMk/>
            <pc:sldMk cId="2083549917" sldId="406"/>
            <ac:spMk id="4" creationId="{3332AEE5-98AD-BBDF-02F6-D63F99A7F892}"/>
          </ac:spMkLst>
        </pc:spChg>
      </pc:sldChg>
      <pc:sldChg chg="addSp delSp modSp mod modAnim">
        <pc:chgData name="Meena, Ramjilal" userId="04f47ffa-00dc-4f53-a1c1-93674d103375" providerId="ADAL" clId="{031C95E4-19D1-44FA-8511-AFE1489D745A}" dt="2024-03-03T07:48:13.213" v="9972" actId="20577"/>
        <pc:sldMkLst>
          <pc:docMk/>
          <pc:sldMk cId="3691840800" sldId="408"/>
        </pc:sldMkLst>
        <pc:spChg chg="mod">
          <ac:chgData name="Meena, Ramjilal" userId="04f47ffa-00dc-4f53-a1c1-93674d103375" providerId="ADAL" clId="{031C95E4-19D1-44FA-8511-AFE1489D745A}" dt="2024-03-03T03:36:18.070" v="8787" actId="207"/>
          <ac:spMkLst>
            <pc:docMk/>
            <pc:sldMk cId="3691840800" sldId="408"/>
            <ac:spMk id="2" creationId="{9C5DD57F-2FE6-ECB7-1681-7956002264DB}"/>
          </ac:spMkLst>
        </pc:spChg>
        <pc:spChg chg="mod">
          <ac:chgData name="Meena, Ramjilal" userId="04f47ffa-00dc-4f53-a1c1-93674d103375" providerId="ADAL" clId="{031C95E4-19D1-44FA-8511-AFE1489D745A}" dt="2024-03-03T03:56:49.563" v="9420" actId="20577"/>
          <ac:spMkLst>
            <pc:docMk/>
            <pc:sldMk cId="3691840800" sldId="408"/>
            <ac:spMk id="4" creationId="{4C1159B5-9D79-D2D5-D1C3-3C23A9EE1175}"/>
          </ac:spMkLst>
        </pc:spChg>
        <pc:spChg chg="add mod">
          <ac:chgData name="Meena, Ramjilal" userId="04f47ffa-00dc-4f53-a1c1-93674d103375" providerId="ADAL" clId="{031C95E4-19D1-44FA-8511-AFE1489D745A}" dt="2024-02-28T02:16:57.960" v="7746"/>
          <ac:spMkLst>
            <pc:docMk/>
            <pc:sldMk cId="3691840800" sldId="408"/>
            <ac:spMk id="5" creationId="{BAE2A205-A272-4DB0-F2A0-5AB5BB59C620}"/>
          </ac:spMkLst>
        </pc:spChg>
        <pc:spChg chg="add mod">
          <ac:chgData name="Meena, Ramjilal" userId="04f47ffa-00dc-4f53-a1c1-93674d103375" providerId="ADAL" clId="{031C95E4-19D1-44FA-8511-AFE1489D745A}" dt="2024-03-03T07:48:13.213" v="9972" actId="20577"/>
          <ac:spMkLst>
            <pc:docMk/>
            <pc:sldMk cId="3691840800" sldId="408"/>
            <ac:spMk id="16" creationId="{F218C7AB-661B-DB70-C21C-88C70BABBD36}"/>
          </ac:spMkLst>
        </pc:spChg>
        <pc:spChg chg="add del mod">
          <ac:chgData name="Meena, Ramjilal" userId="04f47ffa-00dc-4f53-a1c1-93674d103375" providerId="ADAL" clId="{031C95E4-19D1-44FA-8511-AFE1489D745A}" dt="2024-03-03T05:15:10.429" v="9874" actId="478"/>
          <ac:spMkLst>
            <pc:docMk/>
            <pc:sldMk cId="3691840800" sldId="408"/>
            <ac:spMk id="17" creationId="{286E3828-BE4E-51BC-58E6-BDAB91D7BFF2}"/>
          </ac:spMkLst>
        </pc:spChg>
        <pc:spChg chg="del">
          <ac:chgData name="Meena, Ramjilal" userId="04f47ffa-00dc-4f53-a1c1-93674d103375" providerId="ADAL" clId="{031C95E4-19D1-44FA-8511-AFE1489D745A}" dt="2024-03-03T03:53:02.889" v="9361" actId="478"/>
          <ac:spMkLst>
            <pc:docMk/>
            <pc:sldMk cId="3691840800" sldId="408"/>
            <ac:spMk id="18" creationId="{7B3EA1C1-B335-8D93-147F-1EC8B4DB53A9}"/>
          </ac:spMkLst>
        </pc:spChg>
        <pc:spChg chg="add del mod">
          <ac:chgData name="Meena, Ramjilal" userId="04f47ffa-00dc-4f53-a1c1-93674d103375" providerId="ADAL" clId="{031C95E4-19D1-44FA-8511-AFE1489D745A}" dt="2024-03-03T04:11:19.916" v="9487" actId="478"/>
          <ac:spMkLst>
            <pc:docMk/>
            <pc:sldMk cId="3691840800" sldId="408"/>
            <ac:spMk id="19" creationId="{CCA5A85F-1F22-CE58-01B9-5450AB0B2A89}"/>
          </ac:spMkLst>
        </pc:spChg>
        <pc:spChg chg="add mod">
          <ac:chgData name="Meena, Ramjilal" userId="04f47ffa-00dc-4f53-a1c1-93674d103375" providerId="ADAL" clId="{031C95E4-19D1-44FA-8511-AFE1489D745A}" dt="2024-03-03T05:23:16.644" v="9954" actId="207"/>
          <ac:spMkLst>
            <pc:docMk/>
            <pc:sldMk cId="3691840800" sldId="408"/>
            <ac:spMk id="21" creationId="{0C46F3A1-19C1-A373-FB58-C2793D6369AC}"/>
          </ac:spMkLst>
        </pc:spChg>
        <pc:spChg chg="add mod">
          <ac:chgData name="Meena, Ramjilal" userId="04f47ffa-00dc-4f53-a1c1-93674d103375" providerId="ADAL" clId="{031C95E4-19D1-44FA-8511-AFE1489D745A}" dt="2024-03-03T05:23:13.960" v="9953" actId="207"/>
          <ac:spMkLst>
            <pc:docMk/>
            <pc:sldMk cId="3691840800" sldId="408"/>
            <ac:spMk id="22" creationId="{E14F7AC6-B180-4786-52A1-CE7E6A1482CC}"/>
          </ac:spMkLst>
        </pc:spChg>
        <pc:spChg chg="add mod">
          <ac:chgData name="Meena, Ramjilal" userId="04f47ffa-00dc-4f53-a1c1-93674d103375" providerId="ADAL" clId="{031C95E4-19D1-44FA-8511-AFE1489D745A}" dt="2024-03-03T05:19:20.474" v="9935" actId="1035"/>
          <ac:spMkLst>
            <pc:docMk/>
            <pc:sldMk cId="3691840800" sldId="408"/>
            <ac:spMk id="23" creationId="{62412744-D823-CA14-8358-6EE78E1A34E0}"/>
          </ac:spMkLst>
        </pc:spChg>
        <pc:spChg chg="add mod">
          <ac:chgData name="Meena, Ramjilal" userId="04f47ffa-00dc-4f53-a1c1-93674d103375" providerId="ADAL" clId="{031C95E4-19D1-44FA-8511-AFE1489D745A}" dt="2024-03-03T05:22:21.378" v="9950" actId="1076"/>
          <ac:spMkLst>
            <pc:docMk/>
            <pc:sldMk cId="3691840800" sldId="408"/>
            <ac:spMk id="24" creationId="{CC2E0617-55F3-AD70-6419-F4914BC7FD3F}"/>
          </ac:spMkLst>
        </pc:spChg>
        <pc:picChg chg="add mod">
          <ac:chgData name="Meena, Ramjilal" userId="04f47ffa-00dc-4f53-a1c1-93674d103375" providerId="ADAL" clId="{031C95E4-19D1-44FA-8511-AFE1489D745A}" dt="2024-02-28T02:16:13.431" v="7736"/>
          <ac:picMkLst>
            <pc:docMk/>
            <pc:sldMk cId="3691840800" sldId="408"/>
            <ac:picMk id="3" creationId="{76EF248F-DA73-E09F-C2B5-86B372E37904}"/>
          </ac:picMkLst>
        </pc:picChg>
        <pc:picChg chg="del mod">
          <ac:chgData name="Meena, Ramjilal" userId="04f47ffa-00dc-4f53-a1c1-93674d103375" providerId="ADAL" clId="{031C95E4-19D1-44FA-8511-AFE1489D745A}" dt="2024-03-03T03:52:32.842" v="9356" actId="478"/>
          <ac:picMkLst>
            <pc:docMk/>
            <pc:sldMk cId="3691840800" sldId="408"/>
            <ac:picMk id="6" creationId="{FB3787F0-9640-F376-C1EE-F37083839BEF}"/>
          </ac:picMkLst>
        </pc:picChg>
        <pc:picChg chg="del mod">
          <ac:chgData name="Meena, Ramjilal" userId="04f47ffa-00dc-4f53-a1c1-93674d103375" providerId="ADAL" clId="{031C95E4-19D1-44FA-8511-AFE1489D745A}" dt="2024-03-03T03:43:29.151" v="8824" actId="478"/>
          <ac:picMkLst>
            <pc:docMk/>
            <pc:sldMk cId="3691840800" sldId="408"/>
            <ac:picMk id="9" creationId="{F75735BC-C6A5-8C59-5567-EF5D52841DEC}"/>
          </ac:picMkLst>
        </pc:picChg>
        <pc:picChg chg="add mod">
          <ac:chgData name="Meena, Ramjilal" userId="04f47ffa-00dc-4f53-a1c1-93674d103375" providerId="ADAL" clId="{031C95E4-19D1-44FA-8511-AFE1489D745A}" dt="2024-03-03T05:19:05.793" v="9931" actId="14100"/>
          <ac:picMkLst>
            <pc:docMk/>
            <pc:sldMk cId="3691840800" sldId="408"/>
            <ac:picMk id="12" creationId="{6A7AB399-E458-8707-73F8-CB5E04261C01}"/>
          </ac:picMkLst>
        </pc:picChg>
        <pc:picChg chg="add mod">
          <ac:chgData name="Meena, Ramjilal" userId="04f47ffa-00dc-4f53-a1c1-93674d103375" providerId="ADAL" clId="{031C95E4-19D1-44FA-8511-AFE1489D745A}" dt="2024-03-03T05:22:24.729" v="9951" actId="14100"/>
          <ac:picMkLst>
            <pc:docMk/>
            <pc:sldMk cId="3691840800" sldId="408"/>
            <ac:picMk id="14" creationId="{9EDA6C1D-4DFB-2A8D-B657-D8A310CE37DA}"/>
          </ac:picMkLst>
        </pc:picChg>
        <pc:picChg chg="add mod">
          <ac:chgData name="Meena, Ramjilal" userId="04f47ffa-00dc-4f53-a1c1-93674d103375" providerId="ADAL" clId="{031C95E4-19D1-44FA-8511-AFE1489D745A}" dt="2024-03-03T05:19:20.474" v="9935" actId="1035"/>
          <ac:picMkLst>
            <pc:docMk/>
            <pc:sldMk cId="3691840800" sldId="408"/>
            <ac:picMk id="20" creationId="{B2C2C78D-E683-C389-2D4A-0550C3B97464}"/>
          </ac:picMkLst>
        </pc:picChg>
      </pc:sldChg>
      <pc:sldChg chg="modSp del mod">
        <pc:chgData name="Meena, Ramjilal" userId="04f47ffa-00dc-4f53-a1c1-93674d103375" providerId="ADAL" clId="{031C95E4-19D1-44FA-8511-AFE1489D745A}" dt="2024-02-28T04:08:24.064" v="8672" actId="47"/>
        <pc:sldMkLst>
          <pc:docMk/>
          <pc:sldMk cId="58668411" sldId="409"/>
        </pc:sldMkLst>
        <pc:spChg chg="mod">
          <ac:chgData name="Meena, Ramjilal" userId="04f47ffa-00dc-4f53-a1c1-93674d103375" providerId="ADAL" clId="{031C95E4-19D1-44FA-8511-AFE1489D745A}" dt="2024-02-25T06:25:45.158" v="7593" actId="6549"/>
          <ac:spMkLst>
            <pc:docMk/>
            <pc:sldMk cId="58668411" sldId="409"/>
            <ac:spMk id="4" creationId="{3332AEE5-98AD-BBDF-02F6-D63F99A7F892}"/>
          </ac:spMkLst>
        </pc:spChg>
      </pc:sldChg>
      <pc:sldChg chg="modSp mod">
        <pc:chgData name="Meena, Ramjilal" userId="04f47ffa-00dc-4f53-a1c1-93674d103375" providerId="ADAL" clId="{031C95E4-19D1-44FA-8511-AFE1489D745A}" dt="2024-03-10T11:10:56.195" v="13682" actId="6549"/>
        <pc:sldMkLst>
          <pc:docMk/>
          <pc:sldMk cId="364935056" sldId="416"/>
        </pc:sldMkLst>
        <pc:spChg chg="mod">
          <ac:chgData name="Meena, Ramjilal" userId="04f47ffa-00dc-4f53-a1c1-93674d103375" providerId="ADAL" clId="{031C95E4-19D1-44FA-8511-AFE1489D745A}" dt="2024-03-10T11:10:56.195" v="13682" actId="6549"/>
          <ac:spMkLst>
            <pc:docMk/>
            <pc:sldMk cId="364935056" sldId="416"/>
            <ac:spMk id="4" creationId="{3332AEE5-98AD-BBDF-02F6-D63F99A7F892}"/>
          </ac:spMkLst>
        </pc:spChg>
      </pc:sldChg>
      <pc:sldChg chg="addSp delSp modSp mod delAnim modAnim">
        <pc:chgData name="Meena, Ramjilal" userId="04f47ffa-00dc-4f53-a1c1-93674d103375" providerId="ADAL" clId="{031C95E4-19D1-44FA-8511-AFE1489D745A}" dt="2024-03-03T05:21:25.317" v="9940" actId="21"/>
        <pc:sldMkLst>
          <pc:docMk/>
          <pc:sldMk cId="2481749570" sldId="417"/>
        </pc:sldMkLst>
        <pc:spChg chg="mod">
          <ac:chgData name="Meena, Ramjilal" userId="04f47ffa-00dc-4f53-a1c1-93674d103375" providerId="ADAL" clId="{031C95E4-19D1-44FA-8511-AFE1489D745A}" dt="2024-03-03T04:33:54.773" v="9654" actId="20577"/>
          <ac:spMkLst>
            <pc:docMk/>
            <pc:sldMk cId="2481749570" sldId="417"/>
            <ac:spMk id="2" creationId="{9C5DD57F-2FE6-ECB7-1681-7956002264DB}"/>
          </ac:spMkLst>
        </pc:spChg>
        <pc:spChg chg="del mod">
          <ac:chgData name="Meena, Ramjilal" userId="04f47ffa-00dc-4f53-a1c1-93674d103375" providerId="ADAL" clId="{031C95E4-19D1-44FA-8511-AFE1489D745A}" dt="2024-03-03T04:11:06.656" v="9483" actId="478"/>
          <ac:spMkLst>
            <pc:docMk/>
            <pc:sldMk cId="2481749570" sldId="417"/>
            <ac:spMk id="4" creationId="{4C1159B5-9D79-D2D5-D1C3-3C23A9EE1175}"/>
          </ac:spMkLst>
        </pc:spChg>
        <pc:spChg chg="add mod">
          <ac:chgData name="Meena, Ramjilal" userId="04f47ffa-00dc-4f53-a1c1-93674d103375" providerId="ADAL" clId="{031C95E4-19D1-44FA-8511-AFE1489D745A}" dt="2024-02-28T02:16:59.092" v="7747"/>
          <ac:spMkLst>
            <pc:docMk/>
            <pc:sldMk cId="2481749570" sldId="417"/>
            <ac:spMk id="6" creationId="{EAE5C117-28BF-AC96-79A4-E563648B2D8F}"/>
          </ac:spMkLst>
        </pc:spChg>
        <pc:spChg chg="add mod">
          <ac:chgData name="Meena, Ramjilal" userId="04f47ffa-00dc-4f53-a1c1-93674d103375" providerId="ADAL" clId="{031C95E4-19D1-44FA-8511-AFE1489D745A}" dt="2024-03-03T04:41:11.569" v="9716" actId="14100"/>
          <ac:spMkLst>
            <pc:docMk/>
            <pc:sldMk cId="2481749570" sldId="417"/>
            <ac:spMk id="12" creationId="{F2C960D3-BFA9-96DD-1AB2-825736DD815F}"/>
          </ac:spMkLst>
        </pc:spChg>
        <pc:spChg chg="add mod">
          <ac:chgData name="Meena, Ramjilal" userId="04f47ffa-00dc-4f53-a1c1-93674d103375" providerId="ADAL" clId="{031C95E4-19D1-44FA-8511-AFE1489D745A}" dt="2024-03-03T04:28:34.786" v="9588" actId="14100"/>
          <ac:spMkLst>
            <pc:docMk/>
            <pc:sldMk cId="2481749570" sldId="417"/>
            <ac:spMk id="13" creationId="{908AF473-3E96-BD06-8B6B-3293F5F5A703}"/>
          </ac:spMkLst>
        </pc:spChg>
        <pc:spChg chg="add mod">
          <ac:chgData name="Meena, Ramjilal" userId="04f47ffa-00dc-4f53-a1c1-93674d103375" providerId="ADAL" clId="{031C95E4-19D1-44FA-8511-AFE1489D745A}" dt="2024-03-03T04:41:08.903" v="9715" actId="14100"/>
          <ac:spMkLst>
            <pc:docMk/>
            <pc:sldMk cId="2481749570" sldId="417"/>
            <ac:spMk id="14" creationId="{7CA4344F-013F-DE5C-C9EE-4696DB90193C}"/>
          </ac:spMkLst>
        </pc:spChg>
        <pc:spChg chg="add del mod">
          <ac:chgData name="Meena, Ramjilal" userId="04f47ffa-00dc-4f53-a1c1-93674d103375" providerId="ADAL" clId="{031C95E4-19D1-44FA-8511-AFE1489D745A}" dt="2024-03-03T04:34:47.509" v="9666" actId="478"/>
          <ac:spMkLst>
            <pc:docMk/>
            <pc:sldMk cId="2481749570" sldId="417"/>
            <ac:spMk id="23" creationId="{EEA29906-EEF0-0A93-89F2-D82164E83239}"/>
          </ac:spMkLst>
        </pc:spChg>
        <pc:spChg chg="add mod">
          <ac:chgData name="Meena, Ramjilal" userId="04f47ffa-00dc-4f53-a1c1-93674d103375" providerId="ADAL" clId="{031C95E4-19D1-44FA-8511-AFE1489D745A}" dt="2024-03-03T04:42:14.978" v="9721" actId="20577"/>
          <ac:spMkLst>
            <pc:docMk/>
            <pc:sldMk cId="2481749570" sldId="417"/>
            <ac:spMk id="24" creationId="{AA5A5CF9-57DE-D14A-F422-87862A2B9EA7}"/>
          </ac:spMkLst>
        </pc:spChg>
        <pc:spChg chg="add del mod">
          <ac:chgData name="Meena, Ramjilal" userId="04f47ffa-00dc-4f53-a1c1-93674d103375" providerId="ADAL" clId="{031C95E4-19D1-44FA-8511-AFE1489D745A}" dt="2024-03-03T05:21:25.317" v="9940" actId="21"/>
          <ac:spMkLst>
            <pc:docMk/>
            <pc:sldMk cId="2481749570" sldId="417"/>
            <ac:spMk id="27" creationId="{0F645CC8-AF81-6012-29D1-FEA03D4DBEDE}"/>
          </ac:spMkLst>
        </pc:spChg>
        <pc:picChg chg="mod">
          <ac:chgData name="Meena, Ramjilal" userId="04f47ffa-00dc-4f53-a1c1-93674d103375" providerId="ADAL" clId="{031C95E4-19D1-44FA-8511-AFE1489D745A}" dt="2024-03-03T04:14:24.739" v="9532" actId="208"/>
          <ac:picMkLst>
            <pc:docMk/>
            <pc:sldMk cId="2481749570" sldId="417"/>
            <ac:picMk id="3" creationId="{20BFD250-CDB6-8737-D17C-369C3E3547CF}"/>
          </ac:picMkLst>
        </pc:picChg>
        <pc:picChg chg="add mod">
          <ac:chgData name="Meena, Ramjilal" userId="04f47ffa-00dc-4f53-a1c1-93674d103375" providerId="ADAL" clId="{031C95E4-19D1-44FA-8511-AFE1489D745A}" dt="2024-02-28T02:16:16.183" v="7737"/>
          <ac:picMkLst>
            <pc:docMk/>
            <pc:sldMk cId="2481749570" sldId="417"/>
            <ac:picMk id="5" creationId="{E5E3ACD0-DC1E-4996-D5B0-2AF19504564A}"/>
          </ac:picMkLst>
        </pc:picChg>
        <pc:picChg chg="del">
          <ac:chgData name="Meena, Ramjilal" userId="04f47ffa-00dc-4f53-a1c1-93674d103375" providerId="ADAL" clId="{031C95E4-19D1-44FA-8511-AFE1489D745A}" dt="2024-03-03T04:13:36.866" v="9527" actId="478"/>
          <ac:picMkLst>
            <pc:docMk/>
            <pc:sldMk cId="2481749570" sldId="417"/>
            <ac:picMk id="7" creationId="{EB3FBD91-6BF0-2F82-F4B9-13E8E5770D39}"/>
          </ac:picMkLst>
        </pc:picChg>
        <pc:picChg chg="del mod">
          <ac:chgData name="Meena, Ramjilal" userId="04f47ffa-00dc-4f53-a1c1-93674d103375" providerId="ADAL" clId="{031C95E4-19D1-44FA-8511-AFE1489D745A}" dt="2024-03-03T04:24:13.736" v="9562" actId="478"/>
          <ac:picMkLst>
            <pc:docMk/>
            <pc:sldMk cId="2481749570" sldId="417"/>
            <ac:picMk id="11" creationId="{8FBCE580-93C0-6C5A-51E7-9EA1ED38E765}"/>
          </ac:picMkLst>
        </pc:picChg>
        <pc:picChg chg="add del mod">
          <ac:chgData name="Meena, Ramjilal" userId="04f47ffa-00dc-4f53-a1c1-93674d103375" providerId="ADAL" clId="{031C95E4-19D1-44FA-8511-AFE1489D745A}" dt="2024-03-03T04:29:43.953" v="9593" actId="478"/>
          <ac:picMkLst>
            <pc:docMk/>
            <pc:sldMk cId="2481749570" sldId="417"/>
            <ac:picMk id="15" creationId="{5E84C019-C386-746E-58BB-AD5518EFD575}"/>
          </ac:picMkLst>
        </pc:picChg>
        <pc:picChg chg="add del mod">
          <ac:chgData name="Meena, Ramjilal" userId="04f47ffa-00dc-4f53-a1c1-93674d103375" providerId="ADAL" clId="{031C95E4-19D1-44FA-8511-AFE1489D745A}" dt="2024-03-03T04:16:57.597" v="9561" actId="478"/>
          <ac:picMkLst>
            <pc:docMk/>
            <pc:sldMk cId="2481749570" sldId="417"/>
            <ac:picMk id="16" creationId="{339C72B4-D46A-0D43-2F86-7B0DBF4496C3}"/>
          </ac:picMkLst>
        </pc:picChg>
        <pc:picChg chg="add del mod">
          <ac:chgData name="Meena, Ramjilal" userId="04f47ffa-00dc-4f53-a1c1-93674d103375" providerId="ADAL" clId="{031C95E4-19D1-44FA-8511-AFE1489D745A}" dt="2024-03-03T04:25:08.442" v="9565" actId="478"/>
          <ac:picMkLst>
            <pc:docMk/>
            <pc:sldMk cId="2481749570" sldId="417"/>
            <ac:picMk id="18" creationId="{46A282C0-9322-DFA9-44E7-302F4874C4EA}"/>
          </ac:picMkLst>
        </pc:picChg>
        <pc:picChg chg="add mod">
          <ac:chgData name="Meena, Ramjilal" userId="04f47ffa-00dc-4f53-a1c1-93674d103375" providerId="ADAL" clId="{031C95E4-19D1-44FA-8511-AFE1489D745A}" dt="2024-03-03T04:44:55.262" v="9722" actId="208"/>
          <ac:picMkLst>
            <pc:docMk/>
            <pc:sldMk cId="2481749570" sldId="417"/>
            <ac:picMk id="20" creationId="{3245DE6E-8311-10DA-6C07-64ABDAD20D95}"/>
          </ac:picMkLst>
        </pc:picChg>
        <pc:picChg chg="add mod">
          <ac:chgData name="Meena, Ramjilal" userId="04f47ffa-00dc-4f53-a1c1-93674d103375" providerId="ADAL" clId="{031C95E4-19D1-44FA-8511-AFE1489D745A}" dt="2024-03-03T04:40:49.976" v="9713" actId="208"/>
          <ac:picMkLst>
            <pc:docMk/>
            <pc:sldMk cId="2481749570" sldId="417"/>
            <ac:picMk id="22" creationId="{06F1821A-3DB4-B8C1-907A-D11E0D8131B0}"/>
          </ac:picMkLst>
        </pc:picChg>
        <pc:picChg chg="add del mod">
          <ac:chgData name="Meena, Ramjilal" userId="04f47ffa-00dc-4f53-a1c1-93674d103375" providerId="ADAL" clId="{031C95E4-19D1-44FA-8511-AFE1489D745A}" dt="2024-03-03T04:37:26.166" v="9686" actId="478"/>
          <ac:picMkLst>
            <pc:docMk/>
            <pc:sldMk cId="2481749570" sldId="417"/>
            <ac:picMk id="25" creationId="{B0825875-AFE5-50FF-3AE2-17C486A2ED24}"/>
          </ac:picMkLst>
        </pc:picChg>
        <pc:picChg chg="add mod">
          <ac:chgData name="Meena, Ramjilal" userId="04f47ffa-00dc-4f53-a1c1-93674d103375" providerId="ADAL" clId="{031C95E4-19D1-44FA-8511-AFE1489D745A}" dt="2024-03-03T04:41:00.697" v="9714" actId="1076"/>
          <ac:picMkLst>
            <pc:docMk/>
            <pc:sldMk cId="2481749570" sldId="417"/>
            <ac:picMk id="26" creationId="{04F4AA75-E5B3-3253-F2CB-49F6BF6EBCB3}"/>
          </ac:picMkLst>
        </pc:picChg>
      </pc:sldChg>
      <pc:sldChg chg="addSp modSp del mod">
        <pc:chgData name="Meena, Ramjilal" userId="04f47ffa-00dc-4f53-a1c1-93674d103375" providerId="ADAL" clId="{031C95E4-19D1-44FA-8511-AFE1489D745A}" dt="2024-03-03T04:34:05.870" v="9655" actId="47"/>
        <pc:sldMkLst>
          <pc:docMk/>
          <pc:sldMk cId="1330678027" sldId="418"/>
        </pc:sldMkLst>
        <pc:spChg chg="mod">
          <ac:chgData name="Meena, Ramjilal" userId="04f47ffa-00dc-4f53-a1c1-93674d103375" providerId="ADAL" clId="{031C95E4-19D1-44FA-8511-AFE1489D745A}" dt="2024-03-03T04:14:59.068" v="9546" actId="20577"/>
          <ac:spMkLst>
            <pc:docMk/>
            <pc:sldMk cId="1330678027" sldId="418"/>
            <ac:spMk id="4" creationId="{4C1159B5-9D79-D2D5-D1C3-3C23A9EE1175}"/>
          </ac:spMkLst>
        </pc:spChg>
        <pc:spChg chg="add mod">
          <ac:chgData name="Meena, Ramjilal" userId="04f47ffa-00dc-4f53-a1c1-93674d103375" providerId="ADAL" clId="{031C95E4-19D1-44FA-8511-AFE1489D745A}" dt="2024-02-28T02:17:00.788" v="7748"/>
          <ac:spMkLst>
            <pc:docMk/>
            <pc:sldMk cId="1330678027" sldId="418"/>
            <ac:spMk id="5" creationId="{21508932-7ED6-516A-DA0E-BA1D2CA4499B}"/>
          </ac:spMkLst>
        </pc:spChg>
        <pc:picChg chg="add mod">
          <ac:chgData name="Meena, Ramjilal" userId="04f47ffa-00dc-4f53-a1c1-93674d103375" providerId="ADAL" clId="{031C95E4-19D1-44FA-8511-AFE1489D745A}" dt="2024-02-28T02:16:16.922" v="7738"/>
          <ac:picMkLst>
            <pc:docMk/>
            <pc:sldMk cId="1330678027" sldId="418"/>
            <ac:picMk id="3" creationId="{B8E968B5-BFA8-B841-73B2-A3327E389AEB}"/>
          </ac:picMkLst>
        </pc:picChg>
      </pc:sldChg>
      <pc:sldChg chg="addSp modSp del">
        <pc:chgData name="Meena, Ramjilal" userId="04f47ffa-00dc-4f53-a1c1-93674d103375" providerId="ADAL" clId="{031C95E4-19D1-44FA-8511-AFE1489D745A}" dt="2024-03-03T04:41:53.086" v="9719" actId="47"/>
        <pc:sldMkLst>
          <pc:docMk/>
          <pc:sldMk cId="2237462998" sldId="419"/>
        </pc:sldMkLst>
        <pc:spChg chg="add mod">
          <ac:chgData name="Meena, Ramjilal" userId="04f47ffa-00dc-4f53-a1c1-93674d103375" providerId="ADAL" clId="{031C95E4-19D1-44FA-8511-AFE1489D745A}" dt="2024-02-28T02:17:01.966" v="7749"/>
          <ac:spMkLst>
            <pc:docMk/>
            <pc:sldMk cId="2237462998" sldId="419"/>
            <ac:spMk id="6" creationId="{DF053431-6AE3-36F3-952E-04736674945E}"/>
          </ac:spMkLst>
        </pc:spChg>
        <pc:picChg chg="add mod">
          <ac:chgData name="Meena, Ramjilal" userId="04f47ffa-00dc-4f53-a1c1-93674d103375" providerId="ADAL" clId="{031C95E4-19D1-44FA-8511-AFE1489D745A}" dt="2024-02-28T02:16:19.248" v="7739"/>
          <ac:picMkLst>
            <pc:docMk/>
            <pc:sldMk cId="2237462998" sldId="419"/>
            <ac:picMk id="3" creationId="{55D0152A-7476-9006-CADE-2CD18708FC75}"/>
          </ac:picMkLst>
        </pc:picChg>
      </pc:sldChg>
      <pc:sldChg chg="addSp modSp del mod">
        <pc:chgData name="Meena, Ramjilal" userId="04f47ffa-00dc-4f53-a1c1-93674d103375" providerId="ADAL" clId="{031C95E4-19D1-44FA-8511-AFE1489D745A}" dt="2024-03-03T05:23:30.218" v="9955" actId="47"/>
        <pc:sldMkLst>
          <pc:docMk/>
          <pc:sldMk cId="3751650221" sldId="420"/>
        </pc:sldMkLst>
        <pc:spChg chg="add mod">
          <ac:chgData name="Meena, Ramjilal" userId="04f47ffa-00dc-4f53-a1c1-93674d103375" providerId="ADAL" clId="{031C95E4-19D1-44FA-8511-AFE1489D745A}" dt="2024-02-28T02:17:05.220" v="7751"/>
          <ac:spMkLst>
            <pc:docMk/>
            <pc:sldMk cId="3751650221" sldId="420"/>
            <ac:spMk id="5" creationId="{8E9B210B-F652-5B65-7B1C-7652BD87B340}"/>
          </ac:spMkLst>
        </pc:spChg>
        <pc:spChg chg="mod">
          <ac:chgData name="Meena, Ramjilal" userId="04f47ffa-00dc-4f53-a1c1-93674d103375" providerId="ADAL" clId="{031C95E4-19D1-44FA-8511-AFE1489D745A}" dt="2024-03-03T05:05:34.158" v="9754" actId="20577"/>
          <ac:spMkLst>
            <pc:docMk/>
            <pc:sldMk cId="3751650221" sldId="420"/>
            <ac:spMk id="11" creationId="{AEF6287A-B2F4-4342-8C30-0E4CE24BCB74}"/>
          </ac:spMkLst>
        </pc:spChg>
        <pc:spChg chg="mod">
          <ac:chgData name="Meena, Ramjilal" userId="04f47ffa-00dc-4f53-a1c1-93674d103375" providerId="ADAL" clId="{031C95E4-19D1-44FA-8511-AFE1489D745A}" dt="2024-03-03T05:04:17.649" v="9738" actId="14100"/>
          <ac:spMkLst>
            <pc:docMk/>
            <pc:sldMk cId="3751650221" sldId="420"/>
            <ac:spMk id="13" creationId="{64D50D87-7BA2-E1F5-5518-590535E08EED}"/>
          </ac:spMkLst>
        </pc:spChg>
        <pc:picChg chg="add mod">
          <ac:chgData name="Meena, Ramjilal" userId="04f47ffa-00dc-4f53-a1c1-93674d103375" providerId="ADAL" clId="{031C95E4-19D1-44FA-8511-AFE1489D745A}" dt="2024-02-28T02:16:33.483" v="7741"/>
          <ac:picMkLst>
            <pc:docMk/>
            <pc:sldMk cId="3751650221" sldId="420"/>
            <ac:picMk id="4" creationId="{9038196F-89FA-B4C8-6AA9-F0F309F9322F}"/>
          </ac:picMkLst>
        </pc:picChg>
      </pc:sldChg>
      <pc:sldChg chg="addSp delSp modSp mod ord delAnim modAnim">
        <pc:chgData name="Meena, Ramjilal" userId="04f47ffa-00dc-4f53-a1c1-93674d103375" providerId="ADAL" clId="{031C95E4-19D1-44FA-8511-AFE1489D745A}" dt="2024-03-05T02:01:56.569" v="12441" actId="14100"/>
        <pc:sldMkLst>
          <pc:docMk/>
          <pc:sldMk cId="4169965891" sldId="421"/>
        </pc:sldMkLst>
        <pc:spChg chg="mod">
          <ac:chgData name="Meena, Ramjilal" userId="04f47ffa-00dc-4f53-a1c1-93674d103375" providerId="ADAL" clId="{031C95E4-19D1-44FA-8511-AFE1489D745A}" dt="2024-03-03T17:19:54.793" v="11913" actId="20577"/>
          <ac:spMkLst>
            <pc:docMk/>
            <pc:sldMk cId="4169965891" sldId="421"/>
            <ac:spMk id="2" creationId="{9C5DD57F-2FE6-ECB7-1681-7956002264DB}"/>
          </ac:spMkLst>
        </pc:spChg>
        <pc:spChg chg="add mod">
          <ac:chgData name="Meena, Ramjilal" userId="04f47ffa-00dc-4f53-a1c1-93674d103375" providerId="ADAL" clId="{031C95E4-19D1-44FA-8511-AFE1489D745A}" dt="2024-02-28T02:17:07.749" v="7752"/>
          <ac:spMkLst>
            <pc:docMk/>
            <pc:sldMk cId="4169965891" sldId="421"/>
            <ac:spMk id="4" creationId="{ADBB70B9-FE49-C594-8B32-38D73E2AB001}"/>
          </ac:spMkLst>
        </pc:spChg>
        <pc:spChg chg="add mod">
          <ac:chgData name="Meena, Ramjilal" userId="04f47ffa-00dc-4f53-a1c1-93674d103375" providerId="ADAL" clId="{031C95E4-19D1-44FA-8511-AFE1489D745A}" dt="2024-03-05T02:01:04.111" v="12436" actId="20577"/>
          <ac:spMkLst>
            <pc:docMk/>
            <pc:sldMk cId="4169965891" sldId="421"/>
            <ac:spMk id="6" creationId="{FF36D375-440A-3BBD-3230-84DF514E56EA}"/>
          </ac:spMkLst>
        </pc:spChg>
        <pc:spChg chg="add del mod">
          <ac:chgData name="Meena, Ramjilal" userId="04f47ffa-00dc-4f53-a1c1-93674d103375" providerId="ADAL" clId="{031C95E4-19D1-44FA-8511-AFE1489D745A}" dt="2024-03-03T14:35:23.472" v="11393" actId="478"/>
          <ac:spMkLst>
            <pc:docMk/>
            <pc:sldMk cId="4169965891" sldId="421"/>
            <ac:spMk id="13" creationId="{4C3C3A63-E3D4-C3A6-4A54-0BD33B83568D}"/>
          </ac:spMkLst>
        </pc:spChg>
        <pc:spChg chg="add del mod">
          <ac:chgData name="Meena, Ramjilal" userId="04f47ffa-00dc-4f53-a1c1-93674d103375" providerId="ADAL" clId="{031C95E4-19D1-44FA-8511-AFE1489D745A}" dt="2024-03-03T14:35:37.648" v="11398" actId="478"/>
          <ac:spMkLst>
            <pc:docMk/>
            <pc:sldMk cId="4169965891" sldId="421"/>
            <ac:spMk id="14" creationId="{2C744C19-C7C3-4AE2-D157-AFCAC2DA3684}"/>
          </ac:spMkLst>
        </pc:spChg>
        <pc:spChg chg="mod">
          <ac:chgData name="Meena, Ramjilal" userId="04f47ffa-00dc-4f53-a1c1-93674d103375" providerId="ADAL" clId="{031C95E4-19D1-44FA-8511-AFE1489D745A}" dt="2024-03-05T01:57:17.276" v="12018"/>
          <ac:spMkLst>
            <pc:docMk/>
            <pc:sldMk cId="4169965891" sldId="421"/>
            <ac:spMk id="16" creationId="{5D14C589-AB88-20EB-6665-9CB73E652225}"/>
          </ac:spMkLst>
        </pc:spChg>
        <pc:spChg chg="add mod">
          <ac:chgData name="Meena, Ramjilal" userId="04f47ffa-00dc-4f53-a1c1-93674d103375" providerId="ADAL" clId="{031C95E4-19D1-44FA-8511-AFE1489D745A}" dt="2024-03-05T01:56:04.985" v="12008" actId="1036"/>
          <ac:spMkLst>
            <pc:docMk/>
            <pc:sldMk cId="4169965891" sldId="421"/>
            <ac:spMk id="17" creationId="{5B63FDB6-5F42-2DF3-1FF8-7BF7506C0477}"/>
          </ac:spMkLst>
        </pc:spChg>
        <pc:spChg chg="del">
          <ac:chgData name="Meena, Ramjilal" userId="04f47ffa-00dc-4f53-a1c1-93674d103375" providerId="ADAL" clId="{031C95E4-19D1-44FA-8511-AFE1489D745A}" dt="2024-03-03T14:46:53.643" v="11530" actId="478"/>
          <ac:spMkLst>
            <pc:docMk/>
            <pc:sldMk cId="4169965891" sldId="421"/>
            <ac:spMk id="18" creationId="{7B3EA1C1-B335-8D93-147F-1EC8B4DB53A9}"/>
          </ac:spMkLst>
        </pc:spChg>
        <pc:spChg chg="add del mod">
          <ac:chgData name="Meena, Ramjilal" userId="04f47ffa-00dc-4f53-a1c1-93674d103375" providerId="ADAL" clId="{031C95E4-19D1-44FA-8511-AFE1489D745A}" dt="2024-03-03T16:56:33.012" v="11613" actId="478"/>
          <ac:spMkLst>
            <pc:docMk/>
            <pc:sldMk cId="4169965891" sldId="421"/>
            <ac:spMk id="30" creationId="{5C7ECFEB-0931-34B2-7656-148D81F5A322}"/>
          </ac:spMkLst>
        </pc:spChg>
        <pc:spChg chg="add del mod">
          <ac:chgData name="Meena, Ramjilal" userId="04f47ffa-00dc-4f53-a1c1-93674d103375" providerId="ADAL" clId="{031C95E4-19D1-44FA-8511-AFE1489D745A}" dt="2024-03-03T16:56:31.461" v="11612" actId="478"/>
          <ac:spMkLst>
            <pc:docMk/>
            <pc:sldMk cId="4169965891" sldId="421"/>
            <ac:spMk id="31" creationId="{6E75FB11-3FFE-B757-9D32-D3F31708C827}"/>
          </ac:spMkLst>
        </pc:spChg>
        <pc:graphicFrameChg chg="add del mod">
          <ac:chgData name="Meena, Ramjilal" userId="04f47ffa-00dc-4f53-a1c1-93674d103375" providerId="ADAL" clId="{031C95E4-19D1-44FA-8511-AFE1489D745A}" dt="2024-03-03T14:36:14.818" v="11416" actId="478"/>
          <ac:graphicFrameMkLst>
            <pc:docMk/>
            <pc:sldMk cId="4169965891" sldId="421"/>
            <ac:graphicFrameMk id="12" creationId="{F905048D-0985-6508-05E1-E530C74AFF2E}"/>
          </ac:graphicFrameMkLst>
        </pc:graphicFrameChg>
        <pc:picChg chg="add mod">
          <ac:chgData name="Meena, Ramjilal" userId="04f47ffa-00dc-4f53-a1c1-93674d103375" providerId="ADAL" clId="{031C95E4-19D1-44FA-8511-AFE1489D745A}" dt="2024-02-28T02:16:34.828" v="7742"/>
          <ac:picMkLst>
            <pc:docMk/>
            <pc:sldMk cId="4169965891" sldId="421"/>
            <ac:picMk id="3" creationId="{3BE83738-B056-5EAA-1DC6-C29D3098C34B}"/>
          </ac:picMkLst>
        </pc:picChg>
        <pc:picChg chg="add mod">
          <ac:chgData name="Meena, Ramjilal" userId="04f47ffa-00dc-4f53-a1c1-93674d103375" providerId="ADAL" clId="{031C95E4-19D1-44FA-8511-AFE1489D745A}" dt="2024-03-05T02:00:59.431" v="12435" actId="14100"/>
          <ac:picMkLst>
            <pc:docMk/>
            <pc:sldMk cId="4169965891" sldId="421"/>
            <ac:picMk id="7" creationId="{4474C495-0FC0-CD54-F717-CA924F36B860}"/>
          </ac:picMkLst>
        </pc:picChg>
        <pc:picChg chg="add del mod">
          <ac:chgData name="Meena, Ramjilal" userId="04f47ffa-00dc-4f53-a1c1-93674d103375" providerId="ADAL" clId="{031C95E4-19D1-44FA-8511-AFE1489D745A}" dt="2024-03-03T14:40:53.420" v="11477" actId="478"/>
          <ac:picMkLst>
            <pc:docMk/>
            <pc:sldMk cId="4169965891" sldId="421"/>
            <ac:picMk id="7" creationId="{74217610-876F-5723-C17A-EF210C5E7E92}"/>
          </ac:picMkLst>
        </pc:picChg>
        <pc:picChg chg="add mod">
          <ac:chgData name="Meena, Ramjilal" userId="04f47ffa-00dc-4f53-a1c1-93674d103375" providerId="ADAL" clId="{031C95E4-19D1-44FA-8511-AFE1489D745A}" dt="2024-03-05T02:00:20.425" v="12426" actId="571"/>
          <ac:picMkLst>
            <pc:docMk/>
            <pc:sldMk cId="4169965891" sldId="421"/>
            <ac:picMk id="9" creationId="{F3147012-94C9-D42E-840C-39BA3A672B2D}"/>
          </ac:picMkLst>
        </pc:picChg>
        <pc:picChg chg="add del mod">
          <ac:chgData name="Meena, Ramjilal" userId="04f47ffa-00dc-4f53-a1c1-93674d103375" providerId="ADAL" clId="{031C95E4-19D1-44FA-8511-AFE1489D745A}" dt="2024-03-03T14:40:53.420" v="11477" actId="478"/>
          <ac:picMkLst>
            <pc:docMk/>
            <pc:sldMk cId="4169965891" sldId="421"/>
            <ac:picMk id="11" creationId="{0AEC25C7-7F01-3CA2-F8C2-3B7F7943CD81}"/>
          </ac:picMkLst>
        </pc:picChg>
        <pc:picChg chg="add mod">
          <ac:chgData name="Meena, Ramjilal" userId="04f47ffa-00dc-4f53-a1c1-93674d103375" providerId="ADAL" clId="{031C95E4-19D1-44FA-8511-AFE1489D745A}" dt="2024-03-05T02:01:56.569" v="12441" actId="14100"/>
          <ac:picMkLst>
            <pc:docMk/>
            <pc:sldMk cId="4169965891" sldId="421"/>
            <ac:picMk id="11" creationId="{152BCA56-DFC6-6910-ED72-82197E0081D0}"/>
          </ac:picMkLst>
        </pc:picChg>
        <pc:picChg chg="del mod">
          <ac:chgData name="Meena, Ramjilal" userId="04f47ffa-00dc-4f53-a1c1-93674d103375" providerId="ADAL" clId="{031C95E4-19D1-44FA-8511-AFE1489D745A}" dt="2024-03-03T14:33:57.520" v="11379" actId="478"/>
          <ac:picMkLst>
            <pc:docMk/>
            <pc:sldMk cId="4169965891" sldId="421"/>
            <ac:picMk id="19" creationId="{8F5D248B-1B6D-A878-F3F5-B1DC0168C2D0}"/>
          </ac:picMkLst>
        </pc:picChg>
        <pc:picChg chg="add del mod">
          <ac:chgData name="Meena, Ramjilal" userId="04f47ffa-00dc-4f53-a1c1-93674d103375" providerId="ADAL" clId="{031C95E4-19D1-44FA-8511-AFE1489D745A}" dt="2024-03-05T01:56:04.985" v="12008" actId="1036"/>
          <ac:picMkLst>
            <pc:docMk/>
            <pc:sldMk cId="4169965891" sldId="421"/>
            <ac:picMk id="20" creationId="{285A35FA-F27A-5E26-1C99-EF9804D70A3C}"/>
          </ac:picMkLst>
        </pc:picChg>
        <pc:picChg chg="del">
          <ac:chgData name="Meena, Ramjilal" userId="04f47ffa-00dc-4f53-a1c1-93674d103375" providerId="ADAL" clId="{031C95E4-19D1-44FA-8511-AFE1489D745A}" dt="2024-03-03T14:42:26.133" v="11485" actId="478"/>
          <ac:picMkLst>
            <pc:docMk/>
            <pc:sldMk cId="4169965891" sldId="421"/>
            <ac:picMk id="21" creationId="{863144A9-3B21-C304-BF27-14B9EC214783}"/>
          </ac:picMkLst>
        </pc:picChg>
        <pc:picChg chg="add del mod">
          <ac:chgData name="Meena, Ramjilal" userId="04f47ffa-00dc-4f53-a1c1-93674d103375" providerId="ADAL" clId="{031C95E4-19D1-44FA-8511-AFE1489D745A}" dt="2024-03-05T01:56:04.985" v="12008" actId="1036"/>
          <ac:picMkLst>
            <pc:docMk/>
            <pc:sldMk cId="4169965891" sldId="421"/>
            <ac:picMk id="22" creationId="{5E63777A-BD68-B38F-E26E-41C8D536275A}"/>
          </ac:picMkLst>
        </pc:picChg>
        <pc:picChg chg="del mod">
          <ac:chgData name="Meena, Ramjilal" userId="04f47ffa-00dc-4f53-a1c1-93674d103375" providerId="ADAL" clId="{031C95E4-19D1-44FA-8511-AFE1489D745A}" dt="2024-03-03T14:46:12.232" v="11519" actId="478"/>
          <ac:picMkLst>
            <pc:docMk/>
            <pc:sldMk cId="4169965891" sldId="421"/>
            <ac:picMk id="23" creationId="{7DD1F349-604D-623D-8C58-D03213C69BBA}"/>
          </ac:picMkLst>
        </pc:picChg>
        <pc:picChg chg="add del mod">
          <ac:chgData name="Meena, Ramjilal" userId="04f47ffa-00dc-4f53-a1c1-93674d103375" providerId="ADAL" clId="{031C95E4-19D1-44FA-8511-AFE1489D745A}" dt="2024-03-03T14:42:55.649" v="11490" actId="478"/>
          <ac:picMkLst>
            <pc:docMk/>
            <pc:sldMk cId="4169965891" sldId="421"/>
            <ac:picMk id="24" creationId="{403E0AA8-71CD-94BC-1208-E49F3F5F7372}"/>
          </ac:picMkLst>
        </pc:picChg>
        <pc:picChg chg="del mod">
          <ac:chgData name="Meena, Ramjilal" userId="04f47ffa-00dc-4f53-a1c1-93674d103375" providerId="ADAL" clId="{031C95E4-19D1-44FA-8511-AFE1489D745A}" dt="2024-03-03T14:42:57.879" v="11491" actId="478"/>
          <ac:picMkLst>
            <pc:docMk/>
            <pc:sldMk cId="4169965891" sldId="421"/>
            <ac:picMk id="25" creationId="{5F75AC6E-9323-BC29-FE7C-DF623F621BED}"/>
          </ac:picMkLst>
        </pc:picChg>
        <pc:picChg chg="add del mod">
          <ac:chgData name="Meena, Ramjilal" userId="04f47ffa-00dc-4f53-a1c1-93674d103375" providerId="ADAL" clId="{031C95E4-19D1-44FA-8511-AFE1489D745A}" dt="2024-03-03T14:46:11.220" v="11518" actId="478"/>
          <ac:picMkLst>
            <pc:docMk/>
            <pc:sldMk cId="4169965891" sldId="421"/>
            <ac:picMk id="27" creationId="{1074376D-B3D6-7570-053A-8F1EE813BDF9}"/>
          </ac:picMkLst>
        </pc:picChg>
        <pc:picChg chg="add mod">
          <ac:chgData name="Meena, Ramjilal" userId="04f47ffa-00dc-4f53-a1c1-93674d103375" providerId="ADAL" clId="{031C95E4-19D1-44FA-8511-AFE1489D745A}" dt="2024-03-05T01:56:19.273" v="12009" actId="14100"/>
          <ac:picMkLst>
            <pc:docMk/>
            <pc:sldMk cId="4169965891" sldId="421"/>
            <ac:picMk id="29" creationId="{C6650187-AC0D-9993-8251-C15722E6C649}"/>
          </ac:picMkLst>
        </pc:picChg>
        <pc:picChg chg="add del mod">
          <ac:chgData name="Meena, Ramjilal" userId="04f47ffa-00dc-4f53-a1c1-93674d103375" providerId="ADAL" clId="{031C95E4-19D1-44FA-8511-AFE1489D745A}" dt="2024-03-03T17:17:12.229" v="11860" actId="478"/>
          <ac:picMkLst>
            <pc:docMk/>
            <pc:sldMk cId="4169965891" sldId="421"/>
            <ac:picMk id="32" creationId="{4402F37C-8719-1480-12CE-FC4D0D931B22}"/>
          </ac:picMkLst>
        </pc:picChg>
        <pc:picChg chg="add del mod">
          <ac:chgData name="Meena, Ramjilal" userId="04f47ffa-00dc-4f53-a1c1-93674d103375" providerId="ADAL" clId="{031C95E4-19D1-44FA-8511-AFE1489D745A}" dt="2024-03-03T17:14:54.550" v="11832" actId="478"/>
          <ac:picMkLst>
            <pc:docMk/>
            <pc:sldMk cId="4169965891" sldId="421"/>
            <ac:picMk id="33" creationId="{6301F424-E4FA-1D7C-7259-938827D367B3}"/>
          </ac:picMkLst>
        </pc:picChg>
        <pc:picChg chg="add del mod">
          <ac:chgData name="Meena, Ramjilal" userId="04f47ffa-00dc-4f53-a1c1-93674d103375" providerId="ADAL" clId="{031C95E4-19D1-44FA-8511-AFE1489D745A}" dt="2024-03-03T17:16:24.759" v="11850" actId="478"/>
          <ac:picMkLst>
            <pc:docMk/>
            <pc:sldMk cId="4169965891" sldId="421"/>
            <ac:picMk id="34" creationId="{D696C593-3C99-F054-0334-17B3103B68AE}"/>
          </ac:picMkLst>
        </pc:picChg>
        <pc:picChg chg="add del mod">
          <ac:chgData name="Meena, Ramjilal" userId="04f47ffa-00dc-4f53-a1c1-93674d103375" providerId="ADAL" clId="{031C95E4-19D1-44FA-8511-AFE1489D745A}" dt="2024-03-05T01:57:25.905" v="12019" actId="478"/>
          <ac:picMkLst>
            <pc:docMk/>
            <pc:sldMk cId="4169965891" sldId="421"/>
            <ac:picMk id="36" creationId="{98384E6B-BDEF-EE3C-FB27-603E56A400F6}"/>
          </ac:picMkLst>
        </pc:picChg>
        <pc:picChg chg="add mod">
          <ac:chgData name="Meena, Ramjilal" userId="04f47ffa-00dc-4f53-a1c1-93674d103375" providerId="ADAL" clId="{031C95E4-19D1-44FA-8511-AFE1489D745A}" dt="2024-03-03T17:17:33.947" v="11865" actId="1076"/>
          <ac:picMkLst>
            <pc:docMk/>
            <pc:sldMk cId="4169965891" sldId="421"/>
            <ac:picMk id="37" creationId="{D7A2E987-8008-7539-AA4A-93CD15B44C21}"/>
          </ac:picMkLst>
        </pc:picChg>
        <pc:picChg chg="add del mod">
          <ac:chgData name="Meena, Ramjilal" userId="04f47ffa-00dc-4f53-a1c1-93674d103375" providerId="ADAL" clId="{031C95E4-19D1-44FA-8511-AFE1489D745A}" dt="2024-03-05T02:00:12.448" v="12424" actId="478"/>
          <ac:picMkLst>
            <pc:docMk/>
            <pc:sldMk cId="4169965891" sldId="421"/>
            <ac:picMk id="38" creationId="{7D271FA0-E43A-DFFA-EAD5-DFB0A2651884}"/>
          </ac:picMkLst>
        </pc:picChg>
        <pc:picChg chg="add del mod">
          <ac:chgData name="Meena, Ramjilal" userId="04f47ffa-00dc-4f53-a1c1-93674d103375" providerId="ADAL" clId="{031C95E4-19D1-44FA-8511-AFE1489D745A}" dt="2024-03-05T02:00:42.535" v="12431" actId="478"/>
          <ac:picMkLst>
            <pc:docMk/>
            <pc:sldMk cId="4169965891" sldId="421"/>
            <ac:picMk id="39" creationId="{3F266F21-85F5-83D6-439A-1B193743D95E}"/>
          </ac:picMkLst>
        </pc:picChg>
        <pc:picChg chg="add del mod">
          <ac:chgData name="Meena, Ramjilal" userId="04f47ffa-00dc-4f53-a1c1-93674d103375" providerId="ADAL" clId="{031C95E4-19D1-44FA-8511-AFE1489D745A}" dt="2024-03-05T02:00:42.535" v="12431" actId="478"/>
          <ac:picMkLst>
            <pc:docMk/>
            <pc:sldMk cId="4169965891" sldId="421"/>
            <ac:picMk id="40" creationId="{D39B4E1C-D6DF-5D50-520B-D7F24C9C1135}"/>
          </ac:picMkLst>
        </pc:picChg>
      </pc:sldChg>
      <pc:sldChg chg="addSp delSp modSp del mod ord">
        <pc:chgData name="Meena, Ramjilal" userId="04f47ffa-00dc-4f53-a1c1-93674d103375" providerId="ADAL" clId="{031C95E4-19D1-44FA-8511-AFE1489D745A}" dt="2024-03-03T09:39:02.581" v="10641" actId="47"/>
        <pc:sldMkLst>
          <pc:docMk/>
          <pc:sldMk cId="2485736153" sldId="422"/>
        </pc:sldMkLst>
        <pc:spChg chg="add mod">
          <ac:chgData name="Meena, Ramjilal" userId="04f47ffa-00dc-4f53-a1c1-93674d103375" providerId="ADAL" clId="{031C95E4-19D1-44FA-8511-AFE1489D745A}" dt="2024-02-28T02:17:03.915" v="7750"/>
          <ac:spMkLst>
            <pc:docMk/>
            <pc:sldMk cId="2485736153" sldId="422"/>
            <ac:spMk id="6" creationId="{BF7EA4E7-00A6-6AB1-0C20-7C12003A6A28}"/>
          </ac:spMkLst>
        </pc:spChg>
        <pc:spChg chg="del">
          <ac:chgData name="Meena, Ramjilal" userId="04f47ffa-00dc-4f53-a1c1-93674d103375" providerId="ADAL" clId="{031C95E4-19D1-44FA-8511-AFE1489D745A}" dt="2024-03-03T08:35:33.064" v="10357" actId="478"/>
          <ac:spMkLst>
            <pc:docMk/>
            <pc:sldMk cId="2485736153" sldId="422"/>
            <ac:spMk id="18" creationId="{7B3EA1C1-B335-8D93-147F-1EC8B4DB53A9}"/>
          </ac:spMkLst>
        </pc:spChg>
        <pc:picChg chg="add mod">
          <ac:chgData name="Meena, Ramjilal" userId="04f47ffa-00dc-4f53-a1c1-93674d103375" providerId="ADAL" clId="{031C95E4-19D1-44FA-8511-AFE1489D745A}" dt="2024-02-28T02:16:30.289" v="7740"/>
          <ac:picMkLst>
            <pc:docMk/>
            <pc:sldMk cId="2485736153" sldId="422"/>
            <ac:picMk id="4" creationId="{D6452B89-93D3-21A3-DF5E-F0BBE6545BD4}"/>
          </ac:picMkLst>
        </pc:picChg>
      </pc:sldChg>
      <pc:sldChg chg="addSp modSp del ord">
        <pc:chgData name="Meena, Ramjilal" userId="04f47ffa-00dc-4f53-a1c1-93674d103375" providerId="ADAL" clId="{031C95E4-19D1-44FA-8511-AFE1489D745A}" dt="2024-03-03T09:57:27.615" v="10701" actId="47"/>
        <pc:sldMkLst>
          <pc:docMk/>
          <pc:sldMk cId="2695439089" sldId="423"/>
        </pc:sldMkLst>
        <pc:spChg chg="add mod">
          <ac:chgData name="Meena, Ramjilal" userId="04f47ffa-00dc-4f53-a1c1-93674d103375" providerId="ADAL" clId="{031C95E4-19D1-44FA-8511-AFE1489D745A}" dt="2024-02-28T02:17:11.031" v="7755"/>
          <ac:spMkLst>
            <pc:docMk/>
            <pc:sldMk cId="2695439089" sldId="423"/>
            <ac:spMk id="4" creationId="{E01A49E9-6E51-9F10-985B-F62CBC46F8F6}"/>
          </ac:spMkLst>
        </pc:spChg>
        <pc:picChg chg="add mod">
          <ac:chgData name="Meena, Ramjilal" userId="04f47ffa-00dc-4f53-a1c1-93674d103375" providerId="ADAL" clId="{031C95E4-19D1-44FA-8511-AFE1489D745A}" dt="2024-02-28T02:16:41.270" v="7744"/>
          <ac:picMkLst>
            <pc:docMk/>
            <pc:sldMk cId="2695439089" sldId="423"/>
            <ac:picMk id="3" creationId="{72DEB901-97C7-A243-4800-66BDAEB87D08}"/>
          </ac:picMkLst>
        </pc:picChg>
      </pc:sldChg>
      <pc:sldChg chg="addSp modSp del">
        <pc:chgData name="Meena, Ramjilal" userId="04f47ffa-00dc-4f53-a1c1-93674d103375" providerId="ADAL" clId="{031C95E4-19D1-44FA-8511-AFE1489D745A}" dt="2024-03-03T05:24:20.776" v="9958" actId="47"/>
        <pc:sldMkLst>
          <pc:docMk/>
          <pc:sldMk cId="1414388075" sldId="424"/>
        </pc:sldMkLst>
        <pc:spChg chg="add mod">
          <ac:chgData name="Meena, Ramjilal" userId="04f47ffa-00dc-4f53-a1c1-93674d103375" providerId="ADAL" clId="{031C95E4-19D1-44FA-8511-AFE1489D745A}" dt="2024-02-28T02:17:08.739" v="7753"/>
          <ac:spMkLst>
            <pc:docMk/>
            <pc:sldMk cId="1414388075" sldId="424"/>
            <ac:spMk id="4" creationId="{A9D42F54-9E7F-E814-7FB4-D53BE747DA3C}"/>
          </ac:spMkLst>
        </pc:spChg>
        <pc:picChg chg="add mod">
          <ac:chgData name="Meena, Ramjilal" userId="04f47ffa-00dc-4f53-a1c1-93674d103375" providerId="ADAL" clId="{031C95E4-19D1-44FA-8511-AFE1489D745A}" dt="2024-02-28T02:16:35.676" v="7743"/>
          <ac:picMkLst>
            <pc:docMk/>
            <pc:sldMk cId="1414388075" sldId="424"/>
            <ac:picMk id="3" creationId="{DCE9A882-440F-F59B-BB76-C8A127D3ECD2}"/>
          </ac:picMkLst>
        </pc:picChg>
      </pc:sldChg>
      <pc:sldChg chg="addSp delSp modSp del mod">
        <pc:chgData name="Meena, Ramjilal" userId="04f47ffa-00dc-4f53-a1c1-93674d103375" providerId="ADAL" clId="{031C95E4-19D1-44FA-8511-AFE1489D745A}" dt="2024-04-07T03:40:22.703" v="17400" actId="47"/>
        <pc:sldMkLst>
          <pc:docMk/>
          <pc:sldMk cId="3639121617" sldId="425"/>
        </pc:sldMkLst>
        <pc:spChg chg="mod">
          <ac:chgData name="Meena, Ramjilal" userId="04f47ffa-00dc-4f53-a1c1-93674d103375" providerId="ADAL" clId="{031C95E4-19D1-44FA-8511-AFE1489D745A}" dt="2024-04-06T05:37:28.210" v="16909" actId="20577"/>
          <ac:spMkLst>
            <pc:docMk/>
            <pc:sldMk cId="3639121617" sldId="425"/>
            <ac:spMk id="2" creationId="{E8BEF486-4AA2-1415-B40E-85F4FEE92377}"/>
          </ac:spMkLst>
        </pc:spChg>
        <pc:spChg chg="mod">
          <ac:chgData name="Meena, Ramjilal" userId="04f47ffa-00dc-4f53-a1c1-93674d103375" providerId="ADAL" clId="{031C95E4-19D1-44FA-8511-AFE1489D745A}" dt="2024-04-06T05:37:13.150" v="16907" actId="20577"/>
          <ac:spMkLst>
            <pc:docMk/>
            <pc:sldMk cId="3639121617" sldId="425"/>
            <ac:spMk id="4" creationId="{3332AEE5-98AD-BBDF-02F6-D63F99A7F892}"/>
          </ac:spMkLst>
        </pc:spChg>
        <pc:picChg chg="add del mod">
          <ac:chgData name="Meena, Ramjilal" userId="04f47ffa-00dc-4f53-a1c1-93674d103375" providerId="ADAL" clId="{031C95E4-19D1-44FA-8511-AFE1489D745A}" dt="2024-04-07T03:38:17.963" v="17378" actId="478"/>
          <ac:picMkLst>
            <pc:docMk/>
            <pc:sldMk cId="3639121617" sldId="425"/>
            <ac:picMk id="3" creationId="{0057A347-74B2-C0CD-069E-715FEB9C4ABB}"/>
          </ac:picMkLst>
        </pc:picChg>
        <pc:picChg chg="add mod">
          <ac:chgData name="Meena, Ramjilal" userId="04f47ffa-00dc-4f53-a1c1-93674d103375" providerId="ADAL" clId="{031C95E4-19D1-44FA-8511-AFE1489D745A}" dt="2024-04-07T03:38:25.959" v="17382" actId="1076"/>
          <ac:picMkLst>
            <pc:docMk/>
            <pc:sldMk cId="3639121617" sldId="425"/>
            <ac:picMk id="5" creationId="{F3776789-7FB6-F58E-236F-C6A02F550DBD}"/>
          </ac:picMkLst>
        </pc:picChg>
        <pc:picChg chg="del mod">
          <ac:chgData name="Meena, Ramjilal" userId="04f47ffa-00dc-4f53-a1c1-93674d103375" providerId="ADAL" clId="{031C95E4-19D1-44FA-8511-AFE1489D745A}" dt="2024-04-07T03:35:52.134" v="17352" actId="478"/>
          <ac:picMkLst>
            <pc:docMk/>
            <pc:sldMk cId="3639121617" sldId="425"/>
            <ac:picMk id="9" creationId="{20104BAA-461F-BA44-0EB3-EE8CF68E6A10}"/>
          </ac:picMkLst>
        </pc:picChg>
        <pc:picChg chg="del">
          <ac:chgData name="Meena, Ramjilal" userId="04f47ffa-00dc-4f53-a1c1-93674d103375" providerId="ADAL" clId="{031C95E4-19D1-44FA-8511-AFE1489D745A}" dt="2024-04-07T03:38:22.286" v="17379" actId="478"/>
          <ac:picMkLst>
            <pc:docMk/>
            <pc:sldMk cId="3639121617" sldId="425"/>
            <ac:picMk id="10" creationId="{8F25FDD0-BF3D-1ED1-22C5-294399AF735D}"/>
          </ac:picMkLst>
        </pc:picChg>
      </pc:sldChg>
      <pc:sldChg chg="addSp delSp modSp mod">
        <pc:chgData name="Meena, Ramjilal" userId="04f47ffa-00dc-4f53-a1c1-93674d103375" providerId="ADAL" clId="{031C95E4-19D1-44FA-8511-AFE1489D745A}" dt="2024-04-01T01:57:44.537" v="16644" actId="20577"/>
        <pc:sldMkLst>
          <pc:docMk/>
          <pc:sldMk cId="2849108800" sldId="428"/>
        </pc:sldMkLst>
        <pc:spChg chg="mod">
          <ac:chgData name="Meena, Ramjilal" userId="04f47ffa-00dc-4f53-a1c1-93674d103375" providerId="ADAL" clId="{031C95E4-19D1-44FA-8511-AFE1489D745A}" dt="2024-03-30T15:48:54.791" v="15910" actId="14100"/>
          <ac:spMkLst>
            <pc:docMk/>
            <pc:sldMk cId="2849108800" sldId="428"/>
            <ac:spMk id="2" creationId="{9C5DD57F-2FE6-ECB7-1681-7956002264DB}"/>
          </ac:spMkLst>
        </pc:spChg>
        <pc:spChg chg="add del mod">
          <ac:chgData name="Meena, Ramjilal" userId="04f47ffa-00dc-4f53-a1c1-93674d103375" providerId="ADAL" clId="{031C95E4-19D1-44FA-8511-AFE1489D745A}" dt="2024-03-11T01:41:01.602" v="13706" actId="478"/>
          <ac:spMkLst>
            <pc:docMk/>
            <pc:sldMk cId="2849108800" sldId="428"/>
            <ac:spMk id="3" creationId="{63078E53-018D-1A3A-6751-97D1FD18BECB}"/>
          </ac:spMkLst>
        </pc:spChg>
        <pc:spChg chg="add mod">
          <ac:chgData name="Meena, Ramjilal" userId="04f47ffa-00dc-4f53-a1c1-93674d103375" providerId="ADAL" clId="{031C95E4-19D1-44FA-8511-AFE1489D745A}" dt="2024-03-30T15:48:43.902" v="15908"/>
          <ac:spMkLst>
            <pc:docMk/>
            <pc:sldMk cId="2849108800" sldId="428"/>
            <ac:spMk id="3" creationId="{6D441194-3CC6-31D5-398D-42093A10A053}"/>
          </ac:spMkLst>
        </pc:spChg>
        <pc:spChg chg="mod">
          <ac:chgData name="Meena, Ramjilal" userId="04f47ffa-00dc-4f53-a1c1-93674d103375" providerId="ADAL" clId="{031C95E4-19D1-44FA-8511-AFE1489D745A}" dt="2024-04-01T01:57:44.537" v="16644" actId="20577"/>
          <ac:spMkLst>
            <pc:docMk/>
            <pc:sldMk cId="2849108800" sldId="428"/>
            <ac:spMk id="4" creationId="{32E52595-A079-6D3B-08FE-44033F763DDD}"/>
          </ac:spMkLst>
        </pc:spChg>
        <pc:spChg chg="add del mod">
          <ac:chgData name="Meena, Ramjilal" userId="04f47ffa-00dc-4f53-a1c1-93674d103375" providerId="ADAL" clId="{031C95E4-19D1-44FA-8511-AFE1489D745A}" dt="2024-03-11T01:40:46.168" v="13703" actId="478"/>
          <ac:spMkLst>
            <pc:docMk/>
            <pc:sldMk cId="2849108800" sldId="428"/>
            <ac:spMk id="5" creationId="{EBAEE0F3-9A65-0914-2781-5E247F671CBA}"/>
          </ac:spMkLst>
        </pc:spChg>
        <pc:spChg chg="add del mod">
          <ac:chgData name="Meena, Ramjilal" userId="04f47ffa-00dc-4f53-a1c1-93674d103375" providerId="ADAL" clId="{031C95E4-19D1-44FA-8511-AFE1489D745A}" dt="2024-03-11T01:40:46.168" v="13703" actId="478"/>
          <ac:spMkLst>
            <pc:docMk/>
            <pc:sldMk cId="2849108800" sldId="428"/>
            <ac:spMk id="7" creationId="{7E0BE038-CB09-BF26-E24C-6B353FAC740A}"/>
          </ac:spMkLst>
        </pc:spChg>
        <pc:spChg chg="add mod">
          <ac:chgData name="Meena, Ramjilal" userId="04f47ffa-00dc-4f53-a1c1-93674d103375" providerId="ADAL" clId="{031C95E4-19D1-44FA-8511-AFE1489D745A}" dt="2024-03-31T01:53:58.457" v="16142" actId="12"/>
          <ac:spMkLst>
            <pc:docMk/>
            <pc:sldMk cId="2849108800" sldId="428"/>
            <ac:spMk id="7" creationId="{8D0C7C5A-46CB-9CCF-6F66-6C545DDC53CF}"/>
          </ac:spMkLst>
        </pc:spChg>
        <pc:spChg chg="add del mod">
          <ac:chgData name="Meena, Ramjilal" userId="04f47ffa-00dc-4f53-a1c1-93674d103375" providerId="ADAL" clId="{031C95E4-19D1-44FA-8511-AFE1489D745A}" dt="2024-03-11T01:41:04.286" v="13707" actId="478"/>
          <ac:spMkLst>
            <pc:docMk/>
            <pc:sldMk cId="2849108800" sldId="428"/>
            <ac:spMk id="9" creationId="{08569E05-3FA4-3404-456B-74BEF351C071}"/>
          </ac:spMkLst>
        </pc:spChg>
        <pc:spChg chg="add del mod">
          <ac:chgData name="Meena, Ramjilal" userId="04f47ffa-00dc-4f53-a1c1-93674d103375" providerId="ADAL" clId="{031C95E4-19D1-44FA-8511-AFE1489D745A}" dt="2024-03-11T01:40:54.958" v="13705" actId="478"/>
          <ac:spMkLst>
            <pc:docMk/>
            <pc:sldMk cId="2849108800" sldId="428"/>
            <ac:spMk id="12" creationId="{98BA79D7-F8CB-EF82-49E4-2290F56C577B}"/>
          </ac:spMkLst>
        </pc:spChg>
        <pc:spChg chg="add del mod">
          <ac:chgData name="Meena, Ramjilal" userId="04f47ffa-00dc-4f53-a1c1-93674d103375" providerId="ADAL" clId="{031C95E4-19D1-44FA-8511-AFE1489D745A}" dt="2024-03-30T15:48:50.525" v="15909" actId="478"/>
          <ac:spMkLst>
            <pc:docMk/>
            <pc:sldMk cId="2849108800" sldId="428"/>
            <ac:spMk id="13" creationId="{C901BC96-A855-E416-0F32-8FCA8D5D0150}"/>
          </ac:spMkLst>
        </pc:spChg>
        <pc:spChg chg="add mod">
          <ac:chgData name="Meena, Ramjilal" userId="04f47ffa-00dc-4f53-a1c1-93674d103375" providerId="ADAL" clId="{031C95E4-19D1-44FA-8511-AFE1489D745A}" dt="2024-03-11T01:41:07.225" v="13709"/>
          <ac:spMkLst>
            <pc:docMk/>
            <pc:sldMk cId="2849108800" sldId="428"/>
            <ac:spMk id="15" creationId="{6DD00036-C2F1-FCBF-65C5-39F932A7AEFC}"/>
          </ac:spMkLst>
        </pc:spChg>
        <pc:picChg chg="add del mod">
          <ac:chgData name="Meena, Ramjilal" userId="04f47ffa-00dc-4f53-a1c1-93674d103375" providerId="ADAL" clId="{031C95E4-19D1-44FA-8511-AFE1489D745A}" dt="2024-03-11T01:40:46.168" v="13703" actId="478"/>
          <ac:picMkLst>
            <pc:docMk/>
            <pc:sldMk cId="2849108800" sldId="428"/>
            <ac:picMk id="6" creationId="{B37F99CD-CC50-E921-D030-F40ACBA97C45}"/>
          </ac:picMkLst>
        </pc:picChg>
        <pc:picChg chg="add del mod">
          <ac:chgData name="Meena, Ramjilal" userId="04f47ffa-00dc-4f53-a1c1-93674d103375" providerId="ADAL" clId="{031C95E4-19D1-44FA-8511-AFE1489D745A}" dt="2024-03-31T01:47:13.316" v="16061" actId="478"/>
          <ac:picMkLst>
            <pc:docMk/>
            <pc:sldMk cId="2849108800" sldId="428"/>
            <ac:picMk id="6" creationId="{F3ED4577-5743-623E-9A5E-9521BE1FF4C2}"/>
          </ac:picMkLst>
        </pc:picChg>
        <pc:picChg chg="add del mod">
          <ac:chgData name="Meena, Ramjilal" userId="04f47ffa-00dc-4f53-a1c1-93674d103375" providerId="ADAL" clId="{031C95E4-19D1-44FA-8511-AFE1489D745A}" dt="2024-03-31T01:47:38.047" v="16063" actId="478"/>
          <ac:picMkLst>
            <pc:docMk/>
            <pc:sldMk cId="2849108800" sldId="428"/>
            <ac:picMk id="9" creationId="{91A70EE3-90BF-02AB-CCBA-91AFB70A0A70}"/>
          </ac:picMkLst>
        </pc:picChg>
        <pc:picChg chg="add del mod">
          <ac:chgData name="Meena, Ramjilal" userId="04f47ffa-00dc-4f53-a1c1-93674d103375" providerId="ADAL" clId="{031C95E4-19D1-44FA-8511-AFE1489D745A}" dt="2024-03-11T01:41:06.329" v="13708" actId="478"/>
          <ac:picMkLst>
            <pc:docMk/>
            <pc:sldMk cId="2849108800" sldId="428"/>
            <ac:picMk id="11" creationId="{809487AD-44AB-C4F4-130D-8F5E8E979EF7}"/>
          </ac:picMkLst>
        </pc:picChg>
        <pc:picChg chg="add mod">
          <ac:chgData name="Meena, Ramjilal" userId="04f47ffa-00dc-4f53-a1c1-93674d103375" providerId="ADAL" clId="{031C95E4-19D1-44FA-8511-AFE1489D745A}" dt="2024-04-01T01:55:20.608" v="16641" actId="208"/>
          <ac:picMkLst>
            <pc:docMk/>
            <pc:sldMk cId="2849108800" sldId="428"/>
            <ac:picMk id="12" creationId="{DB7686B2-A8E8-8561-C011-F59532F14F3C}"/>
          </ac:picMkLst>
        </pc:picChg>
        <pc:picChg chg="add del mod">
          <ac:chgData name="Meena, Ramjilal" userId="04f47ffa-00dc-4f53-a1c1-93674d103375" providerId="ADAL" clId="{031C95E4-19D1-44FA-8511-AFE1489D745A}" dt="2024-03-31T01:49:34.859" v="16077" actId="478"/>
          <ac:picMkLst>
            <pc:docMk/>
            <pc:sldMk cId="2849108800" sldId="428"/>
            <ac:picMk id="13" creationId="{34458913-2716-D6F5-BA99-9DA92F10FE0C}"/>
          </ac:picMkLst>
        </pc:picChg>
        <pc:picChg chg="add mod">
          <ac:chgData name="Meena, Ramjilal" userId="04f47ffa-00dc-4f53-a1c1-93674d103375" providerId="ADAL" clId="{031C95E4-19D1-44FA-8511-AFE1489D745A}" dt="2024-03-11T01:41:07.225" v="13709"/>
          <ac:picMkLst>
            <pc:docMk/>
            <pc:sldMk cId="2849108800" sldId="428"/>
            <ac:picMk id="14" creationId="{A2D147BB-876B-9288-9E32-979CF459E708}"/>
          </ac:picMkLst>
        </pc:picChg>
        <pc:picChg chg="add mod">
          <ac:chgData name="Meena, Ramjilal" userId="04f47ffa-00dc-4f53-a1c1-93674d103375" providerId="ADAL" clId="{031C95E4-19D1-44FA-8511-AFE1489D745A}" dt="2024-04-01T01:55:57.253" v="16642" actId="208"/>
          <ac:picMkLst>
            <pc:docMk/>
            <pc:sldMk cId="2849108800" sldId="428"/>
            <ac:picMk id="17" creationId="{F782D0AF-9FE2-BE3B-E34B-8AE5E42245C7}"/>
          </ac:picMkLst>
        </pc:picChg>
        <pc:picChg chg="del">
          <ac:chgData name="Meena, Ramjilal" userId="04f47ffa-00dc-4f53-a1c1-93674d103375" providerId="ADAL" clId="{031C95E4-19D1-44FA-8511-AFE1489D745A}" dt="2024-03-31T01:42:51.558" v="16041" actId="478"/>
          <ac:picMkLst>
            <pc:docMk/>
            <pc:sldMk cId="2849108800" sldId="428"/>
            <ac:picMk id="31746" creationId="{11480E2A-0A9D-7A51-956F-09D4059AA9ED}"/>
          </ac:picMkLst>
        </pc:picChg>
        <pc:picChg chg="del mod">
          <ac:chgData name="Meena, Ramjilal" userId="04f47ffa-00dc-4f53-a1c1-93674d103375" providerId="ADAL" clId="{031C95E4-19D1-44FA-8511-AFE1489D745A}" dt="2024-03-31T01:49:02.488" v="16073" actId="478"/>
          <ac:picMkLst>
            <pc:docMk/>
            <pc:sldMk cId="2849108800" sldId="428"/>
            <ac:picMk id="31750" creationId="{10A2F121-541B-2C34-08EE-45AFBF0F0D28}"/>
          </ac:picMkLst>
        </pc:picChg>
      </pc:sldChg>
      <pc:sldChg chg="addSp delSp modSp mod">
        <pc:chgData name="Meena, Ramjilal" userId="04f47ffa-00dc-4f53-a1c1-93674d103375" providerId="ADAL" clId="{031C95E4-19D1-44FA-8511-AFE1489D745A}" dt="2024-03-31T04:09:56.245" v="16612" actId="21"/>
        <pc:sldMkLst>
          <pc:docMk/>
          <pc:sldMk cId="3941125681" sldId="429"/>
        </pc:sldMkLst>
        <pc:spChg chg="del mod">
          <ac:chgData name="Meena, Ramjilal" userId="04f47ffa-00dc-4f53-a1c1-93674d103375" providerId="ADAL" clId="{031C95E4-19D1-44FA-8511-AFE1489D745A}" dt="2024-03-31T02:48:59.090" v="16602" actId="478"/>
          <ac:spMkLst>
            <pc:docMk/>
            <pc:sldMk cId="3941125681" sldId="429"/>
            <ac:spMk id="2" creationId="{9C5DD57F-2FE6-ECB7-1681-7956002264DB}"/>
          </ac:spMkLst>
        </pc:spChg>
        <pc:spChg chg="add mod">
          <ac:chgData name="Meena, Ramjilal" userId="04f47ffa-00dc-4f53-a1c1-93674d103375" providerId="ADAL" clId="{031C95E4-19D1-44FA-8511-AFE1489D745A}" dt="2024-03-30T15:49:16.844" v="15914"/>
          <ac:spMkLst>
            <pc:docMk/>
            <pc:sldMk cId="3941125681" sldId="429"/>
            <ac:spMk id="3" creationId="{3F47CA21-BBD3-FC11-06FC-2FD9743BFEF1}"/>
          </ac:spMkLst>
        </pc:spChg>
        <pc:spChg chg="add del mod">
          <ac:chgData name="Meena, Ramjilal" userId="04f47ffa-00dc-4f53-a1c1-93674d103375" providerId="ADAL" clId="{031C95E4-19D1-44FA-8511-AFE1489D745A}" dt="2024-03-11T01:41:18.382" v="13712" actId="478"/>
          <ac:spMkLst>
            <pc:docMk/>
            <pc:sldMk cId="3941125681" sldId="429"/>
            <ac:spMk id="3" creationId="{B8CBF501-3025-CAFB-BC1F-4A859F65E5F7}"/>
          </ac:spMkLst>
        </pc:spChg>
        <pc:spChg chg="add del mod">
          <ac:chgData name="Meena, Ramjilal" userId="04f47ffa-00dc-4f53-a1c1-93674d103375" providerId="ADAL" clId="{031C95E4-19D1-44FA-8511-AFE1489D745A}" dt="2024-03-30T15:49:16.076" v="15913" actId="478"/>
          <ac:spMkLst>
            <pc:docMk/>
            <pc:sldMk cId="3941125681" sldId="429"/>
            <ac:spMk id="4" creationId="{89559671-6CB0-4B29-48BB-4F9363BBAB00}"/>
          </ac:spMkLst>
        </pc:spChg>
        <pc:spChg chg="del mod">
          <ac:chgData name="Meena, Ramjilal" userId="04f47ffa-00dc-4f53-a1c1-93674d103375" providerId="ADAL" clId="{031C95E4-19D1-44FA-8511-AFE1489D745A}" dt="2024-03-31T01:57:46.798" v="16165" actId="478"/>
          <ac:spMkLst>
            <pc:docMk/>
            <pc:sldMk cId="3941125681" sldId="429"/>
            <ac:spMk id="5" creationId="{747A917B-7821-5E02-F2C7-6E238FD88A8B}"/>
          </ac:spMkLst>
        </pc:spChg>
        <pc:spChg chg="mod">
          <ac:chgData name="Meena, Ramjilal" userId="04f47ffa-00dc-4f53-a1c1-93674d103375" providerId="ADAL" clId="{031C95E4-19D1-44FA-8511-AFE1489D745A}" dt="2024-03-31T02:10:42.870" v="16287" actId="1076"/>
          <ac:spMkLst>
            <pc:docMk/>
            <pc:sldMk cId="3941125681" sldId="429"/>
            <ac:spMk id="11" creationId="{2F43203E-6064-EB23-340A-06DF43802045}"/>
          </ac:spMkLst>
        </pc:spChg>
        <pc:spChg chg="add mod">
          <ac:chgData name="Meena, Ramjilal" userId="04f47ffa-00dc-4f53-a1c1-93674d103375" providerId="ADAL" clId="{031C95E4-19D1-44FA-8511-AFE1489D745A}" dt="2024-03-11T01:41:19.153" v="13713"/>
          <ac:spMkLst>
            <pc:docMk/>
            <pc:sldMk cId="3941125681" sldId="429"/>
            <ac:spMk id="12" creationId="{666CBA6F-26B8-AE5F-1141-B997DCEF6DD4}"/>
          </ac:spMkLst>
        </pc:spChg>
        <pc:spChg chg="mod">
          <ac:chgData name="Meena, Ramjilal" userId="04f47ffa-00dc-4f53-a1c1-93674d103375" providerId="ADAL" clId="{031C95E4-19D1-44FA-8511-AFE1489D745A}" dt="2024-03-31T02:10:42.870" v="16287" actId="1076"/>
          <ac:spMkLst>
            <pc:docMk/>
            <pc:sldMk cId="3941125681" sldId="429"/>
            <ac:spMk id="15" creationId="{CB80801B-7151-8380-4FE2-E781B52CC41E}"/>
          </ac:spMkLst>
        </pc:spChg>
        <pc:spChg chg="add del mod">
          <ac:chgData name="Meena, Ramjilal" userId="04f47ffa-00dc-4f53-a1c1-93674d103375" providerId="ADAL" clId="{031C95E4-19D1-44FA-8511-AFE1489D745A}" dt="2024-03-31T01:59:00.790" v="16175" actId="478"/>
          <ac:spMkLst>
            <pc:docMk/>
            <pc:sldMk cId="3941125681" sldId="429"/>
            <ac:spMk id="16" creationId="{E6B69DED-BDCE-9F9F-09C5-0079DB4B177A}"/>
          </ac:spMkLst>
        </pc:spChg>
        <pc:spChg chg="del">
          <ac:chgData name="Meena, Ramjilal" userId="04f47ffa-00dc-4f53-a1c1-93674d103375" providerId="ADAL" clId="{031C95E4-19D1-44FA-8511-AFE1489D745A}" dt="2024-03-31T02:49:31.340" v="16607" actId="478"/>
          <ac:spMkLst>
            <pc:docMk/>
            <pc:sldMk cId="3941125681" sldId="429"/>
            <ac:spMk id="18" creationId="{7B3EA1C1-B335-8D93-147F-1EC8B4DB53A9}"/>
          </ac:spMkLst>
        </pc:spChg>
        <pc:spChg chg="add mod">
          <ac:chgData name="Meena, Ramjilal" userId="04f47ffa-00dc-4f53-a1c1-93674d103375" providerId="ADAL" clId="{031C95E4-19D1-44FA-8511-AFE1489D745A}" dt="2024-03-31T02:11:03.985" v="16290" actId="14100"/>
          <ac:spMkLst>
            <pc:docMk/>
            <pc:sldMk cId="3941125681" sldId="429"/>
            <ac:spMk id="19" creationId="{64C2F2C3-63D2-7E44-14F5-560A88048477}"/>
          </ac:spMkLst>
        </pc:spChg>
        <pc:spChg chg="mod">
          <ac:chgData name="Meena, Ramjilal" userId="04f47ffa-00dc-4f53-a1c1-93674d103375" providerId="ADAL" clId="{031C95E4-19D1-44FA-8511-AFE1489D745A}" dt="2024-03-31T02:10:42.870" v="16287" actId="1076"/>
          <ac:spMkLst>
            <pc:docMk/>
            <pc:sldMk cId="3941125681" sldId="429"/>
            <ac:spMk id="20" creationId="{BD2BF43B-1B15-023F-9A59-0A1EBDFF2DDD}"/>
          </ac:spMkLst>
        </pc:spChg>
        <pc:spChg chg="add mod">
          <ac:chgData name="Meena, Ramjilal" userId="04f47ffa-00dc-4f53-a1c1-93674d103375" providerId="ADAL" clId="{031C95E4-19D1-44FA-8511-AFE1489D745A}" dt="2024-03-31T02:10:42.870" v="16287" actId="1076"/>
          <ac:spMkLst>
            <pc:docMk/>
            <pc:sldMk cId="3941125681" sldId="429"/>
            <ac:spMk id="26" creationId="{877DD828-B088-591C-2FAE-DD1CAB1E76AA}"/>
          </ac:spMkLst>
        </pc:spChg>
        <pc:spChg chg="add mod">
          <ac:chgData name="Meena, Ramjilal" userId="04f47ffa-00dc-4f53-a1c1-93674d103375" providerId="ADAL" clId="{031C95E4-19D1-44FA-8511-AFE1489D745A}" dt="2024-03-31T02:10:42.870" v="16287" actId="1076"/>
          <ac:spMkLst>
            <pc:docMk/>
            <pc:sldMk cId="3941125681" sldId="429"/>
            <ac:spMk id="28" creationId="{2CA0349D-936C-CD26-589F-79B6C51B465B}"/>
          </ac:spMkLst>
        </pc:spChg>
        <pc:spChg chg="add mod">
          <ac:chgData name="Meena, Ramjilal" userId="04f47ffa-00dc-4f53-a1c1-93674d103375" providerId="ADAL" clId="{031C95E4-19D1-44FA-8511-AFE1489D745A}" dt="2024-03-31T04:09:56.245" v="16612" actId="21"/>
          <ac:spMkLst>
            <pc:docMk/>
            <pc:sldMk cId="3941125681" sldId="429"/>
            <ac:spMk id="32" creationId="{91DB46B2-4FC4-6676-A1B0-D44DAC38F322}"/>
          </ac:spMkLst>
        </pc:spChg>
        <pc:spChg chg="add del mod">
          <ac:chgData name="Meena, Ramjilal" userId="04f47ffa-00dc-4f53-a1c1-93674d103375" providerId="ADAL" clId="{031C95E4-19D1-44FA-8511-AFE1489D745A}" dt="2024-03-31T02:49:27.541" v="16606" actId="478"/>
          <ac:spMkLst>
            <pc:docMk/>
            <pc:sldMk cId="3941125681" sldId="429"/>
            <ac:spMk id="37" creationId="{12391599-629C-368D-8726-6E9103686333}"/>
          </ac:spMkLst>
        </pc:spChg>
        <pc:spChg chg="add del mod">
          <ac:chgData name="Meena, Ramjilal" userId="04f47ffa-00dc-4f53-a1c1-93674d103375" providerId="ADAL" clId="{031C95E4-19D1-44FA-8511-AFE1489D745A}" dt="2024-03-31T02:49:03.501" v="16604" actId="478"/>
          <ac:spMkLst>
            <pc:docMk/>
            <pc:sldMk cId="3941125681" sldId="429"/>
            <ac:spMk id="40" creationId="{93BD5473-C84F-4891-D318-94FBDABFB2B4}"/>
          </ac:spMkLst>
        </pc:spChg>
        <pc:spChg chg="add mod">
          <ac:chgData name="Meena, Ramjilal" userId="04f47ffa-00dc-4f53-a1c1-93674d103375" providerId="ADAL" clId="{031C95E4-19D1-44FA-8511-AFE1489D745A}" dt="2024-03-31T02:48:59.526" v="16603"/>
          <ac:spMkLst>
            <pc:docMk/>
            <pc:sldMk cId="3941125681" sldId="429"/>
            <ac:spMk id="41" creationId="{E3BA7C2A-7831-66EA-2390-7F938FE62A6C}"/>
          </ac:spMkLst>
        </pc:spChg>
        <pc:picChg chg="del mod">
          <ac:chgData name="Meena, Ramjilal" userId="04f47ffa-00dc-4f53-a1c1-93674d103375" providerId="ADAL" clId="{031C95E4-19D1-44FA-8511-AFE1489D745A}" dt="2024-03-31T02:01:58.730" v="16197" actId="478"/>
          <ac:picMkLst>
            <pc:docMk/>
            <pc:sldMk cId="3941125681" sldId="429"/>
            <ac:picMk id="6" creationId="{95B22BD5-653E-4D09-CA2F-0E8742DB00B6}"/>
          </ac:picMkLst>
        </pc:picChg>
        <pc:picChg chg="mod">
          <ac:chgData name="Meena, Ramjilal" userId="04f47ffa-00dc-4f53-a1c1-93674d103375" providerId="ADAL" clId="{031C95E4-19D1-44FA-8511-AFE1489D745A}" dt="2024-03-31T02:11:00.298" v="16289" actId="14100"/>
          <ac:picMkLst>
            <pc:docMk/>
            <pc:sldMk cId="3941125681" sldId="429"/>
            <ac:picMk id="7" creationId="{A4AE7552-8B76-98D9-0F6A-7C1795140E5C}"/>
          </ac:picMkLst>
        </pc:picChg>
        <pc:picChg chg="add mod">
          <ac:chgData name="Meena, Ramjilal" userId="04f47ffa-00dc-4f53-a1c1-93674d103375" providerId="ADAL" clId="{031C95E4-19D1-44FA-8511-AFE1489D745A}" dt="2024-03-11T01:41:19.153" v="13713"/>
          <ac:picMkLst>
            <pc:docMk/>
            <pc:sldMk cId="3941125681" sldId="429"/>
            <ac:picMk id="9" creationId="{368906D6-33D6-5EA4-39C1-221E86391C8A}"/>
          </ac:picMkLst>
        </pc:picChg>
        <pc:picChg chg="mod">
          <ac:chgData name="Meena, Ramjilal" userId="04f47ffa-00dc-4f53-a1c1-93674d103375" providerId="ADAL" clId="{031C95E4-19D1-44FA-8511-AFE1489D745A}" dt="2024-03-31T02:10:42.870" v="16287" actId="1076"/>
          <ac:picMkLst>
            <pc:docMk/>
            <pc:sldMk cId="3941125681" sldId="429"/>
            <ac:picMk id="13" creationId="{0C7D7412-1428-415D-CF3D-9D657CDBC7FB}"/>
          </ac:picMkLst>
        </pc:picChg>
        <pc:picChg chg="add del mod">
          <ac:chgData name="Meena, Ramjilal" userId="04f47ffa-00dc-4f53-a1c1-93674d103375" providerId="ADAL" clId="{031C95E4-19D1-44FA-8511-AFE1489D745A}" dt="2024-03-31T01:59:52.170" v="16179" actId="478"/>
          <ac:picMkLst>
            <pc:docMk/>
            <pc:sldMk cId="3941125681" sldId="429"/>
            <ac:picMk id="14" creationId="{9E5E97BF-CCBB-14E4-A4BE-C5C926204B04}"/>
          </ac:picMkLst>
        </pc:picChg>
        <pc:picChg chg="mod">
          <ac:chgData name="Meena, Ramjilal" userId="04f47ffa-00dc-4f53-a1c1-93674d103375" providerId="ADAL" clId="{031C95E4-19D1-44FA-8511-AFE1489D745A}" dt="2024-03-31T02:10:42.870" v="16287" actId="1076"/>
          <ac:picMkLst>
            <pc:docMk/>
            <pc:sldMk cId="3941125681" sldId="429"/>
            <ac:picMk id="17" creationId="{D9C061B9-8573-A8E6-DC9A-83278F08C16D}"/>
          </ac:picMkLst>
        </pc:picChg>
        <pc:picChg chg="mod">
          <ac:chgData name="Meena, Ramjilal" userId="04f47ffa-00dc-4f53-a1c1-93674d103375" providerId="ADAL" clId="{031C95E4-19D1-44FA-8511-AFE1489D745A}" dt="2024-03-31T02:10:42.870" v="16287" actId="1076"/>
          <ac:picMkLst>
            <pc:docMk/>
            <pc:sldMk cId="3941125681" sldId="429"/>
            <ac:picMk id="22" creationId="{673B812E-23B0-6068-78D9-1DDF9E0CBA84}"/>
          </ac:picMkLst>
        </pc:picChg>
        <pc:picChg chg="add mod">
          <ac:chgData name="Meena, Ramjilal" userId="04f47ffa-00dc-4f53-a1c1-93674d103375" providerId="ADAL" clId="{031C95E4-19D1-44FA-8511-AFE1489D745A}" dt="2024-03-31T02:10:56.953" v="16288" actId="14100"/>
          <ac:picMkLst>
            <pc:docMk/>
            <pc:sldMk cId="3941125681" sldId="429"/>
            <ac:picMk id="23" creationId="{E7E2AD08-8554-5EA5-CAB0-A80071990B93}"/>
          </ac:picMkLst>
        </pc:picChg>
        <pc:picChg chg="add mod">
          <ac:chgData name="Meena, Ramjilal" userId="04f47ffa-00dc-4f53-a1c1-93674d103375" providerId="ADAL" clId="{031C95E4-19D1-44FA-8511-AFE1489D745A}" dt="2024-03-31T02:10:42.870" v="16287" actId="1076"/>
          <ac:picMkLst>
            <pc:docMk/>
            <pc:sldMk cId="3941125681" sldId="429"/>
            <ac:picMk id="25" creationId="{15975C4A-700B-687B-2EA4-460E239291C6}"/>
          </ac:picMkLst>
        </pc:picChg>
        <pc:picChg chg="add mod">
          <ac:chgData name="Meena, Ramjilal" userId="04f47ffa-00dc-4f53-a1c1-93674d103375" providerId="ADAL" clId="{031C95E4-19D1-44FA-8511-AFE1489D745A}" dt="2024-03-31T02:10:42.870" v="16287" actId="1076"/>
          <ac:picMkLst>
            <pc:docMk/>
            <pc:sldMk cId="3941125681" sldId="429"/>
            <ac:picMk id="30" creationId="{A52F4AE1-F083-359C-DD00-CD966E8BD446}"/>
          </ac:picMkLst>
        </pc:picChg>
        <pc:picChg chg="add mod">
          <ac:chgData name="Meena, Ramjilal" userId="04f47ffa-00dc-4f53-a1c1-93674d103375" providerId="ADAL" clId="{031C95E4-19D1-44FA-8511-AFE1489D745A}" dt="2024-03-31T02:10:42.870" v="16287" actId="1076"/>
          <ac:picMkLst>
            <pc:docMk/>
            <pc:sldMk cId="3941125681" sldId="429"/>
            <ac:picMk id="34" creationId="{513BE453-2078-555D-FF3A-FB49942B715C}"/>
          </ac:picMkLst>
        </pc:picChg>
        <pc:picChg chg="add del mod">
          <ac:chgData name="Meena, Ramjilal" userId="04f47ffa-00dc-4f53-a1c1-93674d103375" providerId="ADAL" clId="{031C95E4-19D1-44FA-8511-AFE1489D745A}" dt="2024-03-31T02:49:24.434" v="16605" actId="478"/>
          <ac:picMkLst>
            <pc:docMk/>
            <pc:sldMk cId="3941125681" sldId="429"/>
            <ac:picMk id="36" creationId="{8950340D-8D88-F3BB-0362-4C128C7FD07E}"/>
          </ac:picMkLst>
        </pc:picChg>
        <pc:picChg chg="add del mod">
          <ac:chgData name="Meena, Ramjilal" userId="04f47ffa-00dc-4f53-a1c1-93674d103375" providerId="ADAL" clId="{031C95E4-19D1-44FA-8511-AFE1489D745A}" dt="2024-03-31T02:49:24.434" v="16605" actId="478"/>
          <ac:picMkLst>
            <pc:docMk/>
            <pc:sldMk cId="3941125681" sldId="429"/>
            <ac:picMk id="38" creationId="{DE439C0B-5042-3A8F-C9AA-EFDF61F12C4D}"/>
          </ac:picMkLst>
        </pc:picChg>
        <pc:picChg chg="del mod">
          <ac:chgData name="Meena, Ramjilal" userId="04f47ffa-00dc-4f53-a1c1-93674d103375" providerId="ADAL" clId="{031C95E4-19D1-44FA-8511-AFE1489D745A}" dt="2024-03-31T01:58:20.708" v="16166" actId="478"/>
          <ac:picMkLst>
            <pc:docMk/>
            <pc:sldMk cId="3941125681" sldId="429"/>
            <ac:picMk id="32770" creationId="{D724A93E-806E-0017-C99D-C6337581269A}"/>
          </ac:picMkLst>
        </pc:picChg>
      </pc:sldChg>
      <pc:sldChg chg="addSp delSp modSp mod">
        <pc:chgData name="Meena, Ramjilal" userId="04f47ffa-00dc-4f53-a1c1-93674d103375" providerId="ADAL" clId="{031C95E4-19D1-44FA-8511-AFE1489D745A}" dt="2024-03-31T02:49:36.998" v="16608" actId="478"/>
        <pc:sldMkLst>
          <pc:docMk/>
          <pc:sldMk cId="1890727264" sldId="430"/>
        </pc:sldMkLst>
        <pc:spChg chg="mod">
          <ac:chgData name="Meena, Ramjilal" userId="04f47ffa-00dc-4f53-a1c1-93674d103375" providerId="ADAL" clId="{031C95E4-19D1-44FA-8511-AFE1489D745A}" dt="2024-03-30T15:51:15.971" v="15941" actId="404"/>
          <ac:spMkLst>
            <pc:docMk/>
            <pc:sldMk cId="1890727264" sldId="430"/>
            <ac:spMk id="2" creationId="{9C5DD57F-2FE6-ECB7-1681-7956002264DB}"/>
          </ac:spMkLst>
        </pc:spChg>
        <pc:spChg chg="add del mod">
          <ac:chgData name="Meena, Ramjilal" userId="04f47ffa-00dc-4f53-a1c1-93674d103375" providerId="ADAL" clId="{031C95E4-19D1-44FA-8511-AFE1489D745A}" dt="2024-03-11T01:41:30.263" v="13714" actId="478"/>
          <ac:spMkLst>
            <pc:docMk/>
            <pc:sldMk cId="1890727264" sldId="430"/>
            <ac:spMk id="4" creationId="{7983327F-DBAC-925A-6ABC-D1B363E8BCF3}"/>
          </ac:spMkLst>
        </pc:spChg>
        <pc:spChg chg="add mod">
          <ac:chgData name="Meena, Ramjilal" userId="04f47ffa-00dc-4f53-a1c1-93674d103375" providerId="ADAL" clId="{031C95E4-19D1-44FA-8511-AFE1489D745A}" dt="2024-03-30T15:49:23.286" v="15916"/>
          <ac:spMkLst>
            <pc:docMk/>
            <pc:sldMk cId="1890727264" sldId="430"/>
            <ac:spMk id="4" creationId="{7A3BEFB6-57D5-6652-DD94-D505AFDAB54B}"/>
          </ac:spMkLst>
        </pc:spChg>
        <pc:spChg chg="add del mod">
          <ac:chgData name="Meena, Ramjilal" userId="04f47ffa-00dc-4f53-a1c1-93674d103375" providerId="ADAL" clId="{031C95E4-19D1-44FA-8511-AFE1489D745A}" dt="2024-03-30T15:49:22.841" v="15915" actId="478"/>
          <ac:spMkLst>
            <pc:docMk/>
            <pc:sldMk cId="1890727264" sldId="430"/>
            <ac:spMk id="5" creationId="{F4F3F27B-4A44-3B6A-D93D-9FB2D659AF44}"/>
          </ac:spMkLst>
        </pc:spChg>
        <pc:spChg chg="add mod">
          <ac:chgData name="Meena, Ramjilal" userId="04f47ffa-00dc-4f53-a1c1-93674d103375" providerId="ADAL" clId="{031C95E4-19D1-44FA-8511-AFE1489D745A}" dt="2024-03-11T01:41:30.806" v="13715"/>
          <ac:spMkLst>
            <pc:docMk/>
            <pc:sldMk cId="1890727264" sldId="430"/>
            <ac:spMk id="7" creationId="{5C184954-1A01-18DE-8508-80341F9FF537}"/>
          </ac:spMkLst>
        </pc:spChg>
        <pc:spChg chg="mod">
          <ac:chgData name="Meena, Ramjilal" userId="04f47ffa-00dc-4f53-a1c1-93674d103375" providerId="ADAL" clId="{031C95E4-19D1-44FA-8511-AFE1489D745A}" dt="2024-03-31T02:17:05.579" v="16324" actId="1076"/>
          <ac:spMkLst>
            <pc:docMk/>
            <pc:sldMk cId="1890727264" sldId="430"/>
            <ac:spMk id="9" creationId="{D14BA3C1-1034-F969-9E78-07967A9ECE75}"/>
          </ac:spMkLst>
        </pc:spChg>
        <pc:spChg chg="add mod">
          <ac:chgData name="Meena, Ramjilal" userId="04f47ffa-00dc-4f53-a1c1-93674d103375" providerId="ADAL" clId="{031C95E4-19D1-44FA-8511-AFE1489D745A}" dt="2024-03-31T02:17:21.503" v="16327" actId="14100"/>
          <ac:spMkLst>
            <pc:docMk/>
            <pc:sldMk cId="1890727264" sldId="430"/>
            <ac:spMk id="12" creationId="{D6EBE14C-766D-7BA6-AD62-E22178F611AA}"/>
          </ac:spMkLst>
        </pc:spChg>
        <pc:spChg chg="add mod">
          <ac:chgData name="Meena, Ramjilal" userId="04f47ffa-00dc-4f53-a1c1-93674d103375" providerId="ADAL" clId="{031C95E4-19D1-44FA-8511-AFE1489D745A}" dt="2024-03-31T02:18:38.067" v="16339" actId="14100"/>
          <ac:spMkLst>
            <pc:docMk/>
            <pc:sldMk cId="1890727264" sldId="430"/>
            <ac:spMk id="13" creationId="{B2B4EF4F-033D-0794-C665-CA2B9C9D36C4}"/>
          </ac:spMkLst>
        </pc:spChg>
        <pc:spChg chg="del">
          <ac:chgData name="Meena, Ramjilal" userId="04f47ffa-00dc-4f53-a1c1-93674d103375" providerId="ADAL" clId="{031C95E4-19D1-44FA-8511-AFE1489D745A}" dt="2024-03-31T02:49:36.998" v="16608" actId="478"/>
          <ac:spMkLst>
            <pc:docMk/>
            <pc:sldMk cId="1890727264" sldId="430"/>
            <ac:spMk id="18" creationId="{7B3EA1C1-B335-8D93-147F-1EC8B4DB53A9}"/>
          </ac:spMkLst>
        </pc:spChg>
        <pc:spChg chg="add del">
          <ac:chgData name="Meena, Ramjilal" userId="04f47ffa-00dc-4f53-a1c1-93674d103375" providerId="ADAL" clId="{031C95E4-19D1-44FA-8511-AFE1489D745A}" dt="2024-03-31T02:20:19.308" v="16357" actId="478"/>
          <ac:spMkLst>
            <pc:docMk/>
            <pc:sldMk cId="1890727264" sldId="430"/>
            <ac:spMk id="20" creationId="{1A066F15-3450-E146-156F-95D41EFBA14D}"/>
          </ac:spMkLst>
        </pc:spChg>
        <pc:spChg chg="add mod">
          <ac:chgData name="Meena, Ramjilal" userId="04f47ffa-00dc-4f53-a1c1-93674d103375" providerId="ADAL" clId="{031C95E4-19D1-44FA-8511-AFE1489D745A}" dt="2024-03-31T02:20:58.919" v="16368" actId="14100"/>
          <ac:spMkLst>
            <pc:docMk/>
            <pc:sldMk cId="1890727264" sldId="430"/>
            <ac:spMk id="21" creationId="{216E616D-3BE1-2C8D-CE5D-4AB74BC0381E}"/>
          </ac:spMkLst>
        </pc:spChg>
        <pc:spChg chg="add del mod">
          <ac:chgData name="Meena, Ramjilal" userId="04f47ffa-00dc-4f53-a1c1-93674d103375" providerId="ADAL" clId="{031C95E4-19D1-44FA-8511-AFE1489D745A}" dt="2024-03-31T02:22:40.766" v="16375"/>
          <ac:spMkLst>
            <pc:docMk/>
            <pc:sldMk cId="1890727264" sldId="430"/>
            <ac:spMk id="22" creationId="{0B7FEFA4-9998-CA3E-E85B-AB40670159D9}"/>
          </ac:spMkLst>
        </pc:spChg>
        <pc:spChg chg="mod">
          <ac:chgData name="Meena, Ramjilal" userId="04f47ffa-00dc-4f53-a1c1-93674d103375" providerId="ADAL" clId="{031C95E4-19D1-44FA-8511-AFE1489D745A}" dt="2024-03-31T02:18:26.762" v="16338" actId="207"/>
          <ac:spMkLst>
            <pc:docMk/>
            <pc:sldMk cId="1890727264" sldId="430"/>
            <ac:spMk id="23" creationId="{72148F9F-FE36-F9DA-945A-A8945A62062D}"/>
          </ac:spMkLst>
        </pc:spChg>
        <pc:picChg chg="del mod">
          <ac:chgData name="Meena, Ramjilal" userId="04f47ffa-00dc-4f53-a1c1-93674d103375" providerId="ADAL" clId="{031C95E4-19D1-44FA-8511-AFE1489D745A}" dt="2024-03-31T02:09:29.492" v="16279" actId="478"/>
          <ac:picMkLst>
            <pc:docMk/>
            <pc:sldMk cId="1890727264" sldId="430"/>
            <ac:picMk id="3" creationId="{48B2C573-80DB-4723-AE29-E67CAA14B128}"/>
          </ac:picMkLst>
        </pc:picChg>
        <pc:picChg chg="add del mod">
          <ac:chgData name="Meena, Ramjilal" userId="04f47ffa-00dc-4f53-a1c1-93674d103375" providerId="ADAL" clId="{031C95E4-19D1-44FA-8511-AFE1489D745A}" dt="2024-03-31T02:15:37.416" v="16307" actId="478"/>
          <ac:picMkLst>
            <pc:docMk/>
            <pc:sldMk cId="1890727264" sldId="430"/>
            <ac:picMk id="5" creationId="{D6464833-BE85-2FD2-321E-E4F8FEDA9E56}"/>
          </ac:picMkLst>
        </pc:picChg>
        <pc:picChg chg="add mod">
          <ac:chgData name="Meena, Ramjilal" userId="04f47ffa-00dc-4f53-a1c1-93674d103375" providerId="ADAL" clId="{031C95E4-19D1-44FA-8511-AFE1489D745A}" dt="2024-03-11T01:41:30.806" v="13715"/>
          <ac:picMkLst>
            <pc:docMk/>
            <pc:sldMk cId="1890727264" sldId="430"/>
            <ac:picMk id="6" creationId="{DBC87FC0-B0CF-9510-12B0-29CEA8D30487}"/>
          </ac:picMkLst>
        </pc:picChg>
        <pc:picChg chg="add mod">
          <ac:chgData name="Meena, Ramjilal" userId="04f47ffa-00dc-4f53-a1c1-93674d103375" providerId="ADAL" clId="{031C95E4-19D1-44FA-8511-AFE1489D745A}" dt="2024-03-31T02:15:49.015" v="16312" actId="14100"/>
          <ac:picMkLst>
            <pc:docMk/>
            <pc:sldMk cId="1890727264" sldId="430"/>
            <ac:picMk id="11" creationId="{3B64D3EF-B765-D9C0-3011-1A065BB74853}"/>
          </ac:picMkLst>
        </pc:picChg>
        <pc:picChg chg="mod">
          <ac:chgData name="Meena, Ramjilal" userId="04f47ffa-00dc-4f53-a1c1-93674d103375" providerId="ADAL" clId="{031C95E4-19D1-44FA-8511-AFE1489D745A}" dt="2024-03-31T02:17:02.124" v="16323" actId="1076"/>
          <ac:picMkLst>
            <pc:docMk/>
            <pc:sldMk cId="1890727264" sldId="430"/>
            <ac:picMk id="14" creationId="{6B48D065-825A-3DFF-3923-2B93973E987B}"/>
          </ac:picMkLst>
        </pc:picChg>
        <pc:picChg chg="add del mod">
          <ac:chgData name="Meena, Ramjilal" userId="04f47ffa-00dc-4f53-a1c1-93674d103375" providerId="ADAL" clId="{031C95E4-19D1-44FA-8511-AFE1489D745A}" dt="2024-03-31T02:19:27.116" v="16345" actId="478"/>
          <ac:picMkLst>
            <pc:docMk/>
            <pc:sldMk cId="1890727264" sldId="430"/>
            <ac:picMk id="15" creationId="{88CBF388-3E01-3F9E-C0BE-7FB2DFEE0C2C}"/>
          </ac:picMkLst>
        </pc:picChg>
        <pc:picChg chg="add mod">
          <ac:chgData name="Meena, Ramjilal" userId="04f47ffa-00dc-4f53-a1c1-93674d103375" providerId="ADAL" clId="{031C95E4-19D1-44FA-8511-AFE1489D745A}" dt="2024-03-31T02:21:23.928" v="16372" actId="14100"/>
          <ac:picMkLst>
            <pc:docMk/>
            <pc:sldMk cId="1890727264" sldId="430"/>
            <ac:picMk id="17" creationId="{4A09B2CE-DEDC-3590-9385-270291536098}"/>
          </ac:picMkLst>
        </pc:picChg>
        <pc:picChg chg="del mod">
          <ac:chgData name="Meena, Ramjilal" userId="04f47ffa-00dc-4f53-a1c1-93674d103375" providerId="ADAL" clId="{031C95E4-19D1-44FA-8511-AFE1489D745A}" dt="2024-03-31T02:19:09.005" v="16343" actId="478"/>
          <ac:picMkLst>
            <pc:docMk/>
            <pc:sldMk cId="1890727264" sldId="430"/>
            <ac:picMk id="24" creationId="{2431AB3B-FB98-190D-B1C2-F0C151FEE950}"/>
          </ac:picMkLst>
        </pc:picChg>
        <pc:picChg chg="add del mod">
          <ac:chgData name="Meena, Ramjilal" userId="04f47ffa-00dc-4f53-a1c1-93674d103375" providerId="ADAL" clId="{031C95E4-19D1-44FA-8511-AFE1489D745A}" dt="2024-03-31T02:22:40.766" v="16375"/>
          <ac:picMkLst>
            <pc:docMk/>
            <pc:sldMk cId="1890727264" sldId="430"/>
            <ac:picMk id="25" creationId="{1A7D1F9F-AE8C-72CB-6EB7-2BE985FADCBE}"/>
          </ac:picMkLst>
        </pc:picChg>
        <pc:picChg chg="mod">
          <ac:chgData name="Meena, Ramjilal" userId="04f47ffa-00dc-4f53-a1c1-93674d103375" providerId="ADAL" clId="{031C95E4-19D1-44FA-8511-AFE1489D745A}" dt="2024-03-31T02:21:10.019" v="16370" actId="1076"/>
          <ac:picMkLst>
            <pc:docMk/>
            <pc:sldMk cId="1890727264" sldId="430"/>
            <ac:picMk id="26" creationId="{51AB41F8-E979-268E-7576-AE5CABD18051}"/>
          </ac:picMkLst>
        </pc:picChg>
        <pc:picChg chg="add del mod">
          <ac:chgData name="Meena, Ramjilal" userId="04f47ffa-00dc-4f53-a1c1-93674d103375" providerId="ADAL" clId="{031C95E4-19D1-44FA-8511-AFE1489D745A}" dt="2024-03-31T02:22:40.766" v="16375"/>
          <ac:picMkLst>
            <pc:docMk/>
            <pc:sldMk cId="1890727264" sldId="430"/>
            <ac:picMk id="27" creationId="{DE3908C3-D90F-21BC-4CFB-E6FEF7B87341}"/>
          </ac:picMkLst>
        </pc:picChg>
      </pc:sldChg>
      <pc:sldChg chg="addSp delSp modSp mod ord">
        <pc:chgData name="Meena, Ramjilal" userId="04f47ffa-00dc-4f53-a1c1-93674d103375" providerId="ADAL" clId="{031C95E4-19D1-44FA-8511-AFE1489D745A}" dt="2024-04-04T04:08:17.642" v="16802" actId="478"/>
        <pc:sldMkLst>
          <pc:docMk/>
          <pc:sldMk cId="903477916" sldId="431"/>
        </pc:sldMkLst>
        <pc:spChg chg="mod">
          <ac:chgData name="Meena, Ramjilal" userId="04f47ffa-00dc-4f53-a1c1-93674d103375" providerId="ADAL" clId="{031C95E4-19D1-44FA-8511-AFE1489D745A}" dt="2024-03-30T15:52:32.803" v="15968" actId="403"/>
          <ac:spMkLst>
            <pc:docMk/>
            <pc:sldMk cId="903477916" sldId="431"/>
            <ac:spMk id="2" creationId="{9C5DD57F-2FE6-ECB7-1681-7956002264DB}"/>
          </ac:spMkLst>
        </pc:spChg>
        <pc:spChg chg="add del mod">
          <ac:chgData name="Meena, Ramjilal" userId="04f47ffa-00dc-4f53-a1c1-93674d103375" providerId="ADAL" clId="{031C95E4-19D1-44FA-8511-AFE1489D745A}" dt="2024-03-11T01:41:13.140" v="13710" actId="478"/>
          <ac:spMkLst>
            <pc:docMk/>
            <pc:sldMk cId="903477916" sldId="431"/>
            <ac:spMk id="3" creationId="{2A6B3A66-4692-1238-F7B7-B3AEA9D42B42}"/>
          </ac:spMkLst>
        </pc:spChg>
        <pc:spChg chg="add mod">
          <ac:chgData name="Meena, Ramjilal" userId="04f47ffa-00dc-4f53-a1c1-93674d103375" providerId="ADAL" clId="{031C95E4-19D1-44FA-8511-AFE1489D745A}" dt="2024-03-30T15:49:08.711" v="15912"/>
          <ac:spMkLst>
            <pc:docMk/>
            <pc:sldMk cId="903477916" sldId="431"/>
            <ac:spMk id="3" creationId="{CA8E0746-1F35-83A8-57AC-7FEE25E7A5ED}"/>
          </ac:spMkLst>
        </pc:spChg>
        <pc:spChg chg="add del mod">
          <ac:chgData name="Meena, Ramjilal" userId="04f47ffa-00dc-4f53-a1c1-93674d103375" providerId="ADAL" clId="{031C95E4-19D1-44FA-8511-AFE1489D745A}" dt="2024-04-04T04:06:58.493" v="16781" actId="478"/>
          <ac:spMkLst>
            <pc:docMk/>
            <pc:sldMk cId="903477916" sldId="431"/>
            <ac:spMk id="4" creationId="{4CF95441-D92E-641C-2C84-DE36E72386AE}"/>
          </ac:spMkLst>
        </pc:spChg>
        <pc:spChg chg="add del mod">
          <ac:chgData name="Meena, Ramjilal" userId="04f47ffa-00dc-4f53-a1c1-93674d103375" providerId="ADAL" clId="{031C95E4-19D1-44FA-8511-AFE1489D745A}" dt="2024-03-30T15:49:07.959" v="15911" actId="478"/>
          <ac:spMkLst>
            <pc:docMk/>
            <pc:sldMk cId="903477916" sldId="431"/>
            <ac:spMk id="4" creationId="{946DEBFF-50AF-2896-5D66-28C61B9FB6E3}"/>
          </ac:spMkLst>
        </pc:spChg>
        <pc:spChg chg="mod">
          <ac:chgData name="Meena, Ramjilal" userId="04f47ffa-00dc-4f53-a1c1-93674d103375" providerId="ADAL" clId="{031C95E4-19D1-44FA-8511-AFE1489D745A}" dt="2024-04-04T04:08:06.232" v="16801" actId="5793"/>
          <ac:spMkLst>
            <pc:docMk/>
            <pc:sldMk cId="903477916" sldId="431"/>
            <ac:spMk id="5" creationId="{2A505A35-15A2-78F5-D435-FE322AA2FAEC}"/>
          </ac:spMkLst>
        </pc:spChg>
        <pc:spChg chg="add mod">
          <ac:chgData name="Meena, Ramjilal" userId="04f47ffa-00dc-4f53-a1c1-93674d103375" providerId="ADAL" clId="{031C95E4-19D1-44FA-8511-AFE1489D745A}" dt="2024-03-11T01:41:13.929" v="13711"/>
          <ac:spMkLst>
            <pc:docMk/>
            <pc:sldMk cId="903477916" sldId="431"/>
            <ac:spMk id="9" creationId="{68246039-A1A1-8F25-3CC3-809CD9AD5EB2}"/>
          </ac:spMkLst>
        </pc:spChg>
        <pc:spChg chg="add del mod">
          <ac:chgData name="Meena, Ramjilal" userId="04f47ffa-00dc-4f53-a1c1-93674d103375" providerId="ADAL" clId="{031C95E4-19D1-44FA-8511-AFE1489D745A}" dt="2024-04-04T04:08:17.642" v="16802" actId="478"/>
          <ac:spMkLst>
            <pc:docMk/>
            <pc:sldMk cId="903477916" sldId="431"/>
            <ac:spMk id="11" creationId="{8439D9BC-BB91-E675-B354-E1DEEE9ED94B}"/>
          </ac:spMkLst>
        </pc:spChg>
        <pc:spChg chg="del">
          <ac:chgData name="Meena, Ramjilal" userId="04f47ffa-00dc-4f53-a1c1-93674d103375" providerId="ADAL" clId="{031C95E4-19D1-44FA-8511-AFE1489D745A}" dt="2024-03-31T04:41:26.527" v="16633" actId="478"/>
          <ac:spMkLst>
            <pc:docMk/>
            <pc:sldMk cId="903477916" sldId="431"/>
            <ac:spMk id="18" creationId="{7B3EA1C1-B335-8D93-147F-1EC8B4DB53A9}"/>
          </ac:spMkLst>
        </pc:spChg>
        <pc:picChg chg="add mod">
          <ac:chgData name="Meena, Ramjilal" userId="04f47ffa-00dc-4f53-a1c1-93674d103375" providerId="ADAL" clId="{031C95E4-19D1-44FA-8511-AFE1489D745A}" dt="2024-03-11T01:41:13.929" v="13711"/>
          <ac:picMkLst>
            <pc:docMk/>
            <pc:sldMk cId="903477916" sldId="431"/>
            <ac:picMk id="6" creationId="{BE66F76B-F39F-67AF-2C4A-643B9D720B34}"/>
          </ac:picMkLst>
        </pc:picChg>
        <pc:picChg chg="del">
          <ac:chgData name="Meena, Ramjilal" userId="04f47ffa-00dc-4f53-a1c1-93674d103375" providerId="ADAL" clId="{031C95E4-19D1-44FA-8511-AFE1489D745A}" dt="2024-04-04T04:04:52.034" v="16758" actId="478"/>
          <ac:picMkLst>
            <pc:docMk/>
            <pc:sldMk cId="903477916" sldId="431"/>
            <ac:picMk id="7" creationId="{83101D1A-8622-6B41-1A92-AC03520338E3}"/>
          </ac:picMkLst>
        </pc:picChg>
        <pc:picChg chg="del">
          <ac:chgData name="Meena, Ramjilal" userId="04f47ffa-00dc-4f53-a1c1-93674d103375" providerId="ADAL" clId="{031C95E4-19D1-44FA-8511-AFE1489D745A}" dt="2024-04-04T04:04:46.166" v="16757" actId="478"/>
          <ac:picMkLst>
            <pc:docMk/>
            <pc:sldMk cId="903477916" sldId="431"/>
            <ac:picMk id="13" creationId="{515D7617-EBB5-DF0A-3DE2-C45DD3068ACA}"/>
          </ac:picMkLst>
        </pc:picChg>
        <pc:picChg chg="mod">
          <ac:chgData name="Meena, Ramjilal" userId="04f47ffa-00dc-4f53-a1c1-93674d103375" providerId="ADAL" clId="{031C95E4-19D1-44FA-8511-AFE1489D745A}" dt="2024-04-04T04:07:38.852" v="16796" actId="1076"/>
          <ac:picMkLst>
            <pc:docMk/>
            <pc:sldMk cId="903477916" sldId="431"/>
            <ac:picMk id="15" creationId="{FA153D2C-3C38-F6B4-715E-FC3C12EB77D5}"/>
          </ac:picMkLst>
        </pc:picChg>
        <pc:picChg chg="del">
          <ac:chgData name="Meena, Ramjilal" userId="04f47ffa-00dc-4f53-a1c1-93674d103375" providerId="ADAL" clId="{031C95E4-19D1-44FA-8511-AFE1489D745A}" dt="2024-04-04T04:06:07.744" v="16767" actId="478"/>
          <ac:picMkLst>
            <pc:docMk/>
            <pc:sldMk cId="903477916" sldId="431"/>
            <ac:picMk id="17" creationId="{DD7B93E7-9788-2ADE-CB9F-271936661C20}"/>
          </ac:picMkLst>
        </pc:picChg>
        <pc:picChg chg="del mod">
          <ac:chgData name="Meena, Ramjilal" userId="04f47ffa-00dc-4f53-a1c1-93674d103375" providerId="ADAL" clId="{031C95E4-19D1-44FA-8511-AFE1489D745A}" dt="2024-04-04T04:05:59.121" v="16766" actId="478"/>
          <ac:picMkLst>
            <pc:docMk/>
            <pc:sldMk cId="903477916" sldId="431"/>
            <ac:picMk id="21" creationId="{8D9B8C70-95B8-2519-258E-04B7CEF79C12}"/>
          </ac:picMkLst>
        </pc:picChg>
        <pc:picChg chg="mod">
          <ac:chgData name="Meena, Ramjilal" userId="04f47ffa-00dc-4f53-a1c1-93674d103375" providerId="ADAL" clId="{031C95E4-19D1-44FA-8511-AFE1489D745A}" dt="2024-04-04T04:07:41.133" v="16797" actId="1076"/>
          <ac:picMkLst>
            <pc:docMk/>
            <pc:sldMk cId="903477916" sldId="431"/>
            <ac:picMk id="22" creationId="{3F1F74A7-FE23-3235-0F98-5807B87BAB9D}"/>
          </ac:picMkLst>
        </pc:picChg>
      </pc:sldChg>
      <pc:sldChg chg="addSp delSp modSp mod ord">
        <pc:chgData name="Meena, Ramjilal" userId="04f47ffa-00dc-4f53-a1c1-93674d103375" providerId="ADAL" clId="{031C95E4-19D1-44FA-8511-AFE1489D745A}" dt="2024-03-23T10:14:57.854" v="15146" actId="1076"/>
        <pc:sldMkLst>
          <pc:docMk/>
          <pc:sldMk cId="3223145003" sldId="432"/>
        </pc:sldMkLst>
        <pc:spChg chg="mod">
          <ac:chgData name="Meena, Ramjilal" userId="04f47ffa-00dc-4f53-a1c1-93674d103375" providerId="ADAL" clId="{031C95E4-19D1-44FA-8511-AFE1489D745A}" dt="2024-03-23T09:58:59.923" v="15124" actId="20577"/>
          <ac:spMkLst>
            <pc:docMk/>
            <pc:sldMk cId="3223145003" sldId="432"/>
            <ac:spMk id="2" creationId="{9C5DD57F-2FE6-ECB7-1681-7956002264DB}"/>
          </ac:spMkLst>
        </pc:spChg>
        <pc:spChg chg="add del mod">
          <ac:chgData name="Meena, Ramjilal" userId="04f47ffa-00dc-4f53-a1c1-93674d103375" providerId="ADAL" clId="{031C95E4-19D1-44FA-8511-AFE1489D745A}" dt="2024-03-11T01:41:35.555" v="13716" actId="478"/>
          <ac:spMkLst>
            <pc:docMk/>
            <pc:sldMk cId="3223145003" sldId="432"/>
            <ac:spMk id="3" creationId="{6B9DC2CD-35A3-826B-C874-ED11A8448521}"/>
          </ac:spMkLst>
        </pc:spChg>
        <pc:spChg chg="mod">
          <ac:chgData name="Meena, Ramjilal" userId="04f47ffa-00dc-4f53-a1c1-93674d103375" providerId="ADAL" clId="{031C95E4-19D1-44FA-8511-AFE1489D745A}" dt="2024-03-23T10:03:12.944" v="15143" actId="20577"/>
          <ac:spMkLst>
            <pc:docMk/>
            <pc:sldMk cId="3223145003" sldId="432"/>
            <ac:spMk id="4" creationId="{3F2677BB-1509-6C77-B19D-E5231F33BCFB}"/>
          </ac:spMkLst>
        </pc:spChg>
        <pc:spChg chg="add mod">
          <ac:chgData name="Meena, Ramjilal" userId="04f47ffa-00dc-4f53-a1c1-93674d103375" providerId="ADAL" clId="{031C95E4-19D1-44FA-8511-AFE1489D745A}" dt="2024-03-11T01:41:36.058" v="13717"/>
          <ac:spMkLst>
            <pc:docMk/>
            <pc:sldMk cId="3223145003" sldId="432"/>
            <ac:spMk id="5" creationId="{6D94225F-EBD3-5370-287A-552A9CED78EB}"/>
          </ac:spMkLst>
        </pc:spChg>
        <pc:spChg chg="add mod">
          <ac:chgData name="Meena, Ramjilal" userId="04f47ffa-00dc-4f53-a1c1-93674d103375" providerId="ADAL" clId="{031C95E4-19D1-44FA-8511-AFE1489D745A}" dt="2024-03-11T01:41:36.058" v="13717"/>
          <ac:spMkLst>
            <pc:docMk/>
            <pc:sldMk cId="3223145003" sldId="432"/>
            <ac:spMk id="7" creationId="{B9FEBFDD-BF19-5F03-833A-416F2111CC96}"/>
          </ac:spMkLst>
        </pc:spChg>
        <pc:spChg chg="mod">
          <ac:chgData name="Meena, Ramjilal" userId="04f47ffa-00dc-4f53-a1c1-93674d103375" providerId="ADAL" clId="{031C95E4-19D1-44FA-8511-AFE1489D745A}" dt="2024-03-23T10:14:53.737" v="15145" actId="14100"/>
          <ac:spMkLst>
            <pc:docMk/>
            <pc:sldMk cId="3223145003" sldId="432"/>
            <ac:spMk id="9" creationId="{B886933F-D54C-D7E4-4489-BDEE76445484}"/>
          </ac:spMkLst>
        </pc:spChg>
        <pc:spChg chg="del">
          <ac:chgData name="Meena, Ramjilal" userId="04f47ffa-00dc-4f53-a1c1-93674d103375" providerId="ADAL" clId="{031C95E4-19D1-44FA-8511-AFE1489D745A}" dt="2024-03-23T10:01:16.334" v="15125" actId="478"/>
          <ac:spMkLst>
            <pc:docMk/>
            <pc:sldMk cId="3223145003" sldId="432"/>
            <ac:spMk id="18" creationId="{7B3EA1C1-B335-8D93-147F-1EC8B4DB53A9}"/>
          </ac:spMkLst>
        </pc:spChg>
        <pc:picChg chg="add mod">
          <ac:chgData name="Meena, Ramjilal" userId="04f47ffa-00dc-4f53-a1c1-93674d103375" providerId="ADAL" clId="{031C95E4-19D1-44FA-8511-AFE1489D745A}" dt="2024-03-11T01:41:36.058" v="13717"/>
          <ac:picMkLst>
            <pc:docMk/>
            <pc:sldMk cId="3223145003" sldId="432"/>
            <ac:picMk id="6" creationId="{23ED6F9D-3302-53FD-008A-8185DB146D48}"/>
          </ac:picMkLst>
        </pc:picChg>
        <pc:picChg chg="mod">
          <ac:chgData name="Meena, Ramjilal" userId="04f47ffa-00dc-4f53-a1c1-93674d103375" providerId="ADAL" clId="{031C95E4-19D1-44FA-8511-AFE1489D745A}" dt="2024-03-23T10:14:57.854" v="15146" actId="1076"/>
          <ac:picMkLst>
            <pc:docMk/>
            <pc:sldMk cId="3223145003" sldId="432"/>
            <ac:picMk id="19" creationId="{C464DB5C-254C-9478-F939-551FA38E1919}"/>
          </ac:picMkLst>
        </pc:picChg>
      </pc:sldChg>
      <pc:sldChg chg="addSp delSp modSp del mod ord">
        <pc:chgData name="Meena, Ramjilal" userId="04f47ffa-00dc-4f53-a1c1-93674d103375" providerId="ADAL" clId="{031C95E4-19D1-44FA-8511-AFE1489D745A}" dt="2024-03-31T02:39:41.746" v="16546" actId="47"/>
        <pc:sldMkLst>
          <pc:docMk/>
          <pc:sldMk cId="937258981" sldId="433"/>
        </pc:sldMkLst>
        <pc:spChg chg="mod">
          <ac:chgData name="Meena, Ramjilal" userId="04f47ffa-00dc-4f53-a1c1-93674d103375" providerId="ADAL" clId="{031C95E4-19D1-44FA-8511-AFE1489D745A}" dt="2024-03-31T01:54:45.326" v="16152" actId="6549"/>
          <ac:spMkLst>
            <pc:docMk/>
            <pc:sldMk cId="937258981" sldId="433"/>
            <ac:spMk id="2" creationId="{9C5DD57F-2FE6-ECB7-1681-7956002264DB}"/>
          </ac:spMkLst>
        </pc:spChg>
        <pc:spChg chg="add del mod">
          <ac:chgData name="Meena, Ramjilal" userId="04f47ffa-00dc-4f53-a1c1-93674d103375" providerId="ADAL" clId="{031C95E4-19D1-44FA-8511-AFE1489D745A}" dt="2024-03-11T01:41:40.457" v="13718" actId="478"/>
          <ac:spMkLst>
            <pc:docMk/>
            <pc:sldMk cId="937258981" sldId="433"/>
            <ac:spMk id="3" creationId="{A3125FDC-3E58-296F-3771-DE88CD14664E}"/>
          </ac:spMkLst>
        </pc:spChg>
        <pc:spChg chg="add mod">
          <ac:chgData name="Meena, Ramjilal" userId="04f47ffa-00dc-4f53-a1c1-93674d103375" providerId="ADAL" clId="{031C95E4-19D1-44FA-8511-AFE1489D745A}" dt="2024-03-30T15:49:29.008" v="15918"/>
          <ac:spMkLst>
            <pc:docMk/>
            <pc:sldMk cId="937258981" sldId="433"/>
            <ac:spMk id="3" creationId="{C0B8C49F-163A-5DB0-F9A4-39E8DD64E633}"/>
          </ac:spMkLst>
        </pc:spChg>
        <pc:spChg chg="add del mod">
          <ac:chgData name="Meena, Ramjilal" userId="04f47ffa-00dc-4f53-a1c1-93674d103375" providerId="ADAL" clId="{031C95E4-19D1-44FA-8511-AFE1489D745A}" dt="2024-03-30T15:49:28.240" v="15917" actId="478"/>
          <ac:spMkLst>
            <pc:docMk/>
            <pc:sldMk cId="937258981" sldId="433"/>
            <ac:spMk id="4" creationId="{149CE1D2-17BA-8EF3-C8AA-0BA52C84A672}"/>
          </ac:spMkLst>
        </pc:spChg>
        <pc:spChg chg="add mod">
          <ac:chgData name="Meena, Ramjilal" userId="04f47ffa-00dc-4f53-a1c1-93674d103375" providerId="ADAL" clId="{031C95E4-19D1-44FA-8511-AFE1489D745A}" dt="2024-03-11T01:41:41.090" v="13719"/>
          <ac:spMkLst>
            <pc:docMk/>
            <pc:sldMk cId="937258981" sldId="433"/>
            <ac:spMk id="9" creationId="{CF0C5915-5DBB-84AA-0C2E-D29E56D42665}"/>
          </ac:spMkLst>
        </pc:spChg>
        <pc:spChg chg="del mod">
          <ac:chgData name="Meena, Ramjilal" userId="04f47ffa-00dc-4f53-a1c1-93674d103375" providerId="ADAL" clId="{031C95E4-19D1-44FA-8511-AFE1489D745A}" dt="2024-03-31T01:54:35.153" v="16143" actId="478"/>
          <ac:spMkLst>
            <pc:docMk/>
            <pc:sldMk cId="937258981" sldId="433"/>
            <ac:spMk id="12" creationId="{222FC0CC-5EEA-6B74-80CE-FDAE92F671E2}"/>
          </ac:spMkLst>
        </pc:spChg>
        <pc:picChg chg="del">
          <ac:chgData name="Meena, Ramjilal" userId="04f47ffa-00dc-4f53-a1c1-93674d103375" providerId="ADAL" clId="{031C95E4-19D1-44FA-8511-AFE1489D745A}" dt="2024-03-31T02:21:38.358" v="16373" actId="478"/>
          <ac:picMkLst>
            <pc:docMk/>
            <pc:sldMk cId="937258981" sldId="433"/>
            <ac:picMk id="6" creationId="{7E28E9C3-F414-3DBA-D859-34F341582DA4}"/>
          </ac:picMkLst>
        </pc:picChg>
        <pc:picChg chg="add mod">
          <ac:chgData name="Meena, Ramjilal" userId="04f47ffa-00dc-4f53-a1c1-93674d103375" providerId="ADAL" clId="{031C95E4-19D1-44FA-8511-AFE1489D745A}" dt="2024-03-11T01:41:41.090" v="13719"/>
          <ac:picMkLst>
            <pc:docMk/>
            <pc:sldMk cId="937258981" sldId="433"/>
            <ac:picMk id="7" creationId="{2B6C1C72-7A0A-33B9-1781-AF47EB5C16B9}"/>
          </ac:picMkLst>
        </pc:picChg>
      </pc:sldChg>
      <pc:sldChg chg="addSp delSp modSp mod">
        <pc:chgData name="Meena, Ramjilal" userId="04f47ffa-00dc-4f53-a1c1-93674d103375" providerId="ADAL" clId="{031C95E4-19D1-44FA-8511-AFE1489D745A}" dt="2024-03-31T02:39:26.690" v="16545" actId="403"/>
        <pc:sldMkLst>
          <pc:docMk/>
          <pc:sldMk cId="3662119247" sldId="434"/>
        </pc:sldMkLst>
        <pc:spChg chg="mod">
          <ac:chgData name="Meena, Ramjilal" userId="04f47ffa-00dc-4f53-a1c1-93674d103375" providerId="ADAL" clId="{031C95E4-19D1-44FA-8511-AFE1489D745A}" dt="2024-03-30T15:50:02.005" v="15926" actId="403"/>
          <ac:spMkLst>
            <pc:docMk/>
            <pc:sldMk cId="3662119247" sldId="434"/>
            <ac:spMk id="2" creationId="{9C5DD57F-2FE6-ECB7-1681-7956002264DB}"/>
          </ac:spMkLst>
        </pc:spChg>
        <pc:spChg chg="add del mod">
          <ac:chgData name="Meena, Ramjilal" userId="04f47ffa-00dc-4f53-a1c1-93674d103375" providerId="ADAL" clId="{031C95E4-19D1-44FA-8511-AFE1489D745A}" dt="2024-03-11T01:41:45.073" v="13720" actId="478"/>
          <ac:spMkLst>
            <pc:docMk/>
            <pc:sldMk cId="3662119247" sldId="434"/>
            <ac:spMk id="3" creationId="{0264E9CD-FAF6-D99E-85AE-B2E679AA75B5}"/>
          </ac:spMkLst>
        </pc:spChg>
        <pc:spChg chg="add mod">
          <ac:chgData name="Meena, Ramjilal" userId="04f47ffa-00dc-4f53-a1c1-93674d103375" providerId="ADAL" clId="{031C95E4-19D1-44FA-8511-AFE1489D745A}" dt="2024-03-30T15:49:33.857" v="15920"/>
          <ac:spMkLst>
            <pc:docMk/>
            <pc:sldMk cId="3662119247" sldId="434"/>
            <ac:spMk id="3" creationId="{BDF59C8C-750A-DA28-2324-25B7D6779474}"/>
          </ac:spMkLst>
        </pc:spChg>
        <pc:spChg chg="mod">
          <ac:chgData name="Meena, Ramjilal" userId="04f47ffa-00dc-4f53-a1c1-93674d103375" providerId="ADAL" clId="{031C95E4-19D1-44FA-8511-AFE1489D745A}" dt="2024-03-31T02:38:21.981" v="16537" actId="208"/>
          <ac:spMkLst>
            <pc:docMk/>
            <pc:sldMk cId="3662119247" sldId="434"/>
            <ac:spMk id="5" creationId="{306B084F-F239-2D71-9797-8C5CE8FE8E6E}"/>
          </ac:spMkLst>
        </pc:spChg>
        <pc:spChg chg="add del mod">
          <ac:chgData name="Meena, Ramjilal" userId="04f47ffa-00dc-4f53-a1c1-93674d103375" providerId="ADAL" clId="{031C95E4-19D1-44FA-8511-AFE1489D745A}" dt="2024-03-30T15:49:33.166" v="15919" actId="478"/>
          <ac:spMkLst>
            <pc:docMk/>
            <pc:sldMk cId="3662119247" sldId="434"/>
            <ac:spMk id="6" creationId="{164715C4-B490-CA26-2B5C-1BB8E24FE6FA}"/>
          </ac:spMkLst>
        </pc:spChg>
        <pc:spChg chg="add del">
          <ac:chgData name="Meena, Ramjilal" userId="04f47ffa-00dc-4f53-a1c1-93674d103375" providerId="ADAL" clId="{031C95E4-19D1-44FA-8511-AFE1489D745A}" dt="2024-03-31T02:37:35.245" v="16527" actId="478"/>
          <ac:spMkLst>
            <pc:docMk/>
            <pc:sldMk cId="3662119247" sldId="434"/>
            <ac:spMk id="6" creationId="{E05FE82A-9E30-0849-D481-7FB0C4485D82}"/>
          </ac:spMkLst>
        </pc:spChg>
        <pc:spChg chg="add mod">
          <ac:chgData name="Meena, Ramjilal" userId="04f47ffa-00dc-4f53-a1c1-93674d103375" providerId="ADAL" clId="{031C95E4-19D1-44FA-8511-AFE1489D745A}" dt="2024-03-11T01:41:45.622" v="13721"/>
          <ac:spMkLst>
            <pc:docMk/>
            <pc:sldMk cId="3662119247" sldId="434"/>
            <ac:spMk id="11" creationId="{C78386DF-6FBC-B178-27D7-49B4B2981FFA}"/>
          </ac:spMkLst>
        </pc:spChg>
        <pc:spChg chg="add mod">
          <ac:chgData name="Meena, Ramjilal" userId="04f47ffa-00dc-4f53-a1c1-93674d103375" providerId="ADAL" clId="{031C95E4-19D1-44FA-8511-AFE1489D745A}" dt="2024-03-31T02:39:26.690" v="16545" actId="403"/>
          <ac:spMkLst>
            <pc:docMk/>
            <pc:sldMk cId="3662119247" sldId="434"/>
            <ac:spMk id="12" creationId="{16506FB3-2C61-5B9D-9D99-F241E04840DA}"/>
          </ac:spMkLst>
        </pc:spChg>
        <pc:picChg chg="del">
          <ac:chgData name="Meena, Ramjilal" userId="04f47ffa-00dc-4f53-a1c1-93674d103375" providerId="ADAL" clId="{031C95E4-19D1-44FA-8511-AFE1489D745A}" dt="2024-03-31T02:23:54.738" v="16377" actId="478"/>
          <ac:picMkLst>
            <pc:docMk/>
            <pc:sldMk cId="3662119247" sldId="434"/>
            <ac:picMk id="4" creationId="{C9BD8D22-0091-0537-2FA4-BB700C5407F2}"/>
          </ac:picMkLst>
        </pc:picChg>
        <pc:picChg chg="add mod">
          <ac:chgData name="Meena, Ramjilal" userId="04f47ffa-00dc-4f53-a1c1-93674d103375" providerId="ADAL" clId="{031C95E4-19D1-44FA-8511-AFE1489D745A}" dt="2024-03-11T01:41:45.622" v="13721"/>
          <ac:picMkLst>
            <pc:docMk/>
            <pc:sldMk cId="3662119247" sldId="434"/>
            <ac:picMk id="7" creationId="{5ABBFC68-898B-9CFC-5426-11197FDFB806}"/>
          </ac:picMkLst>
        </pc:picChg>
        <pc:picChg chg="del">
          <ac:chgData name="Meena, Ramjilal" userId="04f47ffa-00dc-4f53-a1c1-93674d103375" providerId="ADAL" clId="{031C95E4-19D1-44FA-8511-AFE1489D745A}" dt="2024-03-31T02:23:47.564" v="16376" actId="478"/>
          <ac:picMkLst>
            <pc:docMk/>
            <pc:sldMk cId="3662119247" sldId="434"/>
            <ac:picMk id="9" creationId="{0D948760-3B3C-F7EA-66DC-C9548F650855}"/>
          </ac:picMkLst>
        </pc:picChg>
      </pc:sldChg>
      <pc:sldChg chg="addSp delSp modSp mod">
        <pc:chgData name="Meena, Ramjilal" userId="04f47ffa-00dc-4f53-a1c1-93674d103375" providerId="ADAL" clId="{031C95E4-19D1-44FA-8511-AFE1489D745A}" dt="2024-03-31T04:41:12.897" v="16631" actId="478"/>
        <pc:sldMkLst>
          <pc:docMk/>
          <pc:sldMk cId="3942626464" sldId="435"/>
        </pc:sldMkLst>
        <pc:spChg chg="add mod">
          <ac:chgData name="Meena, Ramjilal" userId="04f47ffa-00dc-4f53-a1c1-93674d103375" providerId="ADAL" clId="{031C95E4-19D1-44FA-8511-AFE1489D745A}" dt="2024-03-31T04:41:07.780" v="16630"/>
          <ac:spMkLst>
            <pc:docMk/>
            <pc:sldMk cId="3942626464" sldId="435"/>
            <ac:spMk id="3" creationId="{41DA39D5-ED7D-7D59-3E13-6EAABB324CB4}"/>
          </ac:spMkLst>
        </pc:spChg>
        <pc:spChg chg="add del mod">
          <ac:chgData name="Meena, Ramjilal" userId="04f47ffa-00dc-4f53-a1c1-93674d103375" providerId="ADAL" clId="{031C95E4-19D1-44FA-8511-AFE1489D745A}" dt="2024-03-11T01:42:10.802" v="13728" actId="478"/>
          <ac:spMkLst>
            <pc:docMk/>
            <pc:sldMk cId="3942626464" sldId="435"/>
            <ac:spMk id="3" creationId="{9DE4BAA1-76D0-8FE3-035D-3391CBC5BAC3}"/>
          </ac:spMkLst>
        </pc:spChg>
        <pc:spChg chg="add del mod">
          <ac:chgData name="Meena, Ramjilal" userId="04f47ffa-00dc-4f53-a1c1-93674d103375" providerId="ADAL" clId="{031C95E4-19D1-44FA-8511-AFE1489D745A}" dt="2024-03-31T04:41:07.498" v="16629" actId="478"/>
          <ac:spMkLst>
            <pc:docMk/>
            <pc:sldMk cId="3942626464" sldId="435"/>
            <ac:spMk id="4" creationId="{917988B4-F19C-F6D3-E99E-6D1DC8D908AE}"/>
          </ac:spMkLst>
        </pc:spChg>
        <pc:spChg chg="add mod">
          <ac:chgData name="Meena, Ramjilal" userId="04f47ffa-00dc-4f53-a1c1-93674d103375" providerId="ADAL" clId="{031C95E4-19D1-44FA-8511-AFE1489D745A}" dt="2024-03-11T01:42:11.383" v="13729"/>
          <ac:spMkLst>
            <pc:docMk/>
            <pc:sldMk cId="3942626464" sldId="435"/>
            <ac:spMk id="7" creationId="{E49E501A-A09F-C4DD-C31F-93FCEA46EFD3}"/>
          </ac:spMkLst>
        </pc:spChg>
        <pc:spChg chg="del">
          <ac:chgData name="Meena, Ramjilal" userId="04f47ffa-00dc-4f53-a1c1-93674d103375" providerId="ADAL" clId="{031C95E4-19D1-44FA-8511-AFE1489D745A}" dt="2024-03-31T04:41:12.897" v="16631" actId="478"/>
          <ac:spMkLst>
            <pc:docMk/>
            <pc:sldMk cId="3942626464" sldId="435"/>
            <ac:spMk id="20" creationId="{B936F2B0-768B-0A32-EF21-A449B1CF41DE}"/>
          </ac:spMkLst>
        </pc:spChg>
        <pc:picChg chg="add mod">
          <ac:chgData name="Meena, Ramjilal" userId="04f47ffa-00dc-4f53-a1c1-93674d103375" providerId="ADAL" clId="{031C95E4-19D1-44FA-8511-AFE1489D745A}" dt="2024-03-11T01:42:11.383" v="13729"/>
          <ac:picMkLst>
            <pc:docMk/>
            <pc:sldMk cId="3942626464" sldId="435"/>
            <ac:picMk id="6" creationId="{E2E86984-09F1-03E0-96BF-E6B49094073C}"/>
          </ac:picMkLst>
        </pc:picChg>
      </pc:sldChg>
      <pc:sldChg chg="addSp delSp modSp mod">
        <pc:chgData name="Meena, Ramjilal" userId="04f47ffa-00dc-4f53-a1c1-93674d103375" providerId="ADAL" clId="{031C95E4-19D1-44FA-8511-AFE1489D745A}" dt="2024-04-03T02:43:40.373" v="16756" actId="20577"/>
        <pc:sldMkLst>
          <pc:docMk/>
          <pc:sldMk cId="882224399" sldId="436"/>
        </pc:sldMkLst>
        <pc:spChg chg="mod">
          <ac:chgData name="Meena, Ramjilal" userId="04f47ffa-00dc-4f53-a1c1-93674d103375" providerId="ADAL" clId="{031C95E4-19D1-44FA-8511-AFE1489D745A}" dt="2024-04-03T02:43:40.373" v="16756" actId="20577"/>
          <ac:spMkLst>
            <pc:docMk/>
            <pc:sldMk cId="882224399" sldId="436"/>
            <ac:spMk id="2" creationId="{9C5DD57F-2FE6-ECB7-1681-7956002264DB}"/>
          </ac:spMkLst>
        </pc:spChg>
        <pc:spChg chg="add del mod">
          <ac:chgData name="Meena, Ramjilal" userId="04f47ffa-00dc-4f53-a1c1-93674d103375" providerId="ADAL" clId="{031C95E4-19D1-44FA-8511-AFE1489D745A}" dt="2024-03-11T01:41:58.695" v="13724" actId="478"/>
          <ac:spMkLst>
            <pc:docMk/>
            <pc:sldMk cId="882224399" sldId="436"/>
            <ac:spMk id="3" creationId="{0EB906C4-4C4D-9EF0-67E1-39664E924C5E}"/>
          </ac:spMkLst>
        </pc:spChg>
        <pc:spChg chg="add mod">
          <ac:chgData name="Meena, Ramjilal" userId="04f47ffa-00dc-4f53-a1c1-93674d103375" providerId="ADAL" clId="{031C95E4-19D1-44FA-8511-AFE1489D745A}" dt="2024-03-31T04:40:46.158" v="16625"/>
          <ac:spMkLst>
            <pc:docMk/>
            <pc:sldMk cId="882224399" sldId="436"/>
            <ac:spMk id="3" creationId="{5EF43739-3FED-02C6-0092-BB9CF1FF04DB}"/>
          </ac:spMkLst>
        </pc:spChg>
        <pc:spChg chg="add del mod">
          <ac:chgData name="Meena, Ramjilal" userId="04f47ffa-00dc-4f53-a1c1-93674d103375" providerId="ADAL" clId="{031C95E4-19D1-44FA-8511-AFE1489D745A}" dt="2024-03-31T04:40:45.812" v="16624" actId="478"/>
          <ac:spMkLst>
            <pc:docMk/>
            <pc:sldMk cId="882224399" sldId="436"/>
            <ac:spMk id="4" creationId="{726FFF10-FE3F-E4E8-17CF-6FB0F393255F}"/>
          </ac:spMkLst>
        </pc:spChg>
        <pc:spChg chg="add mod">
          <ac:chgData name="Meena, Ramjilal" userId="04f47ffa-00dc-4f53-a1c1-93674d103375" providerId="ADAL" clId="{031C95E4-19D1-44FA-8511-AFE1489D745A}" dt="2024-03-11T01:41:59.418" v="13725"/>
          <ac:spMkLst>
            <pc:docMk/>
            <pc:sldMk cId="882224399" sldId="436"/>
            <ac:spMk id="7" creationId="{138D0F5C-7D98-D57D-1D53-C7090AA848EB}"/>
          </ac:spMkLst>
        </pc:spChg>
        <pc:spChg chg="del">
          <ac:chgData name="Meena, Ramjilal" userId="04f47ffa-00dc-4f53-a1c1-93674d103375" providerId="ADAL" clId="{031C95E4-19D1-44FA-8511-AFE1489D745A}" dt="2024-04-03T02:41:10.512" v="16745" actId="478"/>
          <ac:spMkLst>
            <pc:docMk/>
            <pc:sldMk cId="882224399" sldId="436"/>
            <ac:spMk id="13" creationId="{0B74F3F2-9F16-0CFC-8648-08B67D0AD6DC}"/>
          </ac:spMkLst>
        </pc:spChg>
        <pc:picChg chg="add mod">
          <ac:chgData name="Meena, Ramjilal" userId="04f47ffa-00dc-4f53-a1c1-93674d103375" providerId="ADAL" clId="{031C95E4-19D1-44FA-8511-AFE1489D745A}" dt="2024-03-11T01:41:59.418" v="13725"/>
          <ac:picMkLst>
            <pc:docMk/>
            <pc:sldMk cId="882224399" sldId="436"/>
            <ac:picMk id="6" creationId="{C26B15BB-7749-8A4D-A8A1-1BE30D94998E}"/>
          </ac:picMkLst>
        </pc:picChg>
      </pc:sldChg>
      <pc:sldChg chg="addSp delSp modSp del mod">
        <pc:chgData name="Meena, Ramjilal" userId="04f47ffa-00dc-4f53-a1c1-93674d103375" providerId="ADAL" clId="{031C95E4-19D1-44FA-8511-AFE1489D745A}" dt="2024-03-31T04:39:57.885" v="16613" actId="47"/>
        <pc:sldMkLst>
          <pc:docMk/>
          <pc:sldMk cId="334568382" sldId="437"/>
        </pc:sldMkLst>
        <pc:spChg chg="add del mod">
          <ac:chgData name="Meena, Ramjilal" userId="04f47ffa-00dc-4f53-a1c1-93674d103375" providerId="ADAL" clId="{031C95E4-19D1-44FA-8511-AFE1489D745A}" dt="2024-03-11T01:42:17.003" v="13730" actId="478"/>
          <ac:spMkLst>
            <pc:docMk/>
            <pc:sldMk cId="334568382" sldId="437"/>
            <ac:spMk id="3" creationId="{62CDDD26-6B60-6D70-59C5-1CA3B13051F9}"/>
          </ac:spMkLst>
        </pc:spChg>
        <pc:spChg chg="add mod">
          <ac:chgData name="Meena, Ramjilal" userId="04f47ffa-00dc-4f53-a1c1-93674d103375" providerId="ADAL" clId="{031C95E4-19D1-44FA-8511-AFE1489D745A}" dt="2024-03-11T01:42:17.395" v="13731"/>
          <ac:spMkLst>
            <pc:docMk/>
            <pc:sldMk cId="334568382" sldId="437"/>
            <ac:spMk id="4" creationId="{639324A2-DB51-EA77-18BF-13B542432E2F}"/>
          </ac:spMkLst>
        </pc:spChg>
        <pc:spChg chg="add mod">
          <ac:chgData name="Meena, Ramjilal" userId="04f47ffa-00dc-4f53-a1c1-93674d103375" providerId="ADAL" clId="{031C95E4-19D1-44FA-8511-AFE1489D745A}" dt="2024-03-11T01:42:17.395" v="13731"/>
          <ac:spMkLst>
            <pc:docMk/>
            <pc:sldMk cId="334568382" sldId="437"/>
            <ac:spMk id="7" creationId="{B194EA6E-EB2E-5AA5-A0DF-028D4188F068}"/>
          </ac:spMkLst>
        </pc:spChg>
        <pc:picChg chg="add mod">
          <ac:chgData name="Meena, Ramjilal" userId="04f47ffa-00dc-4f53-a1c1-93674d103375" providerId="ADAL" clId="{031C95E4-19D1-44FA-8511-AFE1489D745A}" dt="2024-03-11T01:42:17.395" v="13731"/>
          <ac:picMkLst>
            <pc:docMk/>
            <pc:sldMk cId="334568382" sldId="437"/>
            <ac:picMk id="6" creationId="{C60DE44B-450A-7FCC-86E2-8F4C6F8000E4}"/>
          </ac:picMkLst>
        </pc:picChg>
      </pc:sldChg>
      <pc:sldChg chg="del">
        <pc:chgData name="Meena, Ramjilal" userId="04f47ffa-00dc-4f53-a1c1-93674d103375" providerId="ADAL" clId="{031C95E4-19D1-44FA-8511-AFE1489D745A}" dt="2024-02-25T06:27:34.555" v="7602" actId="47"/>
        <pc:sldMkLst>
          <pc:docMk/>
          <pc:sldMk cId="3620421443" sldId="439"/>
        </pc:sldMkLst>
      </pc:sldChg>
      <pc:sldChg chg="del">
        <pc:chgData name="Meena, Ramjilal" userId="04f47ffa-00dc-4f53-a1c1-93674d103375" providerId="ADAL" clId="{031C95E4-19D1-44FA-8511-AFE1489D745A}" dt="2024-02-25T06:27:27.871" v="7600" actId="47"/>
        <pc:sldMkLst>
          <pc:docMk/>
          <pc:sldMk cId="2865062679" sldId="440"/>
        </pc:sldMkLst>
      </pc:sldChg>
      <pc:sldChg chg="del">
        <pc:chgData name="Meena, Ramjilal" userId="04f47ffa-00dc-4f53-a1c1-93674d103375" providerId="ADAL" clId="{031C95E4-19D1-44FA-8511-AFE1489D745A}" dt="2024-02-25T06:27:26.199" v="7599" actId="47"/>
        <pc:sldMkLst>
          <pc:docMk/>
          <pc:sldMk cId="697250421" sldId="441"/>
        </pc:sldMkLst>
      </pc:sldChg>
      <pc:sldChg chg="addSp delSp modSp mod">
        <pc:chgData name="Meena, Ramjilal" userId="04f47ffa-00dc-4f53-a1c1-93674d103375" providerId="ADAL" clId="{031C95E4-19D1-44FA-8511-AFE1489D745A}" dt="2024-04-07T02:24:51.127" v="17146" actId="208"/>
        <pc:sldMkLst>
          <pc:docMk/>
          <pc:sldMk cId="2003652486" sldId="442"/>
        </pc:sldMkLst>
        <pc:spChg chg="mod">
          <ac:chgData name="Meena, Ramjilal" userId="04f47ffa-00dc-4f53-a1c1-93674d103375" providerId="ADAL" clId="{031C95E4-19D1-44FA-8511-AFE1489D745A}" dt="2024-04-07T02:14:01.695" v="17041" actId="207"/>
          <ac:spMkLst>
            <pc:docMk/>
            <pc:sldMk cId="2003652486" sldId="442"/>
            <ac:spMk id="2" creationId="{9C5DD57F-2FE6-ECB7-1681-7956002264DB}"/>
          </ac:spMkLst>
        </pc:spChg>
        <pc:spChg chg="add del mod">
          <ac:chgData name="Meena, Ramjilal" userId="04f47ffa-00dc-4f53-a1c1-93674d103375" providerId="ADAL" clId="{031C95E4-19D1-44FA-8511-AFE1489D745A}" dt="2024-03-11T01:42:24.575" v="13732" actId="478"/>
          <ac:spMkLst>
            <pc:docMk/>
            <pc:sldMk cId="2003652486" sldId="442"/>
            <ac:spMk id="4" creationId="{A8271EFF-8B45-73DB-603B-627C04C8505E}"/>
          </ac:spMkLst>
        </pc:spChg>
        <pc:spChg chg="mod">
          <ac:chgData name="Meena, Ramjilal" userId="04f47ffa-00dc-4f53-a1c1-93674d103375" providerId="ADAL" clId="{031C95E4-19D1-44FA-8511-AFE1489D745A}" dt="2024-04-07T02:24:51.127" v="17146" actId="208"/>
          <ac:spMkLst>
            <pc:docMk/>
            <pc:sldMk cId="2003652486" sldId="442"/>
            <ac:spMk id="5" creationId="{306B084F-F239-2D71-9797-8C5CE8FE8E6E}"/>
          </ac:spMkLst>
        </pc:spChg>
        <pc:spChg chg="add mod">
          <ac:chgData name="Meena, Ramjilal" userId="04f47ffa-00dc-4f53-a1c1-93674d103375" providerId="ADAL" clId="{031C95E4-19D1-44FA-8511-AFE1489D745A}" dt="2024-03-11T01:42:25.319" v="13733"/>
          <ac:spMkLst>
            <pc:docMk/>
            <pc:sldMk cId="2003652486" sldId="442"/>
            <ac:spMk id="7" creationId="{3DA6EFEB-DFB9-0EB4-27FB-C599950F0518}"/>
          </ac:spMkLst>
        </pc:spChg>
        <pc:spChg chg="add mod">
          <ac:chgData name="Meena, Ramjilal" userId="04f47ffa-00dc-4f53-a1c1-93674d103375" providerId="ADAL" clId="{031C95E4-19D1-44FA-8511-AFE1489D745A}" dt="2024-03-11T01:42:25.319" v="13733"/>
          <ac:spMkLst>
            <pc:docMk/>
            <pc:sldMk cId="2003652486" sldId="442"/>
            <ac:spMk id="13" creationId="{9050AE5A-2E9F-E783-8359-9FEF484941BA}"/>
          </ac:spMkLst>
        </pc:spChg>
        <pc:spChg chg="mod">
          <ac:chgData name="Meena, Ramjilal" userId="04f47ffa-00dc-4f53-a1c1-93674d103375" providerId="ADAL" clId="{031C95E4-19D1-44FA-8511-AFE1489D745A}" dt="2024-04-07T02:24:35.257" v="17144" actId="208"/>
          <ac:spMkLst>
            <pc:docMk/>
            <pc:sldMk cId="2003652486" sldId="442"/>
            <ac:spMk id="19" creationId="{D5B331AC-9B1A-3BA4-A316-190871A9ACA1}"/>
          </ac:spMkLst>
        </pc:spChg>
        <pc:spChg chg="del">
          <ac:chgData name="Meena, Ramjilal" userId="04f47ffa-00dc-4f53-a1c1-93674d103375" providerId="ADAL" clId="{031C95E4-19D1-44FA-8511-AFE1489D745A}" dt="2024-04-07T02:22:09.912" v="17121" actId="478"/>
          <ac:spMkLst>
            <pc:docMk/>
            <pc:sldMk cId="2003652486" sldId="442"/>
            <ac:spMk id="20" creationId="{B936F2B0-768B-0A32-EF21-A449B1CF41DE}"/>
          </ac:spMkLst>
        </pc:spChg>
        <pc:picChg chg="add del mod">
          <ac:chgData name="Meena, Ramjilal" userId="04f47ffa-00dc-4f53-a1c1-93674d103375" providerId="ADAL" clId="{031C95E4-19D1-44FA-8511-AFE1489D745A}" dt="2024-04-07T02:17:54.665" v="17094" actId="478"/>
          <ac:picMkLst>
            <pc:docMk/>
            <pc:sldMk cId="2003652486" sldId="442"/>
            <ac:picMk id="3" creationId="{B038BB9F-2CB0-40CF-3FD7-4A65B1BF1075}"/>
          </ac:picMkLst>
        </pc:picChg>
        <pc:picChg chg="mod">
          <ac:chgData name="Meena, Ramjilal" userId="04f47ffa-00dc-4f53-a1c1-93674d103375" providerId="ADAL" clId="{031C95E4-19D1-44FA-8511-AFE1489D745A}" dt="2024-04-07T02:18:38.186" v="17103" actId="1076"/>
          <ac:picMkLst>
            <pc:docMk/>
            <pc:sldMk cId="2003652486" sldId="442"/>
            <ac:picMk id="6" creationId="{F12891F5-0226-3FAD-FB3F-581E0800202D}"/>
          </ac:picMkLst>
        </pc:picChg>
        <pc:picChg chg="mod">
          <ac:chgData name="Meena, Ramjilal" userId="04f47ffa-00dc-4f53-a1c1-93674d103375" providerId="ADAL" clId="{031C95E4-19D1-44FA-8511-AFE1489D745A}" dt="2024-04-07T02:23:04.799" v="17127" actId="1076"/>
          <ac:picMkLst>
            <pc:docMk/>
            <pc:sldMk cId="2003652486" sldId="442"/>
            <ac:picMk id="9" creationId="{B2B4EC36-CC21-63AD-4163-F6527136851B}"/>
          </ac:picMkLst>
        </pc:picChg>
        <pc:picChg chg="add mod">
          <ac:chgData name="Meena, Ramjilal" userId="04f47ffa-00dc-4f53-a1c1-93674d103375" providerId="ADAL" clId="{031C95E4-19D1-44FA-8511-AFE1489D745A}" dt="2024-03-11T01:42:25.319" v="13733"/>
          <ac:picMkLst>
            <pc:docMk/>
            <pc:sldMk cId="2003652486" sldId="442"/>
            <ac:picMk id="11" creationId="{82F897BD-6EE2-FCE5-B21D-16D7EEEE7B05}"/>
          </ac:picMkLst>
        </pc:picChg>
        <pc:picChg chg="mod">
          <ac:chgData name="Meena, Ramjilal" userId="04f47ffa-00dc-4f53-a1c1-93674d103375" providerId="ADAL" clId="{031C95E4-19D1-44FA-8511-AFE1489D745A}" dt="2024-04-07T02:23:27.959" v="17132" actId="1076"/>
          <ac:picMkLst>
            <pc:docMk/>
            <pc:sldMk cId="2003652486" sldId="442"/>
            <ac:picMk id="12" creationId="{B7493EA6-A5F1-F82F-CA42-9B6B25F80256}"/>
          </ac:picMkLst>
        </pc:picChg>
        <pc:picChg chg="mod">
          <ac:chgData name="Meena, Ramjilal" userId="04f47ffa-00dc-4f53-a1c1-93674d103375" providerId="ADAL" clId="{031C95E4-19D1-44FA-8511-AFE1489D745A}" dt="2024-04-07T02:23:32.853" v="17133" actId="1076"/>
          <ac:picMkLst>
            <pc:docMk/>
            <pc:sldMk cId="2003652486" sldId="442"/>
            <ac:picMk id="14" creationId="{C84DF9B0-E216-E387-D884-A43C3DE86391}"/>
          </ac:picMkLst>
        </pc:picChg>
        <pc:picChg chg="add del mod">
          <ac:chgData name="Meena, Ramjilal" userId="04f47ffa-00dc-4f53-a1c1-93674d103375" providerId="ADAL" clId="{031C95E4-19D1-44FA-8511-AFE1489D745A}" dt="2024-04-07T02:17:47.226" v="17091" actId="22"/>
          <ac:picMkLst>
            <pc:docMk/>
            <pc:sldMk cId="2003652486" sldId="442"/>
            <ac:picMk id="15" creationId="{F4583CD7-CCCF-7ED0-4AEA-F5557DC9EE50}"/>
          </ac:picMkLst>
        </pc:picChg>
        <pc:picChg chg="mod">
          <ac:chgData name="Meena, Ramjilal" userId="04f47ffa-00dc-4f53-a1c1-93674d103375" providerId="ADAL" clId="{031C95E4-19D1-44FA-8511-AFE1489D745A}" dt="2024-04-07T02:23:54.230" v="17137" actId="1076"/>
          <ac:picMkLst>
            <pc:docMk/>
            <pc:sldMk cId="2003652486" sldId="442"/>
            <ac:picMk id="16" creationId="{A25A4477-2EED-BE78-DF2F-372B3F2E4736}"/>
          </ac:picMkLst>
        </pc:picChg>
        <pc:picChg chg="del mod">
          <ac:chgData name="Meena, Ramjilal" userId="04f47ffa-00dc-4f53-a1c1-93674d103375" providerId="ADAL" clId="{031C95E4-19D1-44FA-8511-AFE1489D745A}" dt="2024-04-07T02:22:03.789" v="17120" actId="478"/>
          <ac:picMkLst>
            <pc:docMk/>
            <pc:sldMk cId="2003652486" sldId="442"/>
            <ac:picMk id="17" creationId="{561DB466-9128-7457-2BAB-20D9FE095002}"/>
          </ac:picMkLst>
        </pc:picChg>
        <pc:picChg chg="add del mod">
          <ac:chgData name="Meena, Ramjilal" userId="04f47ffa-00dc-4f53-a1c1-93674d103375" providerId="ADAL" clId="{031C95E4-19D1-44FA-8511-AFE1489D745A}" dt="2024-04-07T02:18:10.168" v="17097" actId="478"/>
          <ac:picMkLst>
            <pc:docMk/>
            <pc:sldMk cId="2003652486" sldId="442"/>
            <ac:picMk id="18" creationId="{BC3DDC80-604D-32B3-C83A-F7AB0F7440B0}"/>
          </ac:picMkLst>
        </pc:picChg>
        <pc:picChg chg="add mod">
          <ac:chgData name="Meena, Ramjilal" userId="04f47ffa-00dc-4f53-a1c1-93674d103375" providerId="ADAL" clId="{031C95E4-19D1-44FA-8511-AFE1489D745A}" dt="2024-04-07T02:18:30.623" v="17102" actId="208"/>
          <ac:picMkLst>
            <pc:docMk/>
            <pc:sldMk cId="2003652486" sldId="442"/>
            <ac:picMk id="22" creationId="{E5ED41A8-B692-AF48-F8FD-FB9E8FD5C392}"/>
          </ac:picMkLst>
        </pc:picChg>
      </pc:sldChg>
      <pc:sldChg chg="addSp delSp modSp mod">
        <pc:chgData name="Meena, Ramjilal" userId="04f47ffa-00dc-4f53-a1c1-93674d103375" providerId="ADAL" clId="{031C95E4-19D1-44FA-8511-AFE1489D745A}" dt="2024-04-07T03:42:39.239" v="17401" actId="478"/>
        <pc:sldMkLst>
          <pc:docMk/>
          <pc:sldMk cId="741794031" sldId="443"/>
        </pc:sldMkLst>
        <pc:spChg chg="add del mod">
          <ac:chgData name="Meena, Ramjilal" userId="04f47ffa-00dc-4f53-a1c1-93674d103375" providerId="ADAL" clId="{031C95E4-19D1-44FA-8511-AFE1489D745A}" dt="2024-03-11T01:42:34.014" v="13736" actId="478"/>
          <ac:spMkLst>
            <pc:docMk/>
            <pc:sldMk cId="741794031" sldId="443"/>
            <ac:spMk id="3" creationId="{E0FAB6BC-15B2-ED86-9D20-FC21ACE69EFE}"/>
          </ac:spMkLst>
        </pc:spChg>
        <pc:spChg chg="add mod">
          <ac:chgData name="Meena, Ramjilal" userId="04f47ffa-00dc-4f53-a1c1-93674d103375" providerId="ADAL" clId="{031C95E4-19D1-44FA-8511-AFE1489D745A}" dt="2024-03-11T01:42:34.704" v="13737"/>
          <ac:spMkLst>
            <pc:docMk/>
            <pc:sldMk cId="741794031" sldId="443"/>
            <ac:spMk id="4" creationId="{E634A006-EB40-4E94-EEF2-A29DFC77C13C}"/>
          </ac:spMkLst>
        </pc:spChg>
        <pc:spChg chg="add mod">
          <ac:chgData name="Meena, Ramjilal" userId="04f47ffa-00dc-4f53-a1c1-93674d103375" providerId="ADAL" clId="{031C95E4-19D1-44FA-8511-AFE1489D745A}" dt="2024-03-11T01:42:34.704" v="13737"/>
          <ac:spMkLst>
            <pc:docMk/>
            <pc:sldMk cId="741794031" sldId="443"/>
            <ac:spMk id="6" creationId="{BE1AAAA2-04B4-4EF0-10F1-9B0F552A92A5}"/>
          </ac:spMkLst>
        </pc:spChg>
        <pc:spChg chg="del">
          <ac:chgData name="Meena, Ramjilal" userId="04f47ffa-00dc-4f53-a1c1-93674d103375" providerId="ADAL" clId="{031C95E4-19D1-44FA-8511-AFE1489D745A}" dt="2024-04-07T03:42:39.239" v="17401" actId="478"/>
          <ac:spMkLst>
            <pc:docMk/>
            <pc:sldMk cId="741794031" sldId="443"/>
            <ac:spMk id="20" creationId="{B936F2B0-768B-0A32-EF21-A449B1CF41DE}"/>
          </ac:spMkLst>
        </pc:spChg>
        <pc:picChg chg="add mod">
          <ac:chgData name="Meena, Ramjilal" userId="04f47ffa-00dc-4f53-a1c1-93674d103375" providerId="ADAL" clId="{031C95E4-19D1-44FA-8511-AFE1489D745A}" dt="2024-03-11T01:42:34.704" v="13737"/>
          <ac:picMkLst>
            <pc:docMk/>
            <pc:sldMk cId="741794031" sldId="443"/>
            <ac:picMk id="5" creationId="{510F3994-95F9-3BF2-ED13-7C2741783D26}"/>
          </ac:picMkLst>
        </pc:picChg>
      </pc:sldChg>
      <pc:sldChg chg="addSp delSp modSp mod">
        <pc:chgData name="Meena, Ramjilal" userId="04f47ffa-00dc-4f53-a1c1-93674d103375" providerId="ADAL" clId="{031C95E4-19D1-44FA-8511-AFE1489D745A}" dt="2024-03-11T01:42:29.932" v="13735"/>
        <pc:sldMkLst>
          <pc:docMk/>
          <pc:sldMk cId="2046006558" sldId="444"/>
        </pc:sldMkLst>
        <pc:spChg chg="add del mod">
          <ac:chgData name="Meena, Ramjilal" userId="04f47ffa-00dc-4f53-a1c1-93674d103375" providerId="ADAL" clId="{031C95E4-19D1-44FA-8511-AFE1489D745A}" dt="2024-03-11T01:42:29.523" v="13734" actId="478"/>
          <ac:spMkLst>
            <pc:docMk/>
            <pc:sldMk cId="2046006558" sldId="444"/>
            <ac:spMk id="3" creationId="{85CA5235-DB30-8D6A-592F-9235DE574786}"/>
          </ac:spMkLst>
        </pc:spChg>
        <pc:spChg chg="add mod">
          <ac:chgData name="Meena, Ramjilal" userId="04f47ffa-00dc-4f53-a1c1-93674d103375" providerId="ADAL" clId="{031C95E4-19D1-44FA-8511-AFE1489D745A}" dt="2024-03-11T01:42:29.932" v="13735"/>
          <ac:spMkLst>
            <pc:docMk/>
            <pc:sldMk cId="2046006558" sldId="444"/>
            <ac:spMk id="4" creationId="{812B034A-C8F7-BD70-4E52-37BF3D424422}"/>
          </ac:spMkLst>
        </pc:spChg>
        <pc:spChg chg="add mod">
          <ac:chgData name="Meena, Ramjilal" userId="04f47ffa-00dc-4f53-a1c1-93674d103375" providerId="ADAL" clId="{031C95E4-19D1-44FA-8511-AFE1489D745A}" dt="2024-03-11T01:42:29.932" v="13735"/>
          <ac:spMkLst>
            <pc:docMk/>
            <pc:sldMk cId="2046006558" sldId="444"/>
            <ac:spMk id="7" creationId="{CF61CEA0-DA44-FBFD-45EF-C49651F29701}"/>
          </ac:spMkLst>
        </pc:spChg>
        <pc:picChg chg="add mod">
          <ac:chgData name="Meena, Ramjilal" userId="04f47ffa-00dc-4f53-a1c1-93674d103375" providerId="ADAL" clId="{031C95E4-19D1-44FA-8511-AFE1489D745A}" dt="2024-03-11T01:42:29.932" v="13735"/>
          <ac:picMkLst>
            <pc:docMk/>
            <pc:sldMk cId="2046006558" sldId="444"/>
            <ac:picMk id="5" creationId="{77442505-258C-99E4-C9C5-7E80C3007B50}"/>
          </ac:picMkLst>
        </pc:picChg>
      </pc:sldChg>
      <pc:sldChg chg="addSp modSp del ord">
        <pc:chgData name="Meena, Ramjilal" userId="04f47ffa-00dc-4f53-a1c1-93674d103375" providerId="ADAL" clId="{031C95E4-19D1-44FA-8511-AFE1489D745A}" dt="2024-03-03T17:19:17.357" v="11873" actId="47"/>
        <pc:sldMkLst>
          <pc:docMk/>
          <pc:sldMk cId="933164047" sldId="445"/>
        </pc:sldMkLst>
        <pc:spChg chg="add mod">
          <ac:chgData name="Meena, Ramjilal" userId="04f47ffa-00dc-4f53-a1c1-93674d103375" providerId="ADAL" clId="{031C95E4-19D1-44FA-8511-AFE1489D745A}" dt="2024-02-28T02:17:12.837" v="7756"/>
          <ac:spMkLst>
            <pc:docMk/>
            <pc:sldMk cId="933164047" sldId="445"/>
            <ac:spMk id="5" creationId="{219DC250-4F58-BC58-F938-D7689FCB6BCC}"/>
          </ac:spMkLst>
        </pc:spChg>
        <pc:picChg chg="add mod">
          <ac:chgData name="Meena, Ramjilal" userId="04f47ffa-00dc-4f53-a1c1-93674d103375" providerId="ADAL" clId="{031C95E4-19D1-44FA-8511-AFE1489D745A}" dt="2024-02-28T02:16:42.164" v="7745"/>
          <ac:picMkLst>
            <pc:docMk/>
            <pc:sldMk cId="933164047" sldId="445"/>
            <ac:picMk id="3" creationId="{159313E0-E784-4840-3417-A7178B071840}"/>
          </ac:picMkLst>
        </pc:picChg>
      </pc:sldChg>
      <pc:sldChg chg="addSp delSp modSp del mod">
        <pc:chgData name="Meena, Ramjilal" userId="04f47ffa-00dc-4f53-a1c1-93674d103375" providerId="ADAL" clId="{031C95E4-19D1-44FA-8511-AFE1489D745A}" dt="2024-03-03T10:27:37.998" v="10909" actId="47"/>
        <pc:sldMkLst>
          <pc:docMk/>
          <pc:sldMk cId="4237135673" sldId="447"/>
        </pc:sldMkLst>
        <pc:spChg chg="add mod">
          <ac:chgData name="Meena, Ramjilal" userId="04f47ffa-00dc-4f53-a1c1-93674d103375" providerId="ADAL" clId="{031C95E4-19D1-44FA-8511-AFE1489D745A}" dt="2024-02-28T02:17:09.854" v="7754"/>
          <ac:spMkLst>
            <pc:docMk/>
            <pc:sldMk cId="4237135673" sldId="447"/>
            <ac:spMk id="3" creationId="{2CA4445F-1372-ACE0-FD3C-E514681C003B}"/>
          </ac:spMkLst>
        </pc:spChg>
        <pc:spChg chg="del">
          <ac:chgData name="Meena, Ramjilal" userId="04f47ffa-00dc-4f53-a1c1-93674d103375" providerId="ADAL" clId="{031C95E4-19D1-44FA-8511-AFE1489D745A}" dt="2024-03-03T10:24:28.964" v="10810" actId="478"/>
          <ac:spMkLst>
            <pc:docMk/>
            <pc:sldMk cId="4237135673" sldId="447"/>
            <ac:spMk id="9" creationId="{95099F3E-1E90-1F9E-4E6A-059316016322}"/>
          </ac:spMkLst>
        </pc:spChg>
        <pc:spChg chg="del">
          <ac:chgData name="Meena, Ramjilal" userId="04f47ffa-00dc-4f53-a1c1-93674d103375" providerId="ADAL" clId="{031C95E4-19D1-44FA-8511-AFE1489D745A}" dt="2024-03-03T10:24:26.908" v="10809" actId="478"/>
          <ac:spMkLst>
            <pc:docMk/>
            <pc:sldMk cId="4237135673" sldId="447"/>
            <ac:spMk id="11" creationId="{5137E79A-D1BC-B631-232D-C818705CF41C}"/>
          </ac:spMkLst>
        </pc:spChg>
      </pc:sldChg>
      <pc:sldChg chg="modSp mod">
        <pc:chgData name="Meena, Ramjilal" userId="04f47ffa-00dc-4f53-a1c1-93674d103375" providerId="ADAL" clId="{031C95E4-19D1-44FA-8511-AFE1489D745A}" dt="2024-03-10T11:11:07.662" v="13684" actId="6549"/>
        <pc:sldMkLst>
          <pc:docMk/>
          <pc:sldMk cId="1805143026" sldId="450"/>
        </pc:sldMkLst>
        <pc:spChg chg="mod">
          <ac:chgData name="Meena, Ramjilal" userId="04f47ffa-00dc-4f53-a1c1-93674d103375" providerId="ADAL" clId="{031C95E4-19D1-44FA-8511-AFE1489D745A}" dt="2024-03-10T11:11:07.662" v="13684" actId="6549"/>
          <ac:spMkLst>
            <pc:docMk/>
            <pc:sldMk cId="1805143026" sldId="450"/>
            <ac:spMk id="4" creationId="{3332AEE5-98AD-BBDF-02F6-D63F99A7F892}"/>
          </ac:spMkLst>
        </pc:spChg>
      </pc:sldChg>
      <pc:sldChg chg="del">
        <pc:chgData name="Meena, Ramjilal" userId="04f47ffa-00dc-4f53-a1c1-93674d103375" providerId="ADAL" clId="{031C95E4-19D1-44FA-8511-AFE1489D745A}" dt="2024-02-25T06:27:31.952" v="7601" actId="47"/>
        <pc:sldMkLst>
          <pc:docMk/>
          <pc:sldMk cId="2280065472" sldId="451"/>
        </pc:sldMkLst>
      </pc:sldChg>
      <pc:sldChg chg="addSp delSp modSp del mod">
        <pc:chgData name="Meena, Ramjilal" userId="04f47ffa-00dc-4f53-a1c1-93674d103375" providerId="ADAL" clId="{031C95E4-19D1-44FA-8511-AFE1489D745A}" dt="2024-04-03T02:09:20.157" v="16744" actId="47"/>
        <pc:sldMkLst>
          <pc:docMk/>
          <pc:sldMk cId="3108857805" sldId="452"/>
        </pc:sldMkLst>
        <pc:spChg chg="mod">
          <ac:chgData name="Meena, Ramjilal" userId="04f47ffa-00dc-4f53-a1c1-93674d103375" providerId="ADAL" clId="{031C95E4-19D1-44FA-8511-AFE1489D745A}" dt="2024-03-31T04:40:28.013" v="16621" actId="14100"/>
          <ac:spMkLst>
            <pc:docMk/>
            <pc:sldMk cId="3108857805" sldId="452"/>
            <ac:spMk id="2" creationId="{9C5DD57F-2FE6-ECB7-1681-7956002264DB}"/>
          </ac:spMkLst>
        </pc:spChg>
        <pc:spChg chg="add mod">
          <ac:chgData name="Meena, Ramjilal" userId="04f47ffa-00dc-4f53-a1c1-93674d103375" providerId="ADAL" clId="{031C95E4-19D1-44FA-8511-AFE1489D745A}" dt="2024-03-31T04:40:41.180" v="16623"/>
          <ac:spMkLst>
            <pc:docMk/>
            <pc:sldMk cId="3108857805" sldId="452"/>
            <ac:spMk id="3" creationId="{CA53DB62-6D44-0A64-C1D8-5477A2EADB59}"/>
          </ac:spMkLst>
        </pc:spChg>
        <pc:spChg chg="add del mod">
          <ac:chgData name="Meena, Ramjilal" userId="04f47ffa-00dc-4f53-a1c1-93674d103375" providerId="ADAL" clId="{031C95E4-19D1-44FA-8511-AFE1489D745A}" dt="2024-03-11T01:41:52.162" v="13722" actId="478"/>
          <ac:spMkLst>
            <pc:docMk/>
            <pc:sldMk cId="3108857805" sldId="452"/>
            <ac:spMk id="3" creationId="{FEF4AE5B-F757-9EE7-2A40-9E6AB73271FC}"/>
          </ac:spMkLst>
        </pc:spChg>
        <pc:spChg chg="add del mod">
          <ac:chgData name="Meena, Ramjilal" userId="04f47ffa-00dc-4f53-a1c1-93674d103375" providerId="ADAL" clId="{031C95E4-19D1-44FA-8511-AFE1489D745A}" dt="2024-03-31T04:40:40.811" v="16622" actId="478"/>
          <ac:spMkLst>
            <pc:docMk/>
            <pc:sldMk cId="3108857805" sldId="452"/>
            <ac:spMk id="4" creationId="{A3506586-8A73-699B-9B85-6F40D25D8005}"/>
          </ac:spMkLst>
        </pc:spChg>
        <pc:spChg chg="add mod">
          <ac:chgData name="Meena, Ramjilal" userId="04f47ffa-00dc-4f53-a1c1-93674d103375" providerId="ADAL" clId="{031C95E4-19D1-44FA-8511-AFE1489D745A}" dt="2024-03-11T01:41:52.743" v="13723"/>
          <ac:spMkLst>
            <pc:docMk/>
            <pc:sldMk cId="3108857805" sldId="452"/>
            <ac:spMk id="6" creationId="{B60DC8F5-2733-660B-0904-C0E9FD636318}"/>
          </ac:spMkLst>
        </pc:spChg>
        <pc:spChg chg="del">
          <ac:chgData name="Meena, Ramjilal" userId="04f47ffa-00dc-4f53-a1c1-93674d103375" providerId="ADAL" clId="{031C95E4-19D1-44FA-8511-AFE1489D745A}" dt="2024-03-31T04:41:21.377" v="16632" actId="478"/>
          <ac:spMkLst>
            <pc:docMk/>
            <pc:sldMk cId="3108857805" sldId="452"/>
            <ac:spMk id="18" creationId="{7B3EA1C1-B335-8D93-147F-1EC8B4DB53A9}"/>
          </ac:spMkLst>
        </pc:spChg>
        <pc:picChg chg="add mod">
          <ac:chgData name="Meena, Ramjilal" userId="04f47ffa-00dc-4f53-a1c1-93674d103375" providerId="ADAL" clId="{031C95E4-19D1-44FA-8511-AFE1489D745A}" dt="2024-03-11T01:41:52.743" v="13723"/>
          <ac:picMkLst>
            <pc:docMk/>
            <pc:sldMk cId="3108857805" sldId="452"/>
            <ac:picMk id="5" creationId="{66513441-197D-F323-60E4-BDA4D4E33ADE}"/>
          </ac:picMkLst>
        </pc:picChg>
      </pc:sldChg>
      <pc:sldChg chg="addSp delSp modSp mod modAnim">
        <pc:chgData name="Meena, Ramjilal" userId="04f47ffa-00dc-4f53-a1c1-93674d103375" providerId="ADAL" clId="{031C95E4-19D1-44FA-8511-AFE1489D745A}" dt="2024-03-15T02:20:08.410" v="14769"/>
        <pc:sldMkLst>
          <pc:docMk/>
          <pc:sldMk cId="2100263449" sldId="470"/>
        </pc:sldMkLst>
        <pc:spChg chg="mod">
          <ac:chgData name="Meena, Ramjilal" userId="04f47ffa-00dc-4f53-a1c1-93674d103375" providerId="ADAL" clId="{031C95E4-19D1-44FA-8511-AFE1489D745A}" dt="2024-03-11T02:36:43.832" v="14039" actId="207"/>
          <ac:spMkLst>
            <pc:docMk/>
            <pc:sldMk cId="2100263449" sldId="470"/>
            <ac:spMk id="2" creationId="{9C5DD57F-2FE6-ECB7-1681-7956002264DB}"/>
          </ac:spMkLst>
        </pc:spChg>
        <pc:spChg chg="add mod">
          <ac:chgData name="Meena, Ramjilal" userId="04f47ffa-00dc-4f53-a1c1-93674d103375" providerId="ADAL" clId="{031C95E4-19D1-44FA-8511-AFE1489D745A}" dt="2024-03-11T01:39:37.588" v="13690"/>
          <ac:spMkLst>
            <pc:docMk/>
            <pc:sldMk cId="2100263449" sldId="470"/>
            <ac:spMk id="3" creationId="{14995DC8-7630-BC50-59AF-B44EA3FA7505}"/>
          </ac:spMkLst>
        </pc:spChg>
        <pc:spChg chg="del mod">
          <ac:chgData name="Meena, Ramjilal" userId="04f47ffa-00dc-4f53-a1c1-93674d103375" providerId="ADAL" clId="{031C95E4-19D1-44FA-8511-AFE1489D745A}" dt="2024-03-11T01:50:56.189" v="13871" actId="478"/>
          <ac:spMkLst>
            <pc:docMk/>
            <pc:sldMk cId="2100263449" sldId="470"/>
            <ac:spMk id="4" creationId="{4D5EDC9D-50E8-EDA5-8415-05A2DCFBDEC6}"/>
          </ac:spMkLst>
        </pc:spChg>
        <pc:spChg chg="del mod">
          <ac:chgData name="Meena, Ramjilal" userId="04f47ffa-00dc-4f53-a1c1-93674d103375" providerId="ADAL" clId="{031C95E4-19D1-44FA-8511-AFE1489D745A}" dt="2024-03-15T02:13:27.210" v="14707" actId="478"/>
          <ac:spMkLst>
            <pc:docMk/>
            <pc:sldMk cId="2100263449" sldId="470"/>
            <ac:spMk id="4" creationId="{F40251FD-BEA1-B811-9DEC-6F1E8BEB659C}"/>
          </ac:spMkLst>
        </pc:spChg>
        <pc:spChg chg="add mod">
          <ac:chgData name="Meena, Ramjilal" userId="04f47ffa-00dc-4f53-a1c1-93674d103375" providerId="ADAL" clId="{031C95E4-19D1-44FA-8511-AFE1489D745A}" dt="2024-03-11T01:40:04.521" v="13694"/>
          <ac:spMkLst>
            <pc:docMk/>
            <pc:sldMk cId="2100263449" sldId="470"/>
            <ac:spMk id="7" creationId="{5227D257-C680-38D8-A8CF-92953E16BCDF}"/>
          </ac:spMkLst>
        </pc:spChg>
        <pc:spChg chg="add del mod">
          <ac:chgData name="Meena, Ramjilal" userId="04f47ffa-00dc-4f53-a1c1-93674d103375" providerId="ADAL" clId="{031C95E4-19D1-44FA-8511-AFE1489D745A}" dt="2024-03-11T01:44:05.295" v="13745"/>
          <ac:spMkLst>
            <pc:docMk/>
            <pc:sldMk cId="2100263449" sldId="470"/>
            <ac:spMk id="9" creationId="{72F1DA01-BA58-4675-C6A8-BA96EA1DE5A3}"/>
          </ac:spMkLst>
        </pc:spChg>
        <pc:spChg chg="mod">
          <ac:chgData name="Meena, Ramjilal" userId="04f47ffa-00dc-4f53-a1c1-93674d103375" providerId="ADAL" clId="{031C95E4-19D1-44FA-8511-AFE1489D745A}" dt="2024-03-15T02:16:03.676" v="14722" actId="14100"/>
          <ac:spMkLst>
            <pc:docMk/>
            <pc:sldMk cId="2100263449" sldId="470"/>
            <ac:spMk id="9" creationId="{FF1C1A52-E6AD-B025-6125-7E8849C50679}"/>
          </ac:spMkLst>
        </pc:spChg>
        <pc:spChg chg="add del mod">
          <ac:chgData name="Meena, Ramjilal" userId="04f47ffa-00dc-4f53-a1c1-93674d103375" providerId="ADAL" clId="{031C95E4-19D1-44FA-8511-AFE1489D745A}" dt="2024-03-11T01:44:05.295" v="13745"/>
          <ac:spMkLst>
            <pc:docMk/>
            <pc:sldMk cId="2100263449" sldId="470"/>
            <ac:spMk id="12" creationId="{3733A82A-7B26-5591-FFF7-77A27E223A2F}"/>
          </ac:spMkLst>
        </pc:spChg>
        <pc:spChg chg="add mod">
          <ac:chgData name="Meena, Ramjilal" userId="04f47ffa-00dc-4f53-a1c1-93674d103375" providerId="ADAL" clId="{031C95E4-19D1-44FA-8511-AFE1489D745A}" dt="2024-03-15T01:55:30.763" v="14702" actId="20577"/>
          <ac:spMkLst>
            <pc:docMk/>
            <pc:sldMk cId="2100263449" sldId="470"/>
            <ac:spMk id="14" creationId="{531DFF36-0AF9-D6DA-AA6B-F48BDC86153B}"/>
          </ac:spMkLst>
        </pc:spChg>
        <pc:spChg chg="add mod">
          <ac:chgData name="Meena, Ramjilal" userId="04f47ffa-00dc-4f53-a1c1-93674d103375" providerId="ADAL" clId="{031C95E4-19D1-44FA-8511-AFE1489D745A}" dt="2024-03-15T02:17:40.026" v="14763" actId="1036"/>
          <ac:spMkLst>
            <pc:docMk/>
            <pc:sldMk cId="2100263449" sldId="470"/>
            <ac:spMk id="15" creationId="{7D3B615F-44D3-04C8-79AC-42F7437FC803}"/>
          </ac:spMkLst>
        </pc:spChg>
        <pc:spChg chg="add mod">
          <ac:chgData name="Meena, Ramjilal" userId="04f47ffa-00dc-4f53-a1c1-93674d103375" providerId="ADAL" clId="{031C95E4-19D1-44FA-8511-AFE1489D745A}" dt="2024-03-15T02:17:26.455" v="14759" actId="1038"/>
          <ac:spMkLst>
            <pc:docMk/>
            <pc:sldMk cId="2100263449" sldId="470"/>
            <ac:spMk id="16" creationId="{EE21C8BA-5582-9B12-A664-DBA4B7C3CBF9}"/>
          </ac:spMkLst>
        </pc:spChg>
        <pc:graphicFrameChg chg="add mod">
          <ac:chgData name="Meena, Ramjilal" userId="04f47ffa-00dc-4f53-a1c1-93674d103375" providerId="ADAL" clId="{031C95E4-19D1-44FA-8511-AFE1489D745A}" dt="2024-03-15T02:18:44.877" v="14766" actId="1076"/>
          <ac:graphicFrameMkLst>
            <pc:docMk/>
            <pc:sldMk cId="2100263449" sldId="470"/>
            <ac:graphicFrameMk id="17" creationId="{B3FC256D-EDFE-6653-A028-19D75026BAE4}"/>
          </ac:graphicFrameMkLst>
        </pc:graphicFrameChg>
        <pc:picChg chg="add mod">
          <ac:chgData name="Meena, Ramjilal" userId="04f47ffa-00dc-4f53-a1c1-93674d103375" providerId="ADAL" clId="{031C95E4-19D1-44FA-8511-AFE1489D745A}" dt="2024-03-11T01:39:45.940" v="13691"/>
          <ac:picMkLst>
            <pc:docMk/>
            <pc:sldMk cId="2100263449" sldId="470"/>
            <ac:picMk id="5" creationId="{05D9A3AD-568B-F3CD-7836-E9EDC3C41AE5}"/>
          </ac:picMkLst>
        </pc:picChg>
        <pc:picChg chg="mod">
          <ac:chgData name="Meena, Ramjilal" userId="04f47ffa-00dc-4f53-a1c1-93674d103375" providerId="ADAL" clId="{031C95E4-19D1-44FA-8511-AFE1489D745A}" dt="2024-03-11T01:48:55.666" v="13856" actId="208"/>
          <ac:picMkLst>
            <pc:docMk/>
            <pc:sldMk cId="2100263449" sldId="470"/>
            <ac:picMk id="6" creationId="{C6094F21-6D7B-E6CF-6AD3-606C7E444F1D}"/>
          </ac:picMkLst>
        </pc:picChg>
        <pc:picChg chg="add del mod">
          <ac:chgData name="Meena, Ramjilal" userId="04f47ffa-00dc-4f53-a1c1-93674d103375" providerId="ADAL" clId="{031C95E4-19D1-44FA-8511-AFE1489D745A}" dt="2024-03-11T01:44:05.295" v="13745"/>
          <ac:picMkLst>
            <pc:docMk/>
            <pc:sldMk cId="2100263449" sldId="470"/>
            <ac:picMk id="11" creationId="{9D2AAFD7-0A94-1932-04C9-BE4A1D18A476}"/>
          </ac:picMkLst>
        </pc:picChg>
        <pc:picChg chg="del mod">
          <ac:chgData name="Meena, Ramjilal" userId="04f47ffa-00dc-4f53-a1c1-93674d103375" providerId="ADAL" clId="{031C95E4-19D1-44FA-8511-AFE1489D745A}" dt="2024-03-15T01:35:14.623" v="14678" actId="478"/>
          <ac:picMkLst>
            <pc:docMk/>
            <pc:sldMk cId="2100263449" sldId="470"/>
            <ac:picMk id="11" creationId="{EF436ABD-30B6-EA17-256B-B671ADE204DB}"/>
          </ac:picMkLst>
        </pc:picChg>
        <pc:picChg chg="add mod">
          <ac:chgData name="Meena, Ramjilal" userId="04f47ffa-00dc-4f53-a1c1-93674d103375" providerId="ADAL" clId="{031C95E4-19D1-44FA-8511-AFE1489D745A}" dt="2024-03-15T02:15:24.224" v="14715" actId="14100"/>
          <ac:picMkLst>
            <pc:docMk/>
            <pc:sldMk cId="2100263449" sldId="470"/>
            <ac:picMk id="12" creationId="{C2E6390E-33B3-931F-9C2E-DCE2BC536DB9}"/>
          </ac:picMkLst>
        </pc:picChg>
        <pc:picChg chg="del mod">
          <ac:chgData name="Meena, Ramjilal" userId="04f47ffa-00dc-4f53-a1c1-93674d103375" providerId="ADAL" clId="{031C95E4-19D1-44FA-8511-AFE1489D745A}" dt="2024-03-15T02:15:19.816" v="14714" actId="478"/>
          <ac:picMkLst>
            <pc:docMk/>
            <pc:sldMk cId="2100263449" sldId="470"/>
            <ac:picMk id="13" creationId="{75E4F08E-0D4D-4CB9-9E58-C29E82742451}"/>
          </ac:picMkLst>
        </pc:picChg>
        <pc:picChg chg="add mod">
          <ac:chgData name="Meena, Ramjilal" userId="04f47ffa-00dc-4f53-a1c1-93674d103375" providerId="ADAL" clId="{031C95E4-19D1-44FA-8511-AFE1489D745A}" dt="2024-03-11T01:50:48.985" v="13869" actId="208"/>
          <ac:picMkLst>
            <pc:docMk/>
            <pc:sldMk cId="2100263449" sldId="470"/>
            <ac:picMk id="16" creationId="{2CCE4EF1-8F5D-3BE5-B064-2A21B353530E}"/>
          </ac:picMkLst>
        </pc:picChg>
        <pc:picChg chg="add mod">
          <ac:chgData name="Meena, Ramjilal" userId="04f47ffa-00dc-4f53-a1c1-93674d103375" providerId="ADAL" clId="{031C95E4-19D1-44FA-8511-AFE1489D745A}" dt="2024-03-11T01:51:37.775" v="13877" actId="208"/>
          <ac:picMkLst>
            <pc:docMk/>
            <pc:sldMk cId="2100263449" sldId="470"/>
            <ac:picMk id="17" creationId="{81048837-210B-0835-C9D1-FEB8D78BADD9}"/>
          </ac:picMkLst>
        </pc:picChg>
      </pc:sldChg>
      <pc:sldChg chg="addSp delSp modSp mod">
        <pc:chgData name="Meena, Ramjilal" userId="04f47ffa-00dc-4f53-a1c1-93674d103375" providerId="ADAL" clId="{031C95E4-19D1-44FA-8511-AFE1489D745A}" dt="2024-03-11T03:10:18.713" v="14363" actId="404"/>
        <pc:sldMkLst>
          <pc:docMk/>
          <pc:sldMk cId="2489146262" sldId="471"/>
        </pc:sldMkLst>
        <pc:spChg chg="del">
          <ac:chgData name="Meena, Ramjilal" userId="04f47ffa-00dc-4f53-a1c1-93674d103375" providerId="ADAL" clId="{031C95E4-19D1-44FA-8511-AFE1489D745A}" dt="2024-03-11T02:38:24.104" v="14040" actId="478"/>
          <ac:spMkLst>
            <pc:docMk/>
            <pc:sldMk cId="2489146262" sldId="471"/>
            <ac:spMk id="2" creationId="{9C5DD57F-2FE6-ECB7-1681-7956002264DB}"/>
          </ac:spMkLst>
        </pc:spChg>
        <pc:spChg chg="add mod">
          <ac:chgData name="Meena, Ramjilal" userId="04f47ffa-00dc-4f53-a1c1-93674d103375" providerId="ADAL" clId="{031C95E4-19D1-44FA-8511-AFE1489D745A}" dt="2024-03-11T01:39:51.526" v="13692"/>
          <ac:spMkLst>
            <pc:docMk/>
            <pc:sldMk cId="2489146262" sldId="471"/>
            <ac:spMk id="3" creationId="{E8221ADB-1F3F-71B9-8CD6-BFA701A519ED}"/>
          </ac:spMkLst>
        </pc:spChg>
        <pc:spChg chg="mod">
          <ac:chgData name="Meena, Ramjilal" userId="04f47ffa-00dc-4f53-a1c1-93674d103375" providerId="ADAL" clId="{031C95E4-19D1-44FA-8511-AFE1489D745A}" dt="2024-03-11T03:10:18.713" v="14363" actId="404"/>
          <ac:spMkLst>
            <pc:docMk/>
            <pc:sldMk cId="2489146262" sldId="471"/>
            <ac:spMk id="4" creationId="{4D5EDC9D-50E8-EDA5-8415-05A2DCFBDEC6}"/>
          </ac:spMkLst>
        </pc:spChg>
        <pc:spChg chg="add mod">
          <ac:chgData name="Meena, Ramjilal" userId="04f47ffa-00dc-4f53-a1c1-93674d103375" providerId="ADAL" clId="{031C95E4-19D1-44FA-8511-AFE1489D745A}" dt="2024-03-11T01:40:06.829" v="13695"/>
          <ac:spMkLst>
            <pc:docMk/>
            <pc:sldMk cId="2489146262" sldId="471"/>
            <ac:spMk id="6" creationId="{7F268BE6-DE40-01AE-F38F-9DCEC9FAC093}"/>
          </ac:spMkLst>
        </pc:spChg>
        <pc:spChg chg="add del mod">
          <ac:chgData name="Meena, Ramjilal" userId="04f47ffa-00dc-4f53-a1c1-93674d103375" providerId="ADAL" clId="{031C95E4-19D1-44FA-8511-AFE1489D745A}" dt="2024-03-11T02:09:08.879" v="13884" actId="478"/>
          <ac:spMkLst>
            <pc:docMk/>
            <pc:sldMk cId="2489146262" sldId="471"/>
            <ac:spMk id="7" creationId="{4B6130AD-98CA-2E2C-C461-7ACCBD268F6D}"/>
          </ac:spMkLst>
        </pc:spChg>
        <pc:spChg chg="del">
          <ac:chgData name="Meena, Ramjilal" userId="04f47ffa-00dc-4f53-a1c1-93674d103375" providerId="ADAL" clId="{031C95E4-19D1-44FA-8511-AFE1489D745A}" dt="2024-03-11T02:20:56.556" v="14013" actId="478"/>
          <ac:spMkLst>
            <pc:docMk/>
            <pc:sldMk cId="2489146262" sldId="471"/>
            <ac:spMk id="11" creationId="{BA68158F-A24B-A035-BE40-FFE25988700E}"/>
          </ac:spMkLst>
        </pc:spChg>
        <pc:spChg chg="add mod">
          <ac:chgData name="Meena, Ramjilal" userId="04f47ffa-00dc-4f53-a1c1-93674d103375" providerId="ADAL" clId="{031C95E4-19D1-44FA-8511-AFE1489D745A}" dt="2024-03-11T02:35:09.530" v="14029" actId="14100"/>
          <ac:spMkLst>
            <pc:docMk/>
            <pc:sldMk cId="2489146262" sldId="471"/>
            <ac:spMk id="13" creationId="{3276468F-7BB3-6B6B-EA84-29C2B13E81C9}"/>
          </ac:spMkLst>
        </pc:spChg>
        <pc:spChg chg="add del mod">
          <ac:chgData name="Meena, Ramjilal" userId="04f47ffa-00dc-4f53-a1c1-93674d103375" providerId="ADAL" clId="{031C95E4-19D1-44FA-8511-AFE1489D745A}" dt="2024-03-11T02:38:26.772" v="14041" actId="478"/>
          <ac:spMkLst>
            <pc:docMk/>
            <pc:sldMk cId="2489146262" sldId="471"/>
            <ac:spMk id="16" creationId="{7CCFADC2-9EDE-A17F-2BC0-9F18A826365C}"/>
          </ac:spMkLst>
        </pc:spChg>
        <pc:spChg chg="add mod">
          <ac:chgData name="Meena, Ramjilal" userId="04f47ffa-00dc-4f53-a1c1-93674d103375" providerId="ADAL" clId="{031C95E4-19D1-44FA-8511-AFE1489D745A}" dt="2024-03-11T03:00:57.182" v="14250" actId="20577"/>
          <ac:spMkLst>
            <pc:docMk/>
            <pc:sldMk cId="2489146262" sldId="471"/>
            <ac:spMk id="17" creationId="{C9DA91B1-FFFB-0679-D772-F9DB07C9CDFB}"/>
          </ac:spMkLst>
        </pc:spChg>
        <pc:spChg chg="add mod">
          <ac:chgData name="Meena, Ramjilal" userId="04f47ffa-00dc-4f53-a1c1-93674d103375" providerId="ADAL" clId="{031C95E4-19D1-44FA-8511-AFE1489D745A}" dt="2024-03-11T03:02:49.184" v="14280" actId="14100"/>
          <ac:spMkLst>
            <pc:docMk/>
            <pc:sldMk cId="2489146262" sldId="471"/>
            <ac:spMk id="18" creationId="{FC2F2D78-479D-4213-7C23-5323AE3A73F8}"/>
          </ac:spMkLst>
        </pc:spChg>
        <pc:spChg chg="add mod">
          <ac:chgData name="Meena, Ramjilal" userId="04f47ffa-00dc-4f53-a1c1-93674d103375" providerId="ADAL" clId="{031C95E4-19D1-44FA-8511-AFE1489D745A}" dt="2024-03-11T03:04:24.931" v="14316" actId="20577"/>
          <ac:spMkLst>
            <pc:docMk/>
            <pc:sldMk cId="2489146262" sldId="471"/>
            <ac:spMk id="19" creationId="{C6F1CC13-C98F-9766-99CB-F82D7FD57D37}"/>
          </ac:spMkLst>
        </pc:spChg>
        <pc:spChg chg="del">
          <ac:chgData name="Meena, Ramjilal" userId="04f47ffa-00dc-4f53-a1c1-93674d103375" providerId="ADAL" clId="{031C95E4-19D1-44FA-8511-AFE1489D745A}" dt="2024-03-11T02:09:15.617" v="13886" actId="478"/>
          <ac:spMkLst>
            <pc:docMk/>
            <pc:sldMk cId="2489146262" sldId="471"/>
            <ac:spMk id="20" creationId="{B936F2B0-768B-0A32-EF21-A449B1CF41DE}"/>
          </ac:spMkLst>
        </pc:spChg>
        <pc:spChg chg="add del mod">
          <ac:chgData name="Meena, Ramjilal" userId="04f47ffa-00dc-4f53-a1c1-93674d103375" providerId="ADAL" clId="{031C95E4-19D1-44FA-8511-AFE1489D745A}" dt="2024-03-11T03:07:03.522" v="14325"/>
          <ac:spMkLst>
            <pc:docMk/>
            <pc:sldMk cId="2489146262" sldId="471"/>
            <ac:spMk id="21" creationId="{051295D8-330E-B134-4425-6488AD50EF6E}"/>
          </ac:spMkLst>
        </pc:spChg>
        <pc:spChg chg="add del mod">
          <ac:chgData name="Meena, Ramjilal" userId="04f47ffa-00dc-4f53-a1c1-93674d103375" providerId="ADAL" clId="{031C95E4-19D1-44FA-8511-AFE1489D745A}" dt="2024-03-11T03:07:03.522" v="14325"/>
          <ac:spMkLst>
            <pc:docMk/>
            <pc:sldMk cId="2489146262" sldId="471"/>
            <ac:spMk id="22" creationId="{BB563D94-2762-AE51-48F2-E53EBC1DCA0A}"/>
          </ac:spMkLst>
        </pc:spChg>
        <pc:picChg chg="add mod">
          <ac:chgData name="Meena, Ramjilal" userId="04f47ffa-00dc-4f53-a1c1-93674d103375" providerId="ADAL" clId="{031C95E4-19D1-44FA-8511-AFE1489D745A}" dt="2024-03-11T01:39:51.526" v="13692"/>
          <ac:picMkLst>
            <pc:docMk/>
            <pc:sldMk cId="2489146262" sldId="471"/>
            <ac:picMk id="5" creationId="{4ABA287E-4244-FD9C-AC85-FD139E96BE4F}"/>
          </ac:picMkLst>
        </pc:picChg>
        <pc:picChg chg="del mod">
          <ac:chgData name="Meena, Ramjilal" userId="04f47ffa-00dc-4f53-a1c1-93674d103375" providerId="ADAL" clId="{031C95E4-19D1-44FA-8511-AFE1489D745A}" dt="2024-03-11T02:20:11.500" v="14012" actId="478"/>
          <ac:picMkLst>
            <pc:docMk/>
            <pc:sldMk cId="2489146262" sldId="471"/>
            <ac:picMk id="12" creationId="{06B556FE-6A59-B408-B577-F637BD3C5EDF}"/>
          </ac:picMkLst>
        </pc:picChg>
        <pc:picChg chg="add mod">
          <ac:chgData name="Meena, Ramjilal" userId="04f47ffa-00dc-4f53-a1c1-93674d103375" providerId="ADAL" clId="{031C95E4-19D1-44FA-8511-AFE1489D745A}" dt="2024-03-11T03:05:00.476" v="14317" actId="14100"/>
          <ac:picMkLst>
            <pc:docMk/>
            <pc:sldMk cId="2489146262" sldId="471"/>
            <ac:picMk id="14" creationId="{3EB7C392-0486-55A5-1805-38A9CDBDBAF6}"/>
          </ac:picMkLst>
        </pc:picChg>
      </pc:sldChg>
      <pc:sldChg chg="addSp delSp modSp del mod">
        <pc:chgData name="Meena, Ramjilal" userId="04f47ffa-00dc-4f53-a1c1-93674d103375" providerId="ADAL" clId="{031C95E4-19D1-44FA-8511-AFE1489D745A}" dt="2024-03-15T02:18:56.947" v="14767" actId="47"/>
        <pc:sldMkLst>
          <pc:docMk/>
          <pc:sldMk cId="2664662108" sldId="472"/>
        </pc:sldMkLst>
        <pc:spChg chg="mod">
          <ac:chgData name="Meena, Ramjilal" userId="04f47ffa-00dc-4f53-a1c1-93674d103375" providerId="ADAL" clId="{031C95E4-19D1-44FA-8511-AFE1489D745A}" dt="2024-03-11T02:50:18.805" v="14114" actId="403"/>
          <ac:spMkLst>
            <pc:docMk/>
            <pc:sldMk cId="2664662108" sldId="472"/>
            <ac:spMk id="2" creationId="{9C5DD57F-2FE6-ECB7-1681-7956002264DB}"/>
          </ac:spMkLst>
        </pc:spChg>
        <pc:spChg chg="add mod">
          <ac:chgData name="Meena, Ramjilal" userId="04f47ffa-00dc-4f53-a1c1-93674d103375" providerId="ADAL" clId="{031C95E4-19D1-44FA-8511-AFE1489D745A}" dt="2024-03-11T01:39:54.132" v="13693"/>
          <ac:spMkLst>
            <pc:docMk/>
            <pc:sldMk cId="2664662108" sldId="472"/>
            <ac:spMk id="3" creationId="{DF87A6C3-0B55-0FC0-8CD0-AC1503D11705}"/>
          </ac:spMkLst>
        </pc:spChg>
        <pc:spChg chg="del mod">
          <ac:chgData name="Meena, Ramjilal" userId="04f47ffa-00dc-4f53-a1c1-93674d103375" providerId="ADAL" clId="{031C95E4-19D1-44FA-8511-AFE1489D745A}" dt="2024-03-15T02:10:05.682" v="14706" actId="478"/>
          <ac:spMkLst>
            <pc:docMk/>
            <pc:sldMk cId="2664662108" sldId="472"/>
            <ac:spMk id="4" creationId="{4D5EDC9D-50E8-EDA5-8415-05A2DCFBDEC6}"/>
          </ac:spMkLst>
        </pc:spChg>
        <pc:spChg chg="add mod">
          <ac:chgData name="Meena, Ramjilal" userId="04f47ffa-00dc-4f53-a1c1-93674d103375" providerId="ADAL" clId="{031C95E4-19D1-44FA-8511-AFE1489D745A}" dt="2024-03-11T01:40:09.843" v="13696"/>
          <ac:spMkLst>
            <pc:docMk/>
            <pc:sldMk cId="2664662108" sldId="472"/>
            <ac:spMk id="6" creationId="{E0127961-B241-A2BB-0A23-52F3E599E887}"/>
          </ac:spMkLst>
        </pc:spChg>
        <pc:spChg chg="add del mod">
          <ac:chgData name="Meena, Ramjilal" userId="04f47ffa-00dc-4f53-a1c1-93674d103375" providerId="ADAL" clId="{031C95E4-19D1-44FA-8511-AFE1489D745A}" dt="2024-03-11T02:50:37.885" v="14115" actId="478"/>
          <ac:spMkLst>
            <pc:docMk/>
            <pc:sldMk cId="2664662108" sldId="472"/>
            <ac:spMk id="9" creationId="{324F55FE-22FC-0A5C-71AB-5E4939E09D5C}"/>
          </ac:spMkLst>
        </pc:spChg>
        <pc:spChg chg="add del mod">
          <ac:chgData name="Meena, Ramjilal" userId="04f47ffa-00dc-4f53-a1c1-93674d103375" providerId="ADAL" clId="{031C95E4-19D1-44FA-8511-AFE1489D745A}" dt="2024-03-15T02:18:33.482" v="14764" actId="478"/>
          <ac:spMkLst>
            <pc:docMk/>
            <pc:sldMk cId="2664662108" sldId="472"/>
            <ac:spMk id="11" creationId="{7A1C3EE8-C675-6A6D-C93F-2C8C65B9C91C}"/>
          </ac:spMkLst>
        </pc:spChg>
        <pc:spChg chg="mod">
          <ac:chgData name="Meena, Ramjilal" userId="04f47ffa-00dc-4f53-a1c1-93674d103375" providerId="ADAL" clId="{031C95E4-19D1-44FA-8511-AFE1489D745A}" dt="2024-03-11T03:12:19.361" v="14386" actId="20577"/>
          <ac:spMkLst>
            <pc:docMk/>
            <pc:sldMk cId="2664662108" sldId="472"/>
            <ac:spMk id="12" creationId="{576E1F70-ABEC-FA0E-B337-418D22E88855}"/>
          </ac:spMkLst>
        </pc:spChg>
        <pc:spChg chg="add del mod">
          <ac:chgData name="Meena, Ramjilal" userId="04f47ffa-00dc-4f53-a1c1-93674d103375" providerId="ADAL" clId="{031C95E4-19D1-44FA-8511-AFE1489D745A}" dt="2024-03-11T03:21:54.393" v="14475"/>
          <ac:spMkLst>
            <pc:docMk/>
            <pc:sldMk cId="2664662108" sldId="472"/>
            <ac:spMk id="13" creationId="{551C36DC-DF86-A7FD-B923-AFDC3E47A1AF}"/>
          </ac:spMkLst>
        </pc:spChg>
        <pc:spChg chg="add del mod">
          <ac:chgData name="Meena, Ramjilal" userId="04f47ffa-00dc-4f53-a1c1-93674d103375" providerId="ADAL" clId="{031C95E4-19D1-44FA-8511-AFE1489D745A}" dt="2024-03-11T03:21:54.393" v="14475"/>
          <ac:spMkLst>
            <pc:docMk/>
            <pc:sldMk cId="2664662108" sldId="472"/>
            <ac:spMk id="14" creationId="{23AD61A5-A8F1-A2F7-444F-ED0E83D2FC77}"/>
          </ac:spMkLst>
        </pc:spChg>
        <pc:spChg chg="del">
          <ac:chgData name="Meena, Ramjilal" userId="04f47ffa-00dc-4f53-a1c1-93674d103375" providerId="ADAL" clId="{031C95E4-19D1-44FA-8511-AFE1489D745A}" dt="2024-03-11T02:55:25.724" v="14170" actId="478"/>
          <ac:spMkLst>
            <pc:docMk/>
            <pc:sldMk cId="2664662108" sldId="472"/>
            <ac:spMk id="20" creationId="{B936F2B0-768B-0A32-EF21-A449B1CF41DE}"/>
          </ac:spMkLst>
        </pc:spChg>
        <pc:picChg chg="add mod">
          <ac:chgData name="Meena, Ramjilal" userId="04f47ffa-00dc-4f53-a1c1-93674d103375" providerId="ADAL" clId="{031C95E4-19D1-44FA-8511-AFE1489D745A}" dt="2024-03-11T01:39:54.132" v="13693"/>
          <ac:picMkLst>
            <pc:docMk/>
            <pc:sldMk cId="2664662108" sldId="472"/>
            <ac:picMk id="5" creationId="{41AAD7DE-03A0-962D-F9E4-5C26F11AEDEC}"/>
          </ac:picMkLst>
        </pc:picChg>
      </pc:sldChg>
      <pc:sldChg chg="addSp delSp modSp mod">
        <pc:chgData name="Meena, Ramjilal" userId="04f47ffa-00dc-4f53-a1c1-93674d103375" providerId="ADAL" clId="{031C95E4-19D1-44FA-8511-AFE1489D745A}" dt="2024-03-11T03:22:17.135" v="14481" actId="20577"/>
        <pc:sldMkLst>
          <pc:docMk/>
          <pc:sldMk cId="1304385104" sldId="473"/>
        </pc:sldMkLst>
        <pc:spChg chg="mod">
          <ac:chgData name="Meena, Ramjilal" userId="04f47ffa-00dc-4f53-a1c1-93674d103375" providerId="ADAL" clId="{031C95E4-19D1-44FA-8511-AFE1489D745A}" dt="2024-03-11T03:22:17.135" v="14481" actId="20577"/>
          <ac:spMkLst>
            <pc:docMk/>
            <pc:sldMk cId="1304385104" sldId="473"/>
            <ac:spMk id="2" creationId="{9C5DD57F-2FE6-ECB7-1681-7956002264DB}"/>
          </ac:spMkLst>
        </pc:spChg>
        <pc:spChg chg="add mod">
          <ac:chgData name="Meena, Ramjilal" userId="04f47ffa-00dc-4f53-a1c1-93674d103375" providerId="ADAL" clId="{031C95E4-19D1-44FA-8511-AFE1489D745A}" dt="2024-03-11T01:40:22.728" v="13697"/>
          <ac:spMkLst>
            <pc:docMk/>
            <pc:sldMk cId="1304385104" sldId="473"/>
            <ac:spMk id="3" creationId="{6959D0B9-1228-2532-0580-28F508892462}"/>
          </ac:spMkLst>
        </pc:spChg>
        <pc:spChg chg="mod">
          <ac:chgData name="Meena, Ramjilal" userId="04f47ffa-00dc-4f53-a1c1-93674d103375" providerId="ADAL" clId="{031C95E4-19D1-44FA-8511-AFE1489D745A}" dt="2024-03-11T03:21:00.071" v="14472" actId="14100"/>
          <ac:spMkLst>
            <pc:docMk/>
            <pc:sldMk cId="1304385104" sldId="473"/>
            <ac:spMk id="4" creationId="{4D5EDC9D-50E8-EDA5-8415-05A2DCFBDEC6}"/>
          </ac:spMkLst>
        </pc:spChg>
        <pc:spChg chg="mod">
          <ac:chgData name="Meena, Ramjilal" userId="04f47ffa-00dc-4f53-a1c1-93674d103375" providerId="ADAL" clId="{031C95E4-19D1-44FA-8511-AFE1489D745A}" dt="2024-03-11T03:21:03.915" v="14473" actId="14100"/>
          <ac:spMkLst>
            <pc:docMk/>
            <pc:sldMk cId="1304385104" sldId="473"/>
            <ac:spMk id="5" creationId="{25FC20EF-DD33-D249-D8E9-1B47585C204C}"/>
          </ac:spMkLst>
        </pc:spChg>
        <pc:spChg chg="add mod">
          <ac:chgData name="Meena, Ramjilal" userId="04f47ffa-00dc-4f53-a1c1-93674d103375" providerId="ADAL" clId="{031C95E4-19D1-44FA-8511-AFE1489D745A}" dt="2024-03-11T01:40:22.728" v="13697"/>
          <ac:spMkLst>
            <pc:docMk/>
            <pc:sldMk cId="1304385104" sldId="473"/>
            <ac:spMk id="7" creationId="{855E1701-11C5-4ADB-F309-E93A4EBCBFA7}"/>
          </ac:spMkLst>
        </pc:spChg>
        <pc:spChg chg="add del">
          <ac:chgData name="Meena, Ramjilal" userId="04f47ffa-00dc-4f53-a1c1-93674d103375" providerId="ADAL" clId="{031C95E4-19D1-44FA-8511-AFE1489D745A}" dt="2024-03-11T03:14:40.364" v="14400" actId="22"/>
          <ac:spMkLst>
            <pc:docMk/>
            <pc:sldMk cId="1304385104" sldId="473"/>
            <ac:spMk id="11" creationId="{FD22760C-B212-5C34-D73B-FA17D26F7C1B}"/>
          </ac:spMkLst>
        </pc:spChg>
        <pc:picChg chg="add mod">
          <ac:chgData name="Meena, Ramjilal" userId="04f47ffa-00dc-4f53-a1c1-93674d103375" providerId="ADAL" clId="{031C95E4-19D1-44FA-8511-AFE1489D745A}" dt="2024-03-11T01:40:22.728" v="13697"/>
          <ac:picMkLst>
            <pc:docMk/>
            <pc:sldMk cId="1304385104" sldId="473"/>
            <ac:picMk id="6" creationId="{51978BF9-B1BE-7EAD-A4FD-2EACB331EC49}"/>
          </ac:picMkLst>
        </pc:picChg>
      </pc:sldChg>
      <pc:sldChg chg="addSp modSp del">
        <pc:chgData name="Meena, Ramjilal" userId="04f47ffa-00dc-4f53-a1c1-93674d103375" providerId="ADAL" clId="{031C95E4-19D1-44FA-8511-AFE1489D745A}" dt="2024-03-19T02:06:42.583" v="14964" actId="47"/>
        <pc:sldMkLst>
          <pc:docMk/>
          <pc:sldMk cId="488370351" sldId="477"/>
        </pc:sldMkLst>
        <pc:spChg chg="add mod">
          <ac:chgData name="Meena, Ramjilal" userId="04f47ffa-00dc-4f53-a1c1-93674d103375" providerId="ADAL" clId="{031C95E4-19D1-44FA-8511-AFE1489D745A}" dt="2024-03-11T01:40:24.712" v="13698"/>
          <ac:spMkLst>
            <pc:docMk/>
            <pc:sldMk cId="488370351" sldId="477"/>
            <ac:spMk id="3" creationId="{6889C5AA-E3D3-5814-7141-3C8D9439447C}"/>
          </ac:spMkLst>
        </pc:spChg>
        <pc:spChg chg="add mod">
          <ac:chgData name="Meena, Ramjilal" userId="04f47ffa-00dc-4f53-a1c1-93674d103375" providerId="ADAL" clId="{031C95E4-19D1-44FA-8511-AFE1489D745A}" dt="2024-03-11T01:40:24.712" v="13698"/>
          <ac:spMkLst>
            <pc:docMk/>
            <pc:sldMk cId="488370351" sldId="477"/>
            <ac:spMk id="6" creationId="{0AF883CE-63B4-8DDA-E3E6-4E95132867C1}"/>
          </ac:spMkLst>
        </pc:spChg>
        <pc:picChg chg="add mod">
          <ac:chgData name="Meena, Ramjilal" userId="04f47ffa-00dc-4f53-a1c1-93674d103375" providerId="ADAL" clId="{031C95E4-19D1-44FA-8511-AFE1489D745A}" dt="2024-03-11T01:40:24.712" v="13698"/>
          <ac:picMkLst>
            <pc:docMk/>
            <pc:sldMk cId="488370351" sldId="477"/>
            <ac:picMk id="5" creationId="{CD0A23DE-0165-C29F-B2A5-86E670C2A830}"/>
          </ac:picMkLst>
        </pc:picChg>
        <pc:picChg chg="add">
          <ac:chgData name="Meena, Ramjilal" userId="04f47ffa-00dc-4f53-a1c1-93674d103375" providerId="ADAL" clId="{031C95E4-19D1-44FA-8511-AFE1489D745A}" dt="2024-03-14T03:11:19.456" v="14490"/>
          <ac:picMkLst>
            <pc:docMk/>
            <pc:sldMk cId="488370351" sldId="477"/>
            <ac:picMk id="7" creationId="{794063C5-CD90-66B2-2608-DDA6CE4DB97F}"/>
          </ac:picMkLst>
        </pc:picChg>
      </pc:sldChg>
      <pc:sldChg chg="addSp delSp modSp del mod">
        <pc:chgData name="Meena, Ramjilal" userId="04f47ffa-00dc-4f53-a1c1-93674d103375" providerId="ADAL" clId="{031C95E4-19D1-44FA-8511-AFE1489D745A}" dt="2024-03-23T09:25:59.721" v="15105" actId="47"/>
        <pc:sldMkLst>
          <pc:docMk/>
          <pc:sldMk cId="1828383853" sldId="479"/>
        </pc:sldMkLst>
        <pc:spChg chg="add mod">
          <ac:chgData name="Meena, Ramjilal" userId="04f47ffa-00dc-4f53-a1c1-93674d103375" providerId="ADAL" clId="{031C95E4-19D1-44FA-8511-AFE1489D745A}" dt="2024-03-11T01:40:26.163" v="13699"/>
          <ac:spMkLst>
            <pc:docMk/>
            <pc:sldMk cId="1828383853" sldId="479"/>
            <ac:spMk id="3" creationId="{213C06CA-A163-7D73-CCDE-FF3DA8BA1C38}"/>
          </ac:spMkLst>
        </pc:spChg>
        <pc:spChg chg="add mod">
          <ac:chgData name="Meena, Ramjilal" userId="04f47ffa-00dc-4f53-a1c1-93674d103375" providerId="ADAL" clId="{031C95E4-19D1-44FA-8511-AFE1489D745A}" dt="2024-03-11T01:40:26.163" v="13699"/>
          <ac:spMkLst>
            <pc:docMk/>
            <pc:sldMk cId="1828383853" sldId="479"/>
            <ac:spMk id="6" creationId="{B8067BF1-BEC5-A5AD-FC5F-A5A3B559AE05}"/>
          </ac:spMkLst>
        </pc:spChg>
        <pc:spChg chg="del mod">
          <ac:chgData name="Meena, Ramjilal" userId="04f47ffa-00dc-4f53-a1c1-93674d103375" providerId="ADAL" clId="{031C95E4-19D1-44FA-8511-AFE1489D745A}" dt="2024-03-14T11:23:16.458" v="14508" actId="478"/>
          <ac:spMkLst>
            <pc:docMk/>
            <pc:sldMk cId="1828383853" sldId="479"/>
            <ac:spMk id="7" creationId="{6FD8F052-4903-0C0A-6F9B-8C5A4707BDCE}"/>
          </ac:spMkLst>
        </pc:spChg>
        <pc:spChg chg="add mod">
          <ac:chgData name="Meena, Ramjilal" userId="04f47ffa-00dc-4f53-a1c1-93674d103375" providerId="ADAL" clId="{031C95E4-19D1-44FA-8511-AFE1489D745A}" dt="2024-03-14T11:32:13.608" v="14573" actId="208"/>
          <ac:spMkLst>
            <pc:docMk/>
            <pc:sldMk cId="1828383853" sldId="479"/>
            <ac:spMk id="9" creationId="{5653BED2-7E51-E035-8046-9A98DA8A3FFE}"/>
          </ac:spMkLst>
        </pc:spChg>
        <pc:spChg chg="add mod">
          <ac:chgData name="Meena, Ramjilal" userId="04f47ffa-00dc-4f53-a1c1-93674d103375" providerId="ADAL" clId="{031C95E4-19D1-44FA-8511-AFE1489D745A}" dt="2024-03-14T11:37:34.578" v="14632" actId="14100"/>
          <ac:spMkLst>
            <pc:docMk/>
            <pc:sldMk cId="1828383853" sldId="479"/>
            <ac:spMk id="15" creationId="{E476DB02-425C-E8C8-ADA0-E6A689319EF3}"/>
          </ac:spMkLst>
        </pc:spChg>
        <pc:picChg chg="add mod">
          <ac:chgData name="Meena, Ramjilal" userId="04f47ffa-00dc-4f53-a1c1-93674d103375" providerId="ADAL" clId="{031C95E4-19D1-44FA-8511-AFE1489D745A}" dt="2024-03-11T01:40:26.163" v="13699"/>
          <ac:picMkLst>
            <pc:docMk/>
            <pc:sldMk cId="1828383853" sldId="479"/>
            <ac:picMk id="4" creationId="{2F832CCD-984A-58AA-8CFB-A8522484099F}"/>
          </ac:picMkLst>
        </pc:picChg>
        <pc:picChg chg="add mod">
          <ac:chgData name="Meena, Ramjilal" userId="04f47ffa-00dc-4f53-a1c1-93674d103375" providerId="ADAL" clId="{031C95E4-19D1-44FA-8511-AFE1489D745A}" dt="2024-03-11T03:25:59.500" v="14488" actId="14100"/>
          <ac:picMkLst>
            <pc:docMk/>
            <pc:sldMk cId="1828383853" sldId="479"/>
            <ac:picMk id="9" creationId="{5B427F7F-05AE-5B66-E320-8778AFBCDC2F}"/>
          </ac:picMkLst>
        </pc:picChg>
        <pc:picChg chg="mod">
          <ac:chgData name="Meena, Ramjilal" userId="04f47ffa-00dc-4f53-a1c1-93674d103375" providerId="ADAL" clId="{031C95E4-19D1-44FA-8511-AFE1489D745A}" dt="2024-03-14T11:39:28.033" v="14650" actId="14100"/>
          <ac:picMkLst>
            <pc:docMk/>
            <pc:sldMk cId="1828383853" sldId="479"/>
            <ac:picMk id="11" creationId="{DBBFBBA2-2617-DEA2-E304-4E0923BE758E}"/>
          </ac:picMkLst>
        </pc:picChg>
        <pc:picChg chg="mod">
          <ac:chgData name="Meena, Ramjilal" userId="04f47ffa-00dc-4f53-a1c1-93674d103375" providerId="ADAL" clId="{031C95E4-19D1-44FA-8511-AFE1489D745A}" dt="2024-03-14T11:41:23.833" v="14672" actId="14100"/>
          <ac:picMkLst>
            <pc:docMk/>
            <pc:sldMk cId="1828383853" sldId="479"/>
            <ac:picMk id="12" creationId="{93799F76-2CA3-AC2B-3587-E8B1D3C244F6}"/>
          </ac:picMkLst>
        </pc:picChg>
        <pc:picChg chg="mod">
          <ac:chgData name="Meena, Ramjilal" userId="04f47ffa-00dc-4f53-a1c1-93674d103375" providerId="ADAL" clId="{031C95E4-19D1-44FA-8511-AFE1489D745A}" dt="2024-03-14T11:40:45.673" v="14666" actId="14100"/>
          <ac:picMkLst>
            <pc:docMk/>
            <pc:sldMk cId="1828383853" sldId="479"/>
            <ac:picMk id="13" creationId="{5959E369-F096-E813-D545-03B5CC107FE7}"/>
          </ac:picMkLst>
        </pc:picChg>
        <pc:picChg chg="mod">
          <ac:chgData name="Meena, Ramjilal" userId="04f47ffa-00dc-4f53-a1c1-93674d103375" providerId="ADAL" clId="{031C95E4-19D1-44FA-8511-AFE1489D745A}" dt="2024-03-14T11:40:49.041" v="14667" actId="1076"/>
          <ac:picMkLst>
            <pc:docMk/>
            <pc:sldMk cId="1828383853" sldId="479"/>
            <ac:picMk id="16" creationId="{94276D58-3B42-9DF1-281F-986DA2B3F8CD}"/>
          </ac:picMkLst>
        </pc:picChg>
        <pc:picChg chg="mod">
          <ac:chgData name="Meena, Ramjilal" userId="04f47ffa-00dc-4f53-a1c1-93674d103375" providerId="ADAL" clId="{031C95E4-19D1-44FA-8511-AFE1489D745A}" dt="2024-03-14T11:41:50.233" v="14674" actId="1076"/>
          <ac:picMkLst>
            <pc:docMk/>
            <pc:sldMk cId="1828383853" sldId="479"/>
            <ac:picMk id="18" creationId="{E69C2567-F28A-29AF-4A1D-0938F08239F0}"/>
          </ac:picMkLst>
        </pc:picChg>
      </pc:sldChg>
      <pc:sldChg chg="del">
        <pc:chgData name="Meena, Ramjilal" userId="04f47ffa-00dc-4f53-a1c1-93674d103375" providerId="ADAL" clId="{031C95E4-19D1-44FA-8511-AFE1489D745A}" dt="2024-02-25T06:27:23.930" v="7598" actId="47"/>
        <pc:sldMkLst>
          <pc:docMk/>
          <pc:sldMk cId="3911877160" sldId="481"/>
        </pc:sldMkLst>
      </pc:sldChg>
      <pc:sldChg chg="addSp modSp del mod ord">
        <pc:chgData name="Meena, Ramjilal" userId="04f47ffa-00dc-4f53-a1c1-93674d103375" providerId="ADAL" clId="{031C95E4-19D1-44FA-8511-AFE1489D745A}" dt="2024-03-26T05:54:08.900" v="15790" actId="47"/>
        <pc:sldMkLst>
          <pc:docMk/>
          <pc:sldMk cId="1037676641" sldId="482"/>
        </pc:sldMkLst>
        <pc:spChg chg="mod">
          <ac:chgData name="Meena, Ramjilal" userId="04f47ffa-00dc-4f53-a1c1-93674d103375" providerId="ADAL" clId="{031C95E4-19D1-44FA-8511-AFE1489D745A}" dt="2024-03-11T03:26:22.887" v="14489" actId="20577"/>
          <ac:spMkLst>
            <pc:docMk/>
            <pc:sldMk cId="1037676641" sldId="482"/>
            <ac:spMk id="2" creationId="{9C5DD57F-2FE6-ECB7-1681-7956002264DB}"/>
          </ac:spMkLst>
        </pc:spChg>
        <pc:spChg chg="add mod">
          <ac:chgData name="Meena, Ramjilal" userId="04f47ffa-00dc-4f53-a1c1-93674d103375" providerId="ADAL" clId="{031C95E4-19D1-44FA-8511-AFE1489D745A}" dt="2024-03-11T01:40:29.646" v="13700"/>
          <ac:spMkLst>
            <pc:docMk/>
            <pc:sldMk cId="1037676641" sldId="482"/>
            <ac:spMk id="3" creationId="{7A70A6BF-9976-832B-24FE-CFE9E271DD89}"/>
          </ac:spMkLst>
        </pc:spChg>
        <pc:spChg chg="add mod">
          <ac:chgData name="Meena, Ramjilal" userId="04f47ffa-00dc-4f53-a1c1-93674d103375" providerId="ADAL" clId="{031C95E4-19D1-44FA-8511-AFE1489D745A}" dt="2024-03-11T01:40:29.646" v="13700"/>
          <ac:spMkLst>
            <pc:docMk/>
            <pc:sldMk cId="1037676641" sldId="482"/>
            <ac:spMk id="11" creationId="{B5E52982-74D3-A4F0-B916-CBF88AA4A943}"/>
          </ac:spMkLst>
        </pc:spChg>
        <pc:picChg chg="add mod">
          <ac:chgData name="Meena, Ramjilal" userId="04f47ffa-00dc-4f53-a1c1-93674d103375" providerId="ADAL" clId="{031C95E4-19D1-44FA-8511-AFE1489D745A}" dt="2024-03-11T01:40:29.646" v="13700"/>
          <ac:picMkLst>
            <pc:docMk/>
            <pc:sldMk cId="1037676641" sldId="482"/>
            <ac:picMk id="7" creationId="{C7E1A9D6-E052-00A4-1614-88C9C45201C5}"/>
          </ac:picMkLst>
        </pc:picChg>
      </pc:sldChg>
      <pc:sldChg chg="addSp delSp modSp del mod">
        <pc:chgData name="Meena, Ramjilal" userId="04f47ffa-00dc-4f53-a1c1-93674d103375" providerId="ADAL" clId="{031C95E4-19D1-44FA-8511-AFE1489D745A}" dt="2024-03-31T04:41:03.807" v="16628" actId="47"/>
        <pc:sldMkLst>
          <pc:docMk/>
          <pc:sldMk cId="1282109398" sldId="483"/>
        </pc:sldMkLst>
        <pc:spChg chg="add del mod">
          <ac:chgData name="Meena, Ramjilal" userId="04f47ffa-00dc-4f53-a1c1-93674d103375" providerId="ADAL" clId="{031C95E4-19D1-44FA-8511-AFE1489D745A}" dt="2024-03-11T01:42:03.935" v="13726" actId="478"/>
          <ac:spMkLst>
            <pc:docMk/>
            <pc:sldMk cId="1282109398" sldId="483"/>
            <ac:spMk id="3" creationId="{22E8A4E4-0E26-BEF2-AD26-6A429B1D4D33}"/>
          </ac:spMkLst>
        </pc:spChg>
        <pc:spChg chg="add mod">
          <ac:chgData name="Meena, Ramjilal" userId="04f47ffa-00dc-4f53-a1c1-93674d103375" providerId="ADAL" clId="{031C95E4-19D1-44FA-8511-AFE1489D745A}" dt="2024-03-31T04:40:56.872" v="16627"/>
          <ac:spMkLst>
            <pc:docMk/>
            <pc:sldMk cId="1282109398" sldId="483"/>
            <ac:spMk id="3" creationId="{25AFA4D7-CC22-0C8C-061A-84ABFD8DF6B6}"/>
          </ac:spMkLst>
        </pc:spChg>
        <pc:spChg chg="add del mod">
          <ac:chgData name="Meena, Ramjilal" userId="04f47ffa-00dc-4f53-a1c1-93674d103375" providerId="ADAL" clId="{031C95E4-19D1-44FA-8511-AFE1489D745A}" dt="2024-03-31T04:40:56.150" v="16626" actId="478"/>
          <ac:spMkLst>
            <pc:docMk/>
            <pc:sldMk cId="1282109398" sldId="483"/>
            <ac:spMk id="5" creationId="{20D8B8C3-8418-A649-4062-B077B24FFA5C}"/>
          </ac:spMkLst>
        </pc:spChg>
        <pc:spChg chg="add mod">
          <ac:chgData name="Meena, Ramjilal" userId="04f47ffa-00dc-4f53-a1c1-93674d103375" providerId="ADAL" clId="{031C95E4-19D1-44FA-8511-AFE1489D745A}" dt="2024-03-11T01:42:05.163" v="13727"/>
          <ac:spMkLst>
            <pc:docMk/>
            <pc:sldMk cId="1282109398" sldId="483"/>
            <ac:spMk id="7" creationId="{485239AE-F999-65D7-16E7-5E523FCB8960}"/>
          </ac:spMkLst>
        </pc:spChg>
        <pc:picChg chg="add mod">
          <ac:chgData name="Meena, Ramjilal" userId="04f47ffa-00dc-4f53-a1c1-93674d103375" providerId="ADAL" clId="{031C95E4-19D1-44FA-8511-AFE1489D745A}" dt="2024-03-11T01:42:05.163" v="13727"/>
          <ac:picMkLst>
            <pc:docMk/>
            <pc:sldMk cId="1282109398" sldId="483"/>
            <ac:picMk id="6" creationId="{E0B9C8B0-ED8E-490D-406C-0D306F335BAC}"/>
          </ac:picMkLst>
        </pc:picChg>
      </pc:sldChg>
      <pc:sldChg chg="addSp modSp del ord">
        <pc:chgData name="Meena, Ramjilal" userId="04f47ffa-00dc-4f53-a1c1-93674d103375" providerId="ADAL" clId="{031C95E4-19D1-44FA-8511-AFE1489D745A}" dt="2024-03-26T05:54:23.328" v="15791" actId="47"/>
        <pc:sldMkLst>
          <pc:docMk/>
          <pc:sldMk cId="3308996830" sldId="486"/>
        </pc:sldMkLst>
        <pc:spChg chg="add mod">
          <ac:chgData name="Meena, Ramjilal" userId="04f47ffa-00dc-4f53-a1c1-93674d103375" providerId="ADAL" clId="{031C95E4-19D1-44FA-8511-AFE1489D745A}" dt="2024-03-11T01:40:30.948" v="13701"/>
          <ac:spMkLst>
            <pc:docMk/>
            <pc:sldMk cId="3308996830" sldId="486"/>
            <ac:spMk id="3" creationId="{E96F0F05-C8ED-71A9-3DEF-DB416867CB56}"/>
          </ac:spMkLst>
        </pc:spChg>
        <pc:spChg chg="add mod">
          <ac:chgData name="Meena, Ramjilal" userId="04f47ffa-00dc-4f53-a1c1-93674d103375" providerId="ADAL" clId="{031C95E4-19D1-44FA-8511-AFE1489D745A}" dt="2024-03-11T01:40:30.948" v="13701"/>
          <ac:spMkLst>
            <pc:docMk/>
            <pc:sldMk cId="3308996830" sldId="486"/>
            <ac:spMk id="6" creationId="{7E32C5AF-60C3-2300-79F8-32D7F13161A1}"/>
          </ac:spMkLst>
        </pc:spChg>
        <pc:picChg chg="add mod">
          <ac:chgData name="Meena, Ramjilal" userId="04f47ffa-00dc-4f53-a1c1-93674d103375" providerId="ADAL" clId="{031C95E4-19D1-44FA-8511-AFE1489D745A}" dt="2024-03-11T01:40:30.948" v="13701"/>
          <ac:picMkLst>
            <pc:docMk/>
            <pc:sldMk cId="3308996830" sldId="486"/>
            <ac:picMk id="4" creationId="{7831595F-76B0-80DA-E281-C63282846F65}"/>
          </ac:picMkLst>
        </pc:picChg>
      </pc:sldChg>
      <pc:sldChg chg="del">
        <pc:chgData name="Meena, Ramjilal" userId="04f47ffa-00dc-4f53-a1c1-93674d103375" providerId="ADAL" clId="{031C95E4-19D1-44FA-8511-AFE1489D745A}" dt="2024-02-25T06:27:22.222" v="7597" actId="47"/>
        <pc:sldMkLst>
          <pc:docMk/>
          <pc:sldMk cId="2993260668" sldId="488"/>
        </pc:sldMkLst>
      </pc:sldChg>
      <pc:sldChg chg="del">
        <pc:chgData name="Meena, Ramjilal" userId="04f47ffa-00dc-4f53-a1c1-93674d103375" providerId="ADAL" clId="{031C95E4-19D1-44FA-8511-AFE1489D745A}" dt="2024-03-24T02:47:01.680" v="15380" actId="47"/>
        <pc:sldMkLst>
          <pc:docMk/>
          <pc:sldMk cId="506680432" sldId="491"/>
        </pc:sldMkLst>
      </pc:sldChg>
      <pc:sldChg chg="del">
        <pc:chgData name="Meena, Ramjilal" userId="04f47ffa-00dc-4f53-a1c1-93674d103375" providerId="ADAL" clId="{031C95E4-19D1-44FA-8511-AFE1489D745A}" dt="2024-02-25T06:28:31.609" v="7605" actId="47"/>
        <pc:sldMkLst>
          <pc:docMk/>
          <pc:sldMk cId="1738651405" sldId="495"/>
        </pc:sldMkLst>
      </pc:sldChg>
      <pc:sldChg chg="del">
        <pc:chgData name="Meena, Ramjilal" userId="04f47ffa-00dc-4f53-a1c1-93674d103375" providerId="ADAL" clId="{031C95E4-19D1-44FA-8511-AFE1489D745A}" dt="2024-02-25T06:28:09.490" v="7604" actId="47"/>
        <pc:sldMkLst>
          <pc:docMk/>
          <pc:sldMk cId="664912861" sldId="496"/>
        </pc:sldMkLst>
      </pc:sldChg>
      <pc:sldChg chg="del">
        <pc:chgData name="Meena, Ramjilal" userId="04f47ffa-00dc-4f53-a1c1-93674d103375" providerId="ADAL" clId="{031C95E4-19D1-44FA-8511-AFE1489D745A}" dt="2024-02-25T06:27:19.444" v="7596" actId="47"/>
        <pc:sldMkLst>
          <pc:docMk/>
          <pc:sldMk cId="1768354204" sldId="511"/>
        </pc:sldMkLst>
      </pc:sldChg>
      <pc:sldChg chg="del">
        <pc:chgData name="Meena, Ramjilal" userId="04f47ffa-00dc-4f53-a1c1-93674d103375" providerId="ADAL" clId="{031C95E4-19D1-44FA-8511-AFE1489D745A}" dt="2024-02-25T06:28:07.197" v="7603" actId="47"/>
        <pc:sldMkLst>
          <pc:docMk/>
          <pc:sldMk cId="858926120" sldId="522"/>
        </pc:sldMkLst>
      </pc:sldChg>
      <pc:sldChg chg="addSp delSp modSp del mod ord">
        <pc:chgData name="Meena, Ramjilal" userId="04f47ffa-00dc-4f53-a1c1-93674d103375" providerId="ADAL" clId="{031C95E4-19D1-44FA-8511-AFE1489D745A}" dt="2024-02-12T12:53:54.628" v="5212" actId="47"/>
        <pc:sldMkLst>
          <pc:docMk/>
          <pc:sldMk cId="4281177872" sldId="528"/>
        </pc:sldMkLst>
        <pc:picChg chg="del">
          <ac:chgData name="Meena, Ramjilal" userId="04f47ffa-00dc-4f53-a1c1-93674d103375" providerId="ADAL" clId="{031C95E4-19D1-44FA-8511-AFE1489D745A}" dt="2024-02-12T12:48:15.812" v="5168" actId="478"/>
          <ac:picMkLst>
            <pc:docMk/>
            <pc:sldMk cId="4281177872" sldId="528"/>
            <ac:picMk id="5" creationId="{900DE08E-5923-CDEC-3363-7CB306489C33}"/>
          </ac:picMkLst>
        </pc:picChg>
        <pc:picChg chg="add mod">
          <ac:chgData name="Meena, Ramjilal" userId="04f47ffa-00dc-4f53-a1c1-93674d103375" providerId="ADAL" clId="{031C95E4-19D1-44FA-8511-AFE1489D745A}" dt="2024-02-12T12:48:18.754" v="5170" actId="1076"/>
          <ac:picMkLst>
            <pc:docMk/>
            <pc:sldMk cId="4281177872" sldId="528"/>
            <ac:picMk id="7" creationId="{61CA02C8-9273-6BC7-09F0-69B7C8CC43B3}"/>
          </ac:picMkLst>
        </pc:picChg>
      </pc:sldChg>
      <pc:sldChg chg="addSp delSp modSp mod ord">
        <pc:chgData name="Meena, Ramjilal" userId="04f47ffa-00dc-4f53-a1c1-93674d103375" providerId="ADAL" clId="{031C95E4-19D1-44FA-8511-AFE1489D745A}" dt="2024-02-13T12:40:29.365" v="5986"/>
        <pc:sldMkLst>
          <pc:docMk/>
          <pc:sldMk cId="2361896878" sldId="530"/>
        </pc:sldMkLst>
        <pc:spChg chg="mod">
          <ac:chgData name="Meena, Ramjilal" userId="04f47ffa-00dc-4f53-a1c1-93674d103375" providerId="ADAL" clId="{031C95E4-19D1-44FA-8511-AFE1489D745A}" dt="2024-02-12T12:58:08.855" v="5257"/>
          <ac:spMkLst>
            <pc:docMk/>
            <pc:sldMk cId="2361896878" sldId="530"/>
            <ac:spMk id="2" creationId="{9C5DD57F-2FE6-ECB7-1681-7956002264DB}"/>
          </ac:spMkLst>
        </pc:spChg>
        <pc:spChg chg="mod">
          <ac:chgData name="Meena, Ramjilal" userId="04f47ffa-00dc-4f53-a1c1-93674d103375" providerId="ADAL" clId="{031C95E4-19D1-44FA-8511-AFE1489D745A}" dt="2024-02-12T12:58:40.666" v="5263" actId="208"/>
          <ac:spMkLst>
            <pc:docMk/>
            <pc:sldMk cId="2361896878" sldId="530"/>
            <ac:spMk id="4" creationId="{3EBD3907-632A-A01B-CF2B-6C7E7DAB39CD}"/>
          </ac:spMkLst>
        </pc:spChg>
        <pc:spChg chg="del">
          <ac:chgData name="Meena, Ramjilal" userId="04f47ffa-00dc-4f53-a1c1-93674d103375" providerId="ADAL" clId="{031C95E4-19D1-44FA-8511-AFE1489D745A}" dt="2024-02-13T12:17:22.284" v="5723" actId="478"/>
          <ac:spMkLst>
            <pc:docMk/>
            <pc:sldMk cId="2361896878" sldId="530"/>
            <ac:spMk id="5" creationId="{3503417E-1E68-BEAC-18AD-DD7B76A9C1E5}"/>
          </ac:spMkLst>
        </pc:spChg>
        <pc:picChg chg="add mod">
          <ac:chgData name="Meena, Ramjilal" userId="04f47ffa-00dc-4f53-a1c1-93674d103375" providerId="ADAL" clId="{031C95E4-19D1-44FA-8511-AFE1489D745A}" dt="2024-02-12T13:00:59.698" v="5279" actId="14100"/>
          <ac:picMkLst>
            <pc:docMk/>
            <pc:sldMk cId="2361896878" sldId="530"/>
            <ac:picMk id="3" creationId="{FD4770C4-F57A-F10B-FB64-9488F14AA384}"/>
          </ac:picMkLst>
        </pc:picChg>
        <pc:picChg chg="del">
          <ac:chgData name="Meena, Ramjilal" userId="04f47ffa-00dc-4f53-a1c1-93674d103375" providerId="ADAL" clId="{031C95E4-19D1-44FA-8511-AFE1489D745A}" dt="2024-02-12T12:58:48.349" v="5264" actId="478"/>
          <ac:picMkLst>
            <pc:docMk/>
            <pc:sldMk cId="2361896878" sldId="530"/>
            <ac:picMk id="6" creationId="{A2DFF631-79FC-F469-5C35-B775EBA93776}"/>
          </ac:picMkLst>
        </pc:picChg>
        <pc:picChg chg="add mod">
          <ac:chgData name="Meena, Ramjilal" userId="04f47ffa-00dc-4f53-a1c1-93674d103375" providerId="ADAL" clId="{031C95E4-19D1-44FA-8511-AFE1489D745A}" dt="2024-02-13T12:40:29.365" v="5986"/>
          <ac:picMkLst>
            <pc:docMk/>
            <pc:sldMk cId="2361896878" sldId="530"/>
            <ac:picMk id="6" creationId="{C5310E42-A28D-84E4-0B29-C45A9A176E1F}"/>
          </ac:picMkLst>
        </pc:picChg>
        <pc:picChg chg="mod">
          <ac:chgData name="Meena, Ramjilal" userId="04f47ffa-00dc-4f53-a1c1-93674d103375" providerId="ADAL" clId="{031C95E4-19D1-44FA-8511-AFE1489D745A}" dt="2024-02-12T12:59:46.338" v="5272" actId="1076"/>
          <ac:picMkLst>
            <pc:docMk/>
            <pc:sldMk cId="2361896878" sldId="530"/>
            <ac:picMk id="7" creationId="{18CB0584-87BC-0B9F-E11D-C3C08840942F}"/>
          </ac:picMkLst>
        </pc:picChg>
        <pc:picChg chg="mod">
          <ac:chgData name="Meena, Ramjilal" userId="04f47ffa-00dc-4f53-a1c1-93674d103375" providerId="ADAL" clId="{031C95E4-19D1-44FA-8511-AFE1489D745A}" dt="2024-02-12T12:59:55.025" v="5274" actId="14100"/>
          <ac:picMkLst>
            <pc:docMk/>
            <pc:sldMk cId="2361896878" sldId="530"/>
            <ac:picMk id="9" creationId="{7EF99FB6-FCA8-9F31-5DA8-6609932B24D8}"/>
          </ac:picMkLst>
        </pc:picChg>
      </pc:sldChg>
      <pc:sldChg chg="modSp del mod ord">
        <pc:chgData name="Meena, Ramjilal" userId="04f47ffa-00dc-4f53-a1c1-93674d103375" providerId="ADAL" clId="{031C95E4-19D1-44FA-8511-AFE1489D745A}" dt="2024-02-13T12:17:25.958" v="5724" actId="47"/>
        <pc:sldMkLst>
          <pc:docMk/>
          <pc:sldMk cId="3377591527" sldId="532"/>
        </pc:sldMkLst>
        <pc:spChg chg="mod">
          <ac:chgData name="Meena, Ramjilal" userId="04f47ffa-00dc-4f53-a1c1-93674d103375" providerId="ADAL" clId="{031C95E4-19D1-44FA-8511-AFE1489D745A}" dt="2024-02-13T11:40:34.896" v="5635" actId="21"/>
          <ac:spMkLst>
            <pc:docMk/>
            <pc:sldMk cId="3377591527" sldId="532"/>
            <ac:spMk id="7" creationId="{A3A47539-0935-32CC-7C34-5E72FF3C39AA}"/>
          </ac:spMkLst>
        </pc:spChg>
      </pc:sldChg>
      <pc:sldChg chg="del ord">
        <pc:chgData name="Meena, Ramjilal" userId="04f47ffa-00dc-4f53-a1c1-93674d103375" providerId="ADAL" clId="{031C95E4-19D1-44FA-8511-AFE1489D745A}" dt="2024-02-13T12:17:28.812" v="5725" actId="47"/>
        <pc:sldMkLst>
          <pc:docMk/>
          <pc:sldMk cId="2088001845" sldId="533"/>
        </pc:sldMkLst>
      </pc:sldChg>
      <pc:sldChg chg="del">
        <pc:chgData name="Meena, Ramjilal" userId="04f47ffa-00dc-4f53-a1c1-93674d103375" providerId="ADAL" clId="{031C95E4-19D1-44FA-8511-AFE1489D745A}" dt="2024-02-25T06:29:13.223" v="7608" actId="47"/>
        <pc:sldMkLst>
          <pc:docMk/>
          <pc:sldMk cId="989913824" sldId="555"/>
        </pc:sldMkLst>
      </pc:sldChg>
      <pc:sldChg chg="del">
        <pc:chgData name="Meena, Ramjilal" userId="04f47ffa-00dc-4f53-a1c1-93674d103375" providerId="ADAL" clId="{031C95E4-19D1-44FA-8511-AFE1489D745A}" dt="2024-02-25T06:28:40.887" v="7606" actId="47"/>
        <pc:sldMkLst>
          <pc:docMk/>
          <pc:sldMk cId="1673523965" sldId="557"/>
        </pc:sldMkLst>
      </pc:sldChg>
      <pc:sldChg chg="del">
        <pc:chgData name="Meena, Ramjilal" userId="04f47ffa-00dc-4f53-a1c1-93674d103375" providerId="ADAL" clId="{031C95E4-19D1-44FA-8511-AFE1489D745A}" dt="2024-02-25T06:29:02.655" v="7607" actId="47"/>
        <pc:sldMkLst>
          <pc:docMk/>
          <pc:sldMk cId="1663910071" sldId="558"/>
        </pc:sldMkLst>
      </pc:sldChg>
      <pc:sldChg chg="del">
        <pc:chgData name="Meena, Ramjilal" userId="04f47ffa-00dc-4f53-a1c1-93674d103375" providerId="ADAL" clId="{031C95E4-19D1-44FA-8511-AFE1489D745A}" dt="2024-02-25T06:29:31.963" v="7610" actId="47"/>
        <pc:sldMkLst>
          <pc:docMk/>
          <pc:sldMk cId="1476255787" sldId="561"/>
        </pc:sldMkLst>
      </pc:sldChg>
      <pc:sldChg chg="del">
        <pc:chgData name="Meena, Ramjilal" userId="04f47ffa-00dc-4f53-a1c1-93674d103375" providerId="ADAL" clId="{031C95E4-19D1-44FA-8511-AFE1489D745A}" dt="2024-02-25T06:29:23.125" v="7609" actId="47"/>
        <pc:sldMkLst>
          <pc:docMk/>
          <pc:sldMk cId="606375448" sldId="563"/>
        </pc:sldMkLst>
      </pc:sldChg>
      <pc:sldChg chg="addSp delSp modSp del mod modAnim">
        <pc:chgData name="Meena, Ramjilal" userId="04f47ffa-00dc-4f53-a1c1-93674d103375" providerId="ADAL" clId="{031C95E4-19D1-44FA-8511-AFE1489D745A}" dt="2024-02-05T14:52:11.241" v="442" actId="47"/>
        <pc:sldMkLst>
          <pc:docMk/>
          <pc:sldMk cId="1187627881" sldId="578"/>
        </pc:sldMkLst>
        <pc:spChg chg="mod">
          <ac:chgData name="Meena, Ramjilal" userId="04f47ffa-00dc-4f53-a1c1-93674d103375" providerId="ADAL" clId="{031C95E4-19D1-44FA-8511-AFE1489D745A}" dt="2024-02-04T15:16:32.724" v="211" actId="20577"/>
          <ac:spMkLst>
            <pc:docMk/>
            <pc:sldMk cId="1187627881" sldId="578"/>
            <ac:spMk id="4" creationId="{3332AEE5-98AD-BBDF-02F6-D63F99A7F892}"/>
          </ac:spMkLst>
        </pc:spChg>
        <pc:picChg chg="del mod">
          <ac:chgData name="Meena, Ramjilal" userId="04f47ffa-00dc-4f53-a1c1-93674d103375" providerId="ADAL" clId="{031C95E4-19D1-44FA-8511-AFE1489D745A}" dt="2024-02-04T15:13:29.106" v="185" actId="478"/>
          <ac:picMkLst>
            <pc:docMk/>
            <pc:sldMk cId="1187627881" sldId="578"/>
            <ac:picMk id="3" creationId="{1024A25B-5D5A-ED4E-3F29-AF69272A67C1}"/>
          </ac:picMkLst>
        </pc:picChg>
        <pc:picChg chg="del">
          <ac:chgData name="Meena, Ramjilal" userId="04f47ffa-00dc-4f53-a1c1-93674d103375" providerId="ADAL" clId="{031C95E4-19D1-44FA-8511-AFE1489D745A}" dt="2024-02-04T14:58:55.626" v="75" actId="478"/>
          <ac:picMkLst>
            <pc:docMk/>
            <pc:sldMk cId="1187627881" sldId="578"/>
            <ac:picMk id="5" creationId="{1982121D-DF36-8950-CCCF-12D7BFB15736}"/>
          </ac:picMkLst>
        </pc:picChg>
        <pc:picChg chg="del mod">
          <ac:chgData name="Meena, Ramjilal" userId="04f47ffa-00dc-4f53-a1c1-93674d103375" providerId="ADAL" clId="{031C95E4-19D1-44FA-8511-AFE1489D745A}" dt="2024-02-04T15:04:01.973" v="120" actId="478"/>
          <ac:picMkLst>
            <pc:docMk/>
            <pc:sldMk cId="1187627881" sldId="578"/>
            <ac:picMk id="7" creationId="{A396B675-21D0-71D4-B7FE-F57F55DD31F0}"/>
          </ac:picMkLst>
        </pc:picChg>
        <pc:picChg chg="add del mod">
          <ac:chgData name="Meena, Ramjilal" userId="04f47ffa-00dc-4f53-a1c1-93674d103375" providerId="ADAL" clId="{031C95E4-19D1-44FA-8511-AFE1489D745A}" dt="2024-02-04T14:48:16.322" v="6" actId="478"/>
          <ac:picMkLst>
            <pc:docMk/>
            <pc:sldMk cId="1187627881" sldId="578"/>
            <ac:picMk id="10" creationId="{A8C6D510-493C-6761-1633-FEA44039D670}"/>
          </ac:picMkLst>
        </pc:picChg>
        <pc:picChg chg="add mod">
          <ac:chgData name="Meena, Ramjilal" userId="04f47ffa-00dc-4f53-a1c1-93674d103375" providerId="ADAL" clId="{031C95E4-19D1-44FA-8511-AFE1489D745A}" dt="2024-02-04T14:49:30.181" v="15" actId="14100"/>
          <ac:picMkLst>
            <pc:docMk/>
            <pc:sldMk cId="1187627881" sldId="578"/>
            <ac:picMk id="12" creationId="{984D71F7-FF45-E973-0A7B-9B05BDBA5BBB}"/>
          </ac:picMkLst>
        </pc:picChg>
        <pc:picChg chg="add del mod">
          <ac:chgData name="Meena, Ramjilal" userId="04f47ffa-00dc-4f53-a1c1-93674d103375" providerId="ADAL" clId="{031C95E4-19D1-44FA-8511-AFE1489D745A}" dt="2024-02-04T14:52:12.245" v="29" actId="478"/>
          <ac:picMkLst>
            <pc:docMk/>
            <pc:sldMk cId="1187627881" sldId="578"/>
            <ac:picMk id="17" creationId="{FEEAC226-F203-71FD-6C98-C43517CAC607}"/>
          </ac:picMkLst>
        </pc:picChg>
        <pc:picChg chg="add mod">
          <ac:chgData name="Meena, Ramjilal" userId="04f47ffa-00dc-4f53-a1c1-93674d103375" providerId="ADAL" clId="{031C95E4-19D1-44FA-8511-AFE1489D745A}" dt="2024-02-04T14:52:56.151" v="36" actId="14100"/>
          <ac:picMkLst>
            <pc:docMk/>
            <pc:sldMk cId="1187627881" sldId="578"/>
            <ac:picMk id="20" creationId="{915CEF9C-D11F-6697-C510-F39DB52E8A9E}"/>
          </ac:picMkLst>
        </pc:picChg>
        <pc:picChg chg="add del mod">
          <ac:chgData name="Meena, Ramjilal" userId="04f47ffa-00dc-4f53-a1c1-93674d103375" providerId="ADAL" clId="{031C95E4-19D1-44FA-8511-AFE1489D745A}" dt="2024-02-04T14:59:39.453" v="82" actId="478"/>
          <ac:picMkLst>
            <pc:docMk/>
            <pc:sldMk cId="1187627881" sldId="578"/>
            <ac:picMk id="24" creationId="{6BDC3F3B-2C46-61B6-459C-53065EAB6E4C}"/>
          </ac:picMkLst>
        </pc:picChg>
        <pc:picChg chg="add del mod">
          <ac:chgData name="Meena, Ramjilal" userId="04f47ffa-00dc-4f53-a1c1-93674d103375" providerId="ADAL" clId="{031C95E4-19D1-44FA-8511-AFE1489D745A}" dt="2024-02-04T15:04:23.711" v="124" actId="478"/>
          <ac:picMkLst>
            <pc:docMk/>
            <pc:sldMk cId="1187627881" sldId="578"/>
            <ac:picMk id="25" creationId="{31D188C4-9BF8-783B-02B9-6A41F7B2E5AB}"/>
          </ac:picMkLst>
        </pc:picChg>
        <pc:picChg chg="add del mod">
          <ac:chgData name="Meena, Ramjilal" userId="04f47ffa-00dc-4f53-a1c1-93674d103375" providerId="ADAL" clId="{031C95E4-19D1-44FA-8511-AFE1489D745A}" dt="2024-02-04T15:12:22.783" v="168" actId="478"/>
          <ac:picMkLst>
            <pc:docMk/>
            <pc:sldMk cId="1187627881" sldId="578"/>
            <ac:picMk id="26" creationId="{C451BC85-FF1D-EA7E-F821-49E6387BDF88}"/>
          </ac:picMkLst>
        </pc:picChg>
        <pc:picChg chg="add del mod">
          <ac:chgData name="Meena, Ramjilal" userId="04f47ffa-00dc-4f53-a1c1-93674d103375" providerId="ADAL" clId="{031C95E4-19D1-44FA-8511-AFE1489D745A}" dt="2024-02-04T15:01:39.927" v="106"/>
          <ac:picMkLst>
            <pc:docMk/>
            <pc:sldMk cId="1187627881" sldId="578"/>
            <ac:picMk id="27" creationId="{75896472-969E-59E7-97BC-6AD4680033B4}"/>
          </ac:picMkLst>
        </pc:picChg>
        <pc:picChg chg="add del mod">
          <ac:chgData name="Meena, Ramjilal" userId="04f47ffa-00dc-4f53-a1c1-93674d103375" providerId="ADAL" clId="{031C95E4-19D1-44FA-8511-AFE1489D745A}" dt="2024-02-04T15:12:51.113" v="177" actId="478"/>
          <ac:picMkLst>
            <pc:docMk/>
            <pc:sldMk cId="1187627881" sldId="578"/>
            <ac:picMk id="31" creationId="{57D54AE7-0A7B-3EBE-F26C-E987FE592034}"/>
          </ac:picMkLst>
        </pc:picChg>
        <pc:picChg chg="add mod">
          <ac:chgData name="Meena, Ramjilal" userId="04f47ffa-00dc-4f53-a1c1-93674d103375" providerId="ADAL" clId="{031C95E4-19D1-44FA-8511-AFE1489D745A}" dt="2024-02-04T15:12:55.944" v="178" actId="1440"/>
          <ac:picMkLst>
            <pc:docMk/>
            <pc:sldMk cId="1187627881" sldId="578"/>
            <ac:picMk id="32" creationId="{C268D9AB-5F9D-E70E-AE8E-1BE7731F28E0}"/>
          </ac:picMkLst>
        </pc:picChg>
        <pc:picChg chg="add mod">
          <ac:chgData name="Meena, Ramjilal" userId="04f47ffa-00dc-4f53-a1c1-93674d103375" providerId="ADAL" clId="{031C95E4-19D1-44FA-8511-AFE1489D745A}" dt="2024-02-04T15:13:07.894" v="180" actId="1440"/>
          <ac:picMkLst>
            <pc:docMk/>
            <pc:sldMk cId="1187627881" sldId="578"/>
            <ac:picMk id="33" creationId="{0D0A1C8B-C41D-CCE7-11F1-45BF2C226D24}"/>
          </ac:picMkLst>
        </pc:picChg>
        <pc:picChg chg="add mod">
          <ac:chgData name="Meena, Ramjilal" userId="04f47ffa-00dc-4f53-a1c1-93674d103375" providerId="ADAL" clId="{031C95E4-19D1-44FA-8511-AFE1489D745A}" dt="2024-02-04T15:13:51.156" v="187" actId="1076"/>
          <ac:picMkLst>
            <pc:docMk/>
            <pc:sldMk cId="1187627881" sldId="578"/>
            <ac:picMk id="34" creationId="{1E1648C6-6314-4B87-CEC8-0FB483BA3B97}"/>
          </ac:picMkLst>
        </pc:picChg>
      </pc:sldChg>
      <pc:sldChg chg="del">
        <pc:chgData name="Meena, Ramjilal" userId="04f47ffa-00dc-4f53-a1c1-93674d103375" providerId="ADAL" clId="{031C95E4-19D1-44FA-8511-AFE1489D745A}" dt="2024-02-25T06:29:39.061" v="7611" actId="47"/>
        <pc:sldMkLst>
          <pc:docMk/>
          <pc:sldMk cId="4048312234" sldId="579"/>
        </pc:sldMkLst>
      </pc:sldChg>
      <pc:sldChg chg="del">
        <pc:chgData name="Meena, Ramjilal" userId="04f47ffa-00dc-4f53-a1c1-93674d103375" providerId="ADAL" clId="{031C95E4-19D1-44FA-8511-AFE1489D745A}" dt="2024-02-25T06:29:49.688" v="7613" actId="47"/>
        <pc:sldMkLst>
          <pc:docMk/>
          <pc:sldMk cId="3452702819" sldId="602"/>
        </pc:sldMkLst>
      </pc:sldChg>
      <pc:sldChg chg="addSp delSp modSp mod">
        <pc:chgData name="Meena, Ramjilal" userId="04f47ffa-00dc-4f53-a1c1-93674d103375" providerId="ADAL" clId="{031C95E4-19D1-44FA-8511-AFE1489D745A}" dt="2024-02-05T15:06:09.759" v="467" actId="1076"/>
        <pc:sldMkLst>
          <pc:docMk/>
          <pc:sldMk cId="145656980" sldId="604"/>
        </pc:sldMkLst>
        <pc:spChg chg="mod">
          <ac:chgData name="Meena, Ramjilal" userId="04f47ffa-00dc-4f53-a1c1-93674d103375" providerId="ADAL" clId="{031C95E4-19D1-44FA-8511-AFE1489D745A}" dt="2024-02-04T15:16:46.238" v="213" actId="20577"/>
          <ac:spMkLst>
            <pc:docMk/>
            <pc:sldMk cId="145656980" sldId="604"/>
            <ac:spMk id="4" creationId="{3332AEE5-98AD-BBDF-02F6-D63F99A7F892}"/>
          </ac:spMkLst>
        </pc:spChg>
        <pc:picChg chg="add del mod">
          <ac:chgData name="Meena, Ramjilal" userId="04f47ffa-00dc-4f53-a1c1-93674d103375" providerId="ADAL" clId="{031C95E4-19D1-44FA-8511-AFE1489D745A}" dt="2024-02-04T15:06:04.875" v="131" actId="478"/>
          <ac:picMkLst>
            <pc:docMk/>
            <pc:sldMk cId="145656980" sldId="604"/>
            <ac:picMk id="5" creationId="{C518DFF0-4A78-8E2E-5285-E189FA33F1F7}"/>
          </ac:picMkLst>
        </pc:picChg>
        <pc:picChg chg="add del mod">
          <ac:chgData name="Meena, Ramjilal" userId="04f47ffa-00dc-4f53-a1c1-93674d103375" providerId="ADAL" clId="{031C95E4-19D1-44FA-8511-AFE1489D745A}" dt="2024-02-05T15:04:52.157" v="451" actId="1076"/>
          <ac:picMkLst>
            <pc:docMk/>
            <pc:sldMk cId="145656980" sldId="604"/>
            <ac:picMk id="7" creationId="{9B1E3C2D-7BC4-26F1-0AEE-994C9EBC9002}"/>
          </ac:picMkLst>
        </pc:picChg>
        <pc:picChg chg="add mod">
          <ac:chgData name="Meena, Ramjilal" userId="04f47ffa-00dc-4f53-a1c1-93674d103375" providerId="ADAL" clId="{031C95E4-19D1-44FA-8511-AFE1489D745A}" dt="2024-02-04T15:11:45.270" v="161" actId="1076"/>
          <ac:picMkLst>
            <pc:docMk/>
            <pc:sldMk cId="145656980" sldId="604"/>
            <ac:picMk id="9" creationId="{51877BDE-C3FE-2501-DFA9-4A39F0993DA0}"/>
          </ac:picMkLst>
        </pc:picChg>
        <pc:picChg chg="add mod">
          <ac:chgData name="Meena, Ramjilal" userId="04f47ffa-00dc-4f53-a1c1-93674d103375" providerId="ADAL" clId="{031C95E4-19D1-44FA-8511-AFE1489D745A}" dt="2024-02-05T15:06:09.759" v="467" actId="1076"/>
          <ac:picMkLst>
            <pc:docMk/>
            <pc:sldMk cId="145656980" sldId="604"/>
            <ac:picMk id="10" creationId="{6D183C5B-4F04-D2A0-0247-D69CCDD30135}"/>
          </ac:picMkLst>
        </pc:picChg>
        <pc:picChg chg="del">
          <ac:chgData name="Meena, Ramjilal" userId="04f47ffa-00dc-4f53-a1c1-93674d103375" providerId="ADAL" clId="{031C95E4-19D1-44FA-8511-AFE1489D745A}" dt="2024-02-04T15:11:41.722" v="160" actId="478"/>
          <ac:picMkLst>
            <pc:docMk/>
            <pc:sldMk cId="145656980" sldId="604"/>
            <ac:picMk id="34" creationId="{B3E7D900-33FB-6F3B-1C38-7C0BF3B1FAD7}"/>
          </ac:picMkLst>
        </pc:picChg>
      </pc:sldChg>
      <pc:sldChg chg="addSp delSp modSp del mod">
        <pc:chgData name="Meena, Ramjilal" userId="04f47ffa-00dc-4f53-a1c1-93674d103375" providerId="ADAL" clId="{031C95E4-19D1-44FA-8511-AFE1489D745A}" dt="2024-02-09T03:01:45.252" v="750" actId="2696"/>
        <pc:sldMkLst>
          <pc:docMk/>
          <pc:sldMk cId="3091468309" sldId="605"/>
        </pc:sldMkLst>
        <pc:spChg chg="mod">
          <ac:chgData name="Meena, Ramjilal" userId="04f47ffa-00dc-4f53-a1c1-93674d103375" providerId="ADAL" clId="{031C95E4-19D1-44FA-8511-AFE1489D745A}" dt="2024-02-04T15:17:00.803" v="217" actId="20577"/>
          <ac:spMkLst>
            <pc:docMk/>
            <pc:sldMk cId="3091468309" sldId="605"/>
            <ac:spMk id="4" creationId="{3332AEE5-98AD-BBDF-02F6-D63F99A7F892}"/>
          </ac:spMkLst>
        </pc:spChg>
        <pc:picChg chg="add mod">
          <ac:chgData name="Meena, Ramjilal" userId="04f47ffa-00dc-4f53-a1c1-93674d103375" providerId="ADAL" clId="{031C95E4-19D1-44FA-8511-AFE1489D745A}" dt="2024-02-04T15:14:34.740" v="194"/>
          <ac:picMkLst>
            <pc:docMk/>
            <pc:sldMk cId="3091468309" sldId="605"/>
            <ac:picMk id="3" creationId="{50E037E3-99CD-9500-27A4-3E2EF6A7590D}"/>
          </ac:picMkLst>
        </pc:picChg>
        <pc:picChg chg="mod">
          <ac:chgData name="Meena, Ramjilal" userId="04f47ffa-00dc-4f53-a1c1-93674d103375" providerId="ADAL" clId="{031C95E4-19D1-44FA-8511-AFE1489D745A}" dt="2024-02-09T03:00:22.099" v="740" actId="14100"/>
          <ac:picMkLst>
            <pc:docMk/>
            <pc:sldMk cId="3091468309" sldId="605"/>
            <ac:picMk id="10" creationId="{0CBA60DF-ECBD-EA24-E819-79CFCB85BA74}"/>
          </ac:picMkLst>
        </pc:picChg>
        <pc:picChg chg="add del">
          <ac:chgData name="Meena, Ramjilal" userId="04f47ffa-00dc-4f53-a1c1-93674d103375" providerId="ADAL" clId="{031C95E4-19D1-44FA-8511-AFE1489D745A}" dt="2024-02-09T03:01:39.899" v="749" actId="478"/>
          <ac:picMkLst>
            <pc:docMk/>
            <pc:sldMk cId="3091468309" sldId="605"/>
            <ac:picMk id="12" creationId="{AC14EB89-57A0-3CC9-6294-A1F42E8D9DFA}"/>
          </ac:picMkLst>
        </pc:picChg>
        <pc:cxnChg chg="del">
          <ac:chgData name="Meena, Ramjilal" userId="04f47ffa-00dc-4f53-a1c1-93674d103375" providerId="ADAL" clId="{031C95E4-19D1-44FA-8511-AFE1489D745A}" dt="2024-02-09T03:00:18.599" v="739" actId="478"/>
          <ac:cxnSpMkLst>
            <pc:docMk/>
            <pc:sldMk cId="3091468309" sldId="605"/>
            <ac:cxnSpMk id="5" creationId="{AD0B2704-3DDC-7163-704D-AE4332D006DD}"/>
          </ac:cxnSpMkLst>
        </pc:cxnChg>
      </pc:sldChg>
      <pc:sldChg chg="addSp delSp modSp mod modAnim">
        <pc:chgData name="Meena, Ramjilal" userId="04f47ffa-00dc-4f53-a1c1-93674d103375" providerId="ADAL" clId="{031C95E4-19D1-44FA-8511-AFE1489D745A}" dt="2024-02-11T05:09:32.028" v="3716" actId="14100"/>
        <pc:sldMkLst>
          <pc:docMk/>
          <pc:sldMk cId="2843648879" sldId="606"/>
        </pc:sldMkLst>
        <pc:spChg chg="mod">
          <ac:chgData name="Meena, Ramjilal" userId="04f47ffa-00dc-4f53-a1c1-93674d103375" providerId="ADAL" clId="{031C95E4-19D1-44FA-8511-AFE1489D745A}" dt="2024-02-04T15:16:55.154" v="215" actId="20577"/>
          <ac:spMkLst>
            <pc:docMk/>
            <pc:sldMk cId="2843648879" sldId="606"/>
            <ac:spMk id="4" creationId="{3332AEE5-98AD-BBDF-02F6-D63F99A7F892}"/>
          </ac:spMkLst>
        </pc:spChg>
        <pc:spChg chg="add del mod">
          <ac:chgData name="Meena, Ramjilal" userId="04f47ffa-00dc-4f53-a1c1-93674d103375" providerId="ADAL" clId="{031C95E4-19D1-44FA-8511-AFE1489D745A}" dt="2024-02-08T02:58:10.590" v="682" actId="478"/>
          <ac:spMkLst>
            <pc:docMk/>
            <pc:sldMk cId="2843648879" sldId="606"/>
            <ac:spMk id="9" creationId="{4614745B-E2D7-78EC-C84B-6246996BE5D8}"/>
          </ac:spMkLst>
        </pc:spChg>
        <pc:picChg chg="mod">
          <ac:chgData name="Meena, Ramjilal" userId="04f47ffa-00dc-4f53-a1c1-93674d103375" providerId="ADAL" clId="{031C95E4-19D1-44FA-8511-AFE1489D745A}" dt="2024-02-11T05:09:32.028" v="3716" actId="14100"/>
          <ac:picMkLst>
            <pc:docMk/>
            <pc:sldMk cId="2843648879" sldId="606"/>
            <ac:picMk id="3" creationId="{21F3B5AB-1BF2-7B22-210B-653B99471E2A}"/>
          </ac:picMkLst>
        </pc:picChg>
        <pc:picChg chg="add mod">
          <ac:chgData name="Meena, Ramjilal" userId="04f47ffa-00dc-4f53-a1c1-93674d103375" providerId="ADAL" clId="{031C95E4-19D1-44FA-8511-AFE1489D745A}" dt="2024-02-04T15:14:22.349" v="193"/>
          <ac:picMkLst>
            <pc:docMk/>
            <pc:sldMk cId="2843648879" sldId="606"/>
            <ac:picMk id="7" creationId="{53E79CCD-FD88-EA0D-055E-B4BAE6BCF54B}"/>
          </ac:picMkLst>
        </pc:picChg>
        <pc:picChg chg="add mod">
          <ac:chgData name="Meena, Ramjilal" userId="04f47ffa-00dc-4f53-a1c1-93674d103375" providerId="ADAL" clId="{031C95E4-19D1-44FA-8511-AFE1489D745A}" dt="2024-02-11T05:08:27.361" v="3711"/>
          <ac:picMkLst>
            <pc:docMk/>
            <pc:sldMk cId="2843648879" sldId="606"/>
            <ac:picMk id="7" creationId="{8DE0A95D-01D4-5D8F-7934-91603E440739}"/>
          </ac:picMkLst>
        </pc:picChg>
        <pc:picChg chg="del mod">
          <ac:chgData name="Meena, Ramjilal" userId="04f47ffa-00dc-4f53-a1c1-93674d103375" providerId="ADAL" clId="{031C95E4-19D1-44FA-8511-AFE1489D745A}" dt="2024-02-11T05:09:16.710" v="3715" actId="478"/>
          <ac:picMkLst>
            <pc:docMk/>
            <pc:sldMk cId="2843648879" sldId="606"/>
            <ac:picMk id="12" creationId="{F0D8C791-F9AB-C800-6783-A09C5FFBAF97}"/>
          </ac:picMkLst>
        </pc:picChg>
        <pc:picChg chg="add del mod">
          <ac:chgData name="Meena, Ramjilal" userId="04f47ffa-00dc-4f53-a1c1-93674d103375" providerId="ADAL" clId="{031C95E4-19D1-44FA-8511-AFE1489D745A}" dt="2024-02-08T03:33:45.168" v="721" actId="478"/>
          <ac:picMkLst>
            <pc:docMk/>
            <pc:sldMk cId="2843648879" sldId="606"/>
            <ac:picMk id="16" creationId="{C5A87BA8-1F33-BEB9-2BE0-1264B38BC15C}"/>
          </ac:picMkLst>
        </pc:picChg>
        <pc:picChg chg="add mod">
          <ac:chgData name="Meena, Ramjilal" userId="04f47ffa-00dc-4f53-a1c1-93674d103375" providerId="ADAL" clId="{031C95E4-19D1-44FA-8511-AFE1489D745A}" dt="2024-02-08T03:34:02.330" v="726" actId="1440"/>
          <ac:picMkLst>
            <pc:docMk/>
            <pc:sldMk cId="2843648879" sldId="606"/>
            <ac:picMk id="18" creationId="{8FC09A23-B421-7B87-6B74-05780DA4681B}"/>
          </ac:picMkLst>
        </pc:picChg>
      </pc:sldChg>
      <pc:sldChg chg="addSp delSp modSp mod ord">
        <pc:chgData name="Meena, Ramjilal" userId="04f47ffa-00dc-4f53-a1c1-93674d103375" providerId="ADAL" clId="{031C95E4-19D1-44FA-8511-AFE1489D745A}" dt="2024-02-10T04:49:29.573" v="2240" actId="207"/>
        <pc:sldMkLst>
          <pc:docMk/>
          <pc:sldMk cId="1798650425" sldId="610"/>
        </pc:sldMkLst>
        <pc:spChg chg="mod">
          <ac:chgData name="Meena, Ramjilal" userId="04f47ffa-00dc-4f53-a1c1-93674d103375" providerId="ADAL" clId="{031C95E4-19D1-44FA-8511-AFE1489D745A}" dt="2024-02-10T04:49:29.573" v="2240" actId="207"/>
          <ac:spMkLst>
            <pc:docMk/>
            <pc:sldMk cId="1798650425" sldId="610"/>
            <ac:spMk id="2" creationId="{99F2AB9C-497F-2B8F-6B85-E5795A8DF5C5}"/>
          </ac:spMkLst>
        </pc:spChg>
        <pc:spChg chg="mod">
          <ac:chgData name="Meena, Ramjilal" userId="04f47ffa-00dc-4f53-a1c1-93674d103375" providerId="ADAL" clId="{031C95E4-19D1-44FA-8511-AFE1489D745A}" dt="2024-02-10T02:23:44.772" v="1034" actId="208"/>
          <ac:spMkLst>
            <pc:docMk/>
            <pc:sldMk cId="1798650425" sldId="610"/>
            <ac:spMk id="4" creationId="{05A0A92F-6E8F-EAE3-966E-A4DD0B37BF01}"/>
          </ac:spMkLst>
        </pc:spChg>
        <pc:spChg chg="add mod">
          <ac:chgData name="Meena, Ramjilal" userId="04f47ffa-00dc-4f53-a1c1-93674d103375" providerId="ADAL" clId="{031C95E4-19D1-44FA-8511-AFE1489D745A}" dt="2024-02-10T02:25:48.046" v="1062" actId="27636"/>
          <ac:spMkLst>
            <pc:docMk/>
            <pc:sldMk cId="1798650425" sldId="610"/>
            <ac:spMk id="5" creationId="{3E8506EB-9A09-D255-2C80-00DB7608C83A}"/>
          </ac:spMkLst>
        </pc:spChg>
        <pc:spChg chg="add mod">
          <ac:chgData name="Meena, Ramjilal" userId="04f47ffa-00dc-4f53-a1c1-93674d103375" providerId="ADAL" clId="{031C95E4-19D1-44FA-8511-AFE1489D745A}" dt="2024-02-10T02:22:36.968" v="1026" actId="2711"/>
          <ac:spMkLst>
            <pc:docMk/>
            <pc:sldMk cId="1798650425" sldId="610"/>
            <ac:spMk id="7" creationId="{962E90C3-BE4E-E734-F1AB-8FBD2D33A874}"/>
          </ac:spMkLst>
        </pc:spChg>
        <pc:spChg chg="add mod">
          <ac:chgData name="Meena, Ramjilal" userId="04f47ffa-00dc-4f53-a1c1-93674d103375" providerId="ADAL" clId="{031C95E4-19D1-44FA-8511-AFE1489D745A}" dt="2024-02-09T03:29:33.332" v="910" actId="20577"/>
          <ac:spMkLst>
            <pc:docMk/>
            <pc:sldMk cId="1798650425" sldId="610"/>
            <ac:spMk id="8" creationId="{8B195242-2B97-0928-C5CC-3F18A404D60F}"/>
          </ac:spMkLst>
        </pc:spChg>
        <pc:picChg chg="del">
          <ac:chgData name="Meena, Ramjilal" userId="04f47ffa-00dc-4f53-a1c1-93674d103375" providerId="ADAL" clId="{031C95E4-19D1-44FA-8511-AFE1489D745A}" dt="2024-02-09T03:16:27.498" v="878" actId="478"/>
          <ac:picMkLst>
            <pc:docMk/>
            <pc:sldMk cId="1798650425" sldId="610"/>
            <ac:picMk id="3" creationId="{A3AB8C6B-B1AB-E89C-065D-5C68D70CE923}"/>
          </ac:picMkLst>
        </pc:picChg>
        <pc:picChg chg="add mod">
          <ac:chgData name="Meena, Ramjilal" userId="04f47ffa-00dc-4f53-a1c1-93674d103375" providerId="ADAL" clId="{031C95E4-19D1-44FA-8511-AFE1489D745A}" dt="2024-02-05T15:06:50.431" v="473" actId="1076"/>
          <ac:picMkLst>
            <pc:docMk/>
            <pc:sldMk cId="1798650425" sldId="610"/>
            <ac:picMk id="5" creationId="{90BE6A07-614B-F95C-7C90-D06E7EFDB262}"/>
          </ac:picMkLst>
        </pc:picChg>
        <pc:picChg chg="add mod">
          <ac:chgData name="Meena, Ramjilal" userId="04f47ffa-00dc-4f53-a1c1-93674d103375" providerId="ADAL" clId="{031C95E4-19D1-44FA-8511-AFE1489D745A}" dt="2024-02-09T03:16:05.866" v="877"/>
          <ac:picMkLst>
            <pc:docMk/>
            <pc:sldMk cId="1798650425" sldId="610"/>
            <ac:picMk id="6" creationId="{A27E4EE4-FC3D-C91B-6A6C-CD57CE8ED032}"/>
          </ac:picMkLst>
        </pc:picChg>
        <pc:picChg chg="del">
          <ac:chgData name="Meena, Ramjilal" userId="04f47ffa-00dc-4f53-a1c1-93674d103375" providerId="ADAL" clId="{031C95E4-19D1-44FA-8511-AFE1489D745A}" dt="2024-02-09T03:06:45.304" v="774" actId="21"/>
          <ac:picMkLst>
            <pc:docMk/>
            <pc:sldMk cId="1798650425" sldId="610"/>
            <ac:picMk id="12" creationId="{73C9EA15-BAB7-B584-7209-267F0BF2D6B6}"/>
          </ac:picMkLst>
        </pc:picChg>
      </pc:sldChg>
      <pc:sldChg chg="del">
        <pc:chgData name="Meena, Ramjilal" userId="04f47ffa-00dc-4f53-a1c1-93674d103375" providerId="ADAL" clId="{031C95E4-19D1-44FA-8511-AFE1489D745A}" dt="2024-02-05T15:07:15.467" v="474" actId="47"/>
        <pc:sldMkLst>
          <pc:docMk/>
          <pc:sldMk cId="3561880279" sldId="611"/>
        </pc:sldMkLst>
      </pc:sldChg>
      <pc:sldChg chg="del">
        <pc:chgData name="Meena, Ramjilal" userId="04f47ffa-00dc-4f53-a1c1-93674d103375" providerId="ADAL" clId="{031C95E4-19D1-44FA-8511-AFE1489D745A}" dt="2024-02-10T07:57:57.693" v="2671" actId="47"/>
        <pc:sldMkLst>
          <pc:docMk/>
          <pc:sldMk cId="3894930282" sldId="613"/>
        </pc:sldMkLst>
      </pc:sldChg>
      <pc:sldChg chg="addSp delSp modSp mod delAnim modNotesTx">
        <pc:chgData name="Meena, Ramjilal" userId="04f47ffa-00dc-4f53-a1c1-93674d103375" providerId="ADAL" clId="{031C95E4-19D1-44FA-8511-AFE1489D745A}" dt="2024-02-13T05:07:08" v="5509" actId="14100"/>
        <pc:sldMkLst>
          <pc:docMk/>
          <pc:sldMk cId="1457928067" sldId="615"/>
        </pc:sldMkLst>
        <pc:spChg chg="mod">
          <ac:chgData name="Meena, Ramjilal" userId="04f47ffa-00dc-4f53-a1c1-93674d103375" providerId="ADAL" clId="{031C95E4-19D1-44FA-8511-AFE1489D745A}" dt="2024-02-10T11:53:19.352" v="3095" actId="1036"/>
          <ac:spMkLst>
            <pc:docMk/>
            <pc:sldMk cId="1457928067" sldId="615"/>
            <ac:spMk id="4" creationId="{3332AEE5-98AD-BBDF-02F6-D63F99A7F892}"/>
          </ac:spMkLst>
        </pc:spChg>
        <pc:spChg chg="del mod">
          <ac:chgData name="Meena, Ramjilal" userId="04f47ffa-00dc-4f53-a1c1-93674d103375" providerId="ADAL" clId="{031C95E4-19D1-44FA-8511-AFE1489D745A}" dt="2024-02-09T03:03:55.791" v="770" actId="478"/>
          <ac:spMkLst>
            <pc:docMk/>
            <pc:sldMk cId="1457928067" sldId="615"/>
            <ac:spMk id="9" creationId="{7B244D45-F433-142E-4683-AE18B0787021}"/>
          </ac:spMkLst>
        </pc:spChg>
        <pc:spChg chg="add mod">
          <ac:chgData name="Meena, Ramjilal" userId="04f47ffa-00dc-4f53-a1c1-93674d103375" providerId="ADAL" clId="{031C95E4-19D1-44FA-8511-AFE1489D745A}" dt="2024-02-13T05:06:48.836" v="5504" actId="14100"/>
          <ac:spMkLst>
            <pc:docMk/>
            <pc:sldMk cId="1457928067" sldId="615"/>
            <ac:spMk id="16" creationId="{8481E29B-7640-A1ED-C5CA-BA3C7B975247}"/>
          </ac:spMkLst>
        </pc:spChg>
        <pc:spChg chg="add del mod">
          <ac:chgData name="Meena, Ramjilal" userId="04f47ffa-00dc-4f53-a1c1-93674d103375" providerId="ADAL" clId="{031C95E4-19D1-44FA-8511-AFE1489D745A}" dt="2024-02-09T03:04:04.384" v="771" actId="478"/>
          <ac:spMkLst>
            <pc:docMk/>
            <pc:sldMk cId="1457928067" sldId="615"/>
            <ac:spMk id="18" creationId="{2AFB2311-2A54-4959-09F5-41EA81304222}"/>
          </ac:spMkLst>
        </pc:spChg>
        <pc:picChg chg="add mod">
          <ac:chgData name="Meena, Ramjilal" userId="04f47ffa-00dc-4f53-a1c1-93674d103375" providerId="ADAL" clId="{031C95E4-19D1-44FA-8511-AFE1489D745A}" dt="2024-02-13T05:07:08" v="5509" actId="14100"/>
          <ac:picMkLst>
            <pc:docMk/>
            <pc:sldMk cId="1457928067" sldId="615"/>
            <ac:picMk id="3" creationId="{74105CB7-2E9B-24E8-6103-A3AB98E5D37A}"/>
          </ac:picMkLst>
        </pc:picChg>
        <pc:picChg chg="add del mod">
          <ac:chgData name="Meena, Ramjilal" userId="04f47ffa-00dc-4f53-a1c1-93674d103375" providerId="ADAL" clId="{031C95E4-19D1-44FA-8511-AFE1489D745A}" dt="2024-02-09T02:59:44.412" v="732" actId="478"/>
          <ac:picMkLst>
            <pc:docMk/>
            <pc:sldMk cId="1457928067" sldId="615"/>
            <ac:picMk id="3" creationId="{B43ABFE2-0C9B-A0C0-62DC-362449EC7E1C}"/>
          </ac:picMkLst>
        </pc:picChg>
        <pc:picChg chg="add del mod">
          <ac:chgData name="Meena, Ramjilal" userId="04f47ffa-00dc-4f53-a1c1-93674d103375" providerId="ADAL" clId="{031C95E4-19D1-44FA-8511-AFE1489D745A}" dt="2024-02-11T05:09:44.764" v="3718" actId="478"/>
          <ac:picMkLst>
            <pc:docMk/>
            <pc:sldMk cId="1457928067" sldId="615"/>
            <ac:picMk id="5" creationId="{B028F916-93E5-D7B1-6C30-2850097A29B1}"/>
          </ac:picMkLst>
        </pc:picChg>
        <pc:picChg chg="add mod">
          <ac:chgData name="Meena, Ramjilal" userId="04f47ffa-00dc-4f53-a1c1-93674d103375" providerId="ADAL" clId="{031C95E4-19D1-44FA-8511-AFE1489D745A}" dt="2024-02-09T02:59:15.531" v="730"/>
          <ac:picMkLst>
            <pc:docMk/>
            <pc:sldMk cId="1457928067" sldId="615"/>
            <ac:picMk id="7" creationId="{15F56C10-8364-32A8-6983-D2F3178A84F9}"/>
          </ac:picMkLst>
        </pc:picChg>
        <pc:picChg chg="add mod">
          <ac:chgData name="Meena, Ramjilal" userId="04f47ffa-00dc-4f53-a1c1-93674d103375" providerId="ADAL" clId="{031C95E4-19D1-44FA-8511-AFE1489D745A}" dt="2024-02-13T05:07:05.771" v="5508" actId="14100"/>
          <ac:picMkLst>
            <pc:docMk/>
            <pc:sldMk cId="1457928067" sldId="615"/>
            <ac:picMk id="9" creationId="{4651AB2F-513E-D07E-059D-83911DDD6CC4}"/>
          </ac:picMkLst>
        </pc:picChg>
        <pc:picChg chg="add mod">
          <ac:chgData name="Meena, Ramjilal" userId="04f47ffa-00dc-4f53-a1c1-93674d103375" providerId="ADAL" clId="{031C95E4-19D1-44FA-8511-AFE1489D745A}" dt="2024-02-09T02:59:30.853" v="731"/>
          <ac:picMkLst>
            <pc:docMk/>
            <pc:sldMk cId="1457928067" sldId="615"/>
            <ac:picMk id="10" creationId="{F049E7BA-79B2-4549-B2DE-6FA1EC060BD1}"/>
          </ac:picMkLst>
        </pc:picChg>
        <pc:picChg chg="add mod">
          <ac:chgData name="Meena, Ramjilal" userId="04f47ffa-00dc-4f53-a1c1-93674d103375" providerId="ADAL" clId="{031C95E4-19D1-44FA-8511-AFE1489D745A}" dt="2024-02-10T11:49:22.428" v="3047" actId="14100"/>
          <ac:picMkLst>
            <pc:docMk/>
            <pc:sldMk cId="1457928067" sldId="615"/>
            <ac:picMk id="11" creationId="{802EC2DD-4CA7-C3C3-ABD4-567415077245}"/>
          </ac:picMkLst>
        </pc:picChg>
        <pc:picChg chg="del">
          <ac:chgData name="Meena, Ramjilal" userId="04f47ffa-00dc-4f53-a1c1-93674d103375" providerId="ADAL" clId="{031C95E4-19D1-44FA-8511-AFE1489D745A}" dt="2024-02-09T02:58:42.133" v="728" actId="478"/>
          <ac:picMkLst>
            <pc:docMk/>
            <pc:sldMk cId="1457928067" sldId="615"/>
            <ac:picMk id="11" creationId="{8F2EF458-9879-2932-2779-3D61045E6C74}"/>
          </ac:picMkLst>
        </pc:picChg>
        <pc:picChg chg="add mod">
          <ac:chgData name="Meena, Ramjilal" userId="04f47ffa-00dc-4f53-a1c1-93674d103375" providerId="ADAL" clId="{031C95E4-19D1-44FA-8511-AFE1489D745A}" dt="2024-02-11T05:09:40.987" v="3717"/>
          <ac:picMkLst>
            <pc:docMk/>
            <pc:sldMk cId="1457928067" sldId="615"/>
            <ac:picMk id="12" creationId="{AE9A9593-36E5-102A-A158-8E602C6ADE9F}"/>
          </ac:picMkLst>
        </pc:picChg>
        <pc:picChg chg="add del mod">
          <ac:chgData name="Meena, Ramjilal" userId="04f47ffa-00dc-4f53-a1c1-93674d103375" providerId="ADAL" clId="{031C95E4-19D1-44FA-8511-AFE1489D745A}" dt="2024-02-10T11:47:10.369" v="3031" actId="478"/>
          <ac:picMkLst>
            <pc:docMk/>
            <pc:sldMk cId="1457928067" sldId="615"/>
            <ac:picMk id="12" creationId="{D6D299D0-5929-2B88-7E30-EA0FCCDA7FB8}"/>
          </ac:picMkLst>
        </pc:picChg>
        <pc:picChg chg="add del mod">
          <ac:chgData name="Meena, Ramjilal" userId="04f47ffa-00dc-4f53-a1c1-93674d103375" providerId="ADAL" clId="{031C95E4-19D1-44FA-8511-AFE1489D745A}" dt="2024-02-10T11:46:00.062" v="3025" actId="478"/>
          <ac:picMkLst>
            <pc:docMk/>
            <pc:sldMk cId="1457928067" sldId="615"/>
            <ac:picMk id="13" creationId="{93CBEC44-FB2E-3704-4B44-4BBF0BB64680}"/>
          </ac:picMkLst>
        </pc:picChg>
        <pc:picChg chg="add del mod">
          <ac:chgData name="Meena, Ramjilal" userId="04f47ffa-00dc-4f53-a1c1-93674d103375" providerId="ADAL" clId="{031C95E4-19D1-44FA-8511-AFE1489D745A}" dt="2024-02-10T11:44:02.092" v="3009" actId="478"/>
          <ac:picMkLst>
            <pc:docMk/>
            <pc:sldMk cId="1457928067" sldId="615"/>
            <ac:picMk id="19" creationId="{F2EFDCA4-C19F-34D2-4575-6686D3034DC3}"/>
          </ac:picMkLst>
        </pc:picChg>
        <pc:picChg chg="del">
          <ac:chgData name="Meena, Ramjilal" userId="04f47ffa-00dc-4f53-a1c1-93674d103375" providerId="ADAL" clId="{031C95E4-19D1-44FA-8511-AFE1489D745A}" dt="2024-02-09T02:58:38.979" v="727" actId="478"/>
          <ac:picMkLst>
            <pc:docMk/>
            <pc:sldMk cId="1457928067" sldId="615"/>
            <ac:picMk id="34" creationId="{B3E7D900-33FB-6F3B-1C38-7C0BF3B1FAD7}"/>
          </ac:picMkLst>
        </pc:picChg>
      </pc:sldChg>
      <pc:sldChg chg="addSp modSp del mod">
        <pc:chgData name="Meena, Ramjilal" userId="04f47ffa-00dc-4f53-a1c1-93674d103375" providerId="ADAL" clId="{031C95E4-19D1-44FA-8511-AFE1489D745A}" dt="2024-02-09T03:36:43.850" v="942" actId="47"/>
        <pc:sldMkLst>
          <pc:docMk/>
          <pc:sldMk cId="3272547581" sldId="616"/>
        </pc:sldMkLst>
        <pc:spChg chg="mod">
          <ac:chgData name="Meena, Ramjilal" userId="04f47ffa-00dc-4f53-a1c1-93674d103375" providerId="ADAL" clId="{031C95E4-19D1-44FA-8511-AFE1489D745A}" dt="2024-02-04T15:17:11.572" v="221" actId="20577"/>
          <ac:spMkLst>
            <pc:docMk/>
            <pc:sldMk cId="3272547581" sldId="616"/>
            <ac:spMk id="4" creationId="{3332AEE5-98AD-BBDF-02F6-D63F99A7F892}"/>
          </ac:spMkLst>
        </pc:spChg>
        <pc:picChg chg="add mod">
          <ac:chgData name="Meena, Ramjilal" userId="04f47ffa-00dc-4f53-a1c1-93674d103375" providerId="ADAL" clId="{031C95E4-19D1-44FA-8511-AFE1489D745A}" dt="2024-02-04T15:14:39.229" v="196"/>
          <ac:picMkLst>
            <pc:docMk/>
            <pc:sldMk cId="3272547581" sldId="616"/>
            <ac:picMk id="5" creationId="{08B01D0F-F484-9EB3-6F55-709169D282D7}"/>
          </ac:picMkLst>
        </pc:picChg>
      </pc:sldChg>
      <pc:sldChg chg="addSp modSp del mod">
        <pc:chgData name="Meena, Ramjilal" userId="04f47ffa-00dc-4f53-a1c1-93674d103375" providerId="ADAL" clId="{031C95E4-19D1-44FA-8511-AFE1489D745A}" dt="2024-02-10T04:52:18.192" v="2262" actId="47"/>
        <pc:sldMkLst>
          <pc:docMk/>
          <pc:sldMk cId="25737968" sldId="617"/>
        </pc:sldMkLst>
        <pc:spChg chg="mod">
          <ac:chgData name="Meena, Ramjilal" userId="04f47ffa-00dc-4f53-a1c1-93674d103375" providerId="ADAL" clId="{031C95E4-19D1-44FA-8511-AFE1489D745A}" dt="2024-02-04T15:17:17.409" v="223" actId="20577"/>
          <ac:spMkLst>
            <pc:docMk/>
            <pc:sldMk cId="25737968" sldId="617"/>
            <ac:spMk id="4" creationId="{3332AEE5-98AD-BBDF-02F6-D63F99A7F892}"/>
          </ac:spMkLst>
        </pc:spChg>
        <pc:picChg chg="add mod">
          <ac:chgData name="Meena, Ramjilal" userId="04f47ffa-00dc-4f53-a1c1-93674d103375" providerId="ADAL" clId="{031C95E4-19D1-44FA-8511-AFE1489D745A}" dt="2024-02-04T15:14:40.564" v="197"/>
          <ac:picMkLst>
            <pc:docMk/>
            <pc:sldMk cId="25737968" sldId="617"/>
            <ac:picMk id="5" creationId="{F51E438D-EC02-F2E5-0341-AF494D81F66C}"/>
          </ac:picMkLst>
        </pc:picChg>
      </pc:sldChg>
      <pc:sldChg chg="addSp delSp modSp del mod">
        <pc:chgData name="Meena, Ramjilal" userId="04f47ffa-00dc-4f53-a1c1-93674d103375" providerId="ADAL" clId="{031C95E4-19D1-44FA-8511-AFE1489D745A}" dt="2024-02-10T11:15:57.539" v="2903" actId="47"/>
        <pc:sldMkLst>
          <pc:docMk/>
          <pc:sldMk cId="1084507714" sldId="618"/>
        </pc:sldMkLst>
        <pc:picChg chg="del mod">
          <ac:chgData name="Meena, Ramjilal" userId="04f47ffa-00dc-4f53-a1c1-93674d103375" providerId="ADAL" clId="{031C95E4-19D1-44FA-8511-AFE1489D745A}" dt="2024-02-04T15:15:15.760" v="204" actId="478"/>
          <ac:picMkLst>
            <pc:docMk/>
            <pc:sldMk cId="1084507714" sldId="618"/>
            <ac:picMk id="7" creationId="{52A18FB9-F5FD-5A3D-9FEA-C969E34052E2}"/>
          </ac:picMkLst>
        </pc:picChg>
        <pc:picChg chg="add mod">
          <ac:chgData name="Meena, Ramjilal" userId="04f47ffa-00dc-4f53-a1c1-93674d103375" providerId="ADAL" clId="{031C95E4-19D1-44FA-8511-AFE1489D745A}" dt="2024-02-04T15:14:47.791" v="199"/>
          <ac:picMkLst>
            <pc:docMk/>
            <pc:sldMk cId="1084507714" sldId="618"/>
            <ac:picMk id="10" creationId="{66FF93FE-224B-5264-393A-D5C1E638B2C4}"/>
          </ac:picMkLst>
        </pc:picChg>
      </pc:sldChg>
      <pc:sldChg chg="addSp delSp modSp del mod modNotesTx">
        <pc:chgData name="Meena, Ramjilal" userId="04f47ffa-00dc-4f53-a1c1-93674d103375" providerId="ADAL" clId="{031C95E4-19D1-44FA-8511-AFE1489D745A}" dt="2024-02-13T12:24:47.746" v="5848" actId="47"/>
        <pc:sldMkLst>
          <pc:docMk/>
          <pc:sldMk cId="854718131" sldId="620"/>
        </pc:sldMkLst>
        <pc:spChg chg="mod">
          <ac:chgData name="Meena, Ramjilal" userId="04f47ffa-00dc-4f53-a1c1-93674d103375" providerId="ADAL" clId="{031C95E4-19D1-44FA-8511-AFE1489D745A}" dt="2024-02-12T14:10:17.704" v="5498" actId="20577"/>
          <ac:spMkLst>
            <pc:docMk/>
            <pc:sldMk cId="854718131" sldId="620"/>
            <ac:spMk id="4" creationId="{3332AEE5-98AD-BBDF-02F6-D63F99A7F892}"/>
          </ac:spMkLst>
        </pc:spChg>
        <pc:picChg chg="del">
          <ac:chgData name="Meena, Ramjilal" userId="04f47ffa-00dc-4f53-a1c1-93674d103375" providerId="ADAL" clId="{031C95E4-19D1-44FA-8511-AFE1489D745A}" dt="2024-02-04T15:15:26.136" v="205" actId="478"/>
          <ac:picMkLst>
            <pc:docMk/>
            <pc:sldMk cId="854718131" sldId="620"/>
            <ac:picMk id="7" creationId="{52A18FB9-F5FD-5A3D-9FEA-C969E34052E2}"/>
          </ac:picMkLst>
        </pc:picChg>
        <pc:picChg chg="add del mod">
          <ac:chgData name="Meena, Ramjilal" userId="04f47ffa-00dc-4f53-a1c1-93674d103375" providerId="ADAL" clId="{031C95E4-19D1-44FA-8511-AFE1489D745A}" dt="2024-02-11T05:58:00.233" v="3909" actId="478"/>
          <ac:picMkLst>
            <pc:docMk/>
            <pc:sldMk cId="854718131" sldId="620"/>
            <ac:picMk id="12" creationId="{2AFB9859-67F1-A05C-55D5-965170EC601B}"/>
          </ac:picMkLst>
        </pc:picChg>
      </pc:sldChg>
      <pc:sldChg chg="del">
        <pc:chgData name="Meena, Ramjilal" userId="04f47ffa-00dc-4f53-a1c1-93674d103375" providerId="ADAL" clId="{031C95E4-19D1-44FA-8511-AFE1489D745A}" dt="2024-02-25T06:29:43.504" v="7612" actId="47"/>
        <pc:sldMkLst>
          <pc:docMk/>
          <pc:sldMk cId="1496932916" sldId="627"/>
        </pc:sldMkLst>
      </pc:sldChg>
      <pc:sldChg chg="del">
        <pc:chgData name="Meena, Ramjilal" userId="04f47ffa-00dc-4f53-a1c1-93674d103375" providerId="ADAL" clId="{031C95E4-19D1-44FA-8511-AFE1489D745A}" dt="2024-02-25T06:29:52.004" v="7614" actId="47"/>
        <pc:sldMkLst>
          <pc:docMk/>
          <pc:sldMk cId="3353266924" sldId="634"/>
        </pc:sldMkLst>
      </pc:sldChg>
      <pc:sldChg chg="addSp delSp modSp add del mod">
        <pc:chgData name="Meena, Ramjilal" userId="04f47ffa-00dc-4f53-a1c1-93674d103375" providerId="ADAL" clId="{031C95E4-19D1-44FA-8511-AFE1489D745A}" dt="2024-02-04T15:14:04.812" v="188" actId="47"/>
        <pc:sldMkLst>
          <pc:docMk/>
          <pc:sldMk cId="448148482" sldId="638"/>
        </pc:sldMkLst>
        <pc:spChg chg="del">
          <ac:chgData name="Meena, Ramjilal" userId="04f47ffa-00dc-4f53-a1c1-93674d103375" providerId="ADAL" clId="{031C95E4-19D1-44FA-8511-AFE1489D745A}" dt="2024-02-04T15:08:03.137" v="134" actId="478"/>
          <ac:spMkLst>
            <pc:docMk/>
            <pc:sldMk cId="448148482" sldId="638"/>
            <ac:spMk id="2" creationId="{593FF5E7-0143-06B7-E96B-8E2452A79E15}"/>
          </ac:spMkLst>
        </pc:spChg>
        <pc:spChg chg="del">
          <ac:chgData name="Meena, Ramjilal" userId="04f47ffa-00dc-4f53-a1c1-93674d103375" providerId="ADAL" clId="{031C95E4-19D1-44FA-8511-AFE1489D745A}" dt="2024-02-04T15:08:01.364" v="133" actId="478"/>
          <ac:spMkLst>
            <pc:docMk/>
            <pc:sldMk cId="448148482" sldId="638"/>
            <ac:spMk id="4" creationId="{3858D42D-E32C-B066-0E5B-FA05FBB099C7}"/>
          </ac:spMkLst>
        </pc:spChg>
        <pc:spChg chg="add del mod">
          <ac:chgData name="Meena, Ramjilal" userId="04f47ffa-00dc-4f53-a1c1-93674d103375" providerId="ADAL" clId="{031C95E4-19D1-44FA-8511-AFE1489D745A}" dt="2024-02-04T15:08:05.584" v="135" actId="478"/>
          <ac:spMkLst>
            <pc:docMk/>
            <pc:sldMk cId="448148482" sldId="638"/>
            <ac:spMk id="5" creationId="{9ACFECDB-75A3-FCD6-3EDE-A11812426F63}"/>
          </ac:spMkLst>
        </pc:spChg>
        <pc:picChg chg="add del mod">
          <ac:chgData name="Meena, Ramjilal" userId="04f47ffa-00dc-4f53-a1c1-93674d103375" providerId="ADAL" clId="{031C95E4-19D1-44FA-8511-AFE1489D745A}" dt="2024-02-04T15:10:06.110" v="144" actId="478"/>
          <ac:picMkLst>
            <pc:docMk/>
            <pc:sldMk cId="448148482" sldId="638"/>
            <ac:picMk id="7" creationId="{925B4B1B-99B3-25D1-C4A9-83C5A582A04F}"/>
          </ac:picMkLst>
        </pc:picChg>
        <pc:picChg chg="add">
          <ac:chgData name="Meena, Ramjilal" userId="04f47ffa-00dc-4f53-a1c1-93674d103375" providerId="ADAL" clId="{031C95E4-19D1-44FA-8511-AFE1489D745A}" dt="2024-02-04T15:10:08.074" v="145" actId="22"/>
          <ac:picMkLst>
            <pc:docMk/>
            <pc:sldMk cId="448148482" sldId="638"/>
            <ac:picMk id="10" creationId="{A3BEE308-53CE-74BA-6705-186D669FAB3B}"/>
          </ac:picMkLst>
        </pc:picChg>
      </pc:sldChg>
      <pc:sldChg chg="add del">
        <pc:chgData name="Meena, Ramjilal" userId="04f47ffa-00dc-4f53-a1c1-93674d103375" providerId="ADAL" clId="{031C95E4-19D1-44FA-8511-AFE1489D745A}" dt="2024-02-04T14:54:42.544" v="41" actId="2890"/>
        <pc:sldMkLst>
          <pc:docMk/>
          <pc:sldMk cId="1676402743" sldId="638"/>
        </pc:sldMkLst>
      </pc:sldChg>
      <pc:sldChg chg="addSp delSp modSp add del mod">
        <pc:chgData name="Meena, Ramjilal" userId="04f47ffa-00dc-4f53-a1c1-93674d103375" providerId="ADAL" clId="{031C95E4-19D1-44FA-8511-AFE1489D745A}" dt="2024-02-04T15:03:23.282" v="119" actId="47"/>
        <pc:sldMkLst>
          <pc:docMk/>
          <pc:sldMk cId="1295238734" sldId="639"/>
        </pc:sldMkLst>
        <pc:picChg chg="add mod">
          <ac:chgData name="Meena, Ramjilal" userId="04f47ffa-00dc-4f53-a1c1-93674d103375" providerId="ADAL" clId="{031C95E4-19D1-44FA-8511-AFE1489D745A}" dt="2024-02-04T14:57:56.320" v="62" actId="14100"/>
          <ac:picMkLst>
            <pc:docMk/>
            <pc:sldMk cId="1295238734" sldId="639"/>
            <ac:picMk id="3" creationId="{418F6AB8-4633-01B7-8235-52AA99699D72}"/>
          </ac:picMkLst>
        </pc:picChg>
        <pc:picChg chg="del">
          <ac:chgData name="Meena, Ramjilal" userId="04f47ffa-00dc-4f53-a1c1-93674d103375" providerId="ADAL" clId="{031C95E4-19D1-44FA-8511-AFE1489D745A}" dt="2024-02-04T14:57:42.617" v="58" actId="478"/>
          <ac:picMkLst>
            <pc:docMk/>
            <pc:sldMk cId="1295238734" sldId="639"/>
            <ac:picMk id="6" creationId="{F3D8FC25-C04A-BF4E-ABFA-211E94D08EE6}"/>
          </ac:picMkLst>
        </pc:picChg>
      </pc:sldChg>
      <pc:sldChg chg="addSp modSp add mod">
        <pc:chgData name="Meena, Ramjilal" userId="04f47ffa-00dc-4f53-a1c1-93674d103375" providerId="ADAL" clId="{031C95E4-19D1-44FA-8511-AFE1489D745A}" dt="2024-02-07T04:02:01.139" v="669" actId="403"/>
        <pc:sldMkLst>
          <pc:docMk/>
          <pc:sldMk cId="3013977165" sldId="639"/>
        </pc:sldMkLst>
        <pc:spChg chg="mod">
          <ac:chgData name="Meena, Ramjilal" userId="04f47ffa-00dc-4f53-a1c1-93674d103375" providerId="ADAL" clId="{031C95E4-19D1-44FA-8511-AFE1489D745A}" dt="2024-02-07T04:02:01.139" v="669" actId="403"/>
          <ac:spMkLst>
            <pc:docMk/>
            <pc:sldMk cId="3013977165" sldId="639"/>
            <ac:spMk id="2" creationId="{593FF5E7-0143-06B7-E96B-8E2452A79E15}"/>
          </ac:spMkLst>
        </pc:spChg>
        <pc:picChg chg="add mod">
          <ac:chgData name="Meena, Ramjilal" userId="04f47ffa-00dc-4f53-a1c1-93674d103375" providerId="ADAL" clId="{031C95E4-19D1-44FA-8511-AFE1489D745A}" dt="2024-02-04T15:14:09.922" v="189"/>
          <ac:picMkLst>
            <pc:docMk/>
            <pc:sldMk cId="3013977165" sldId="639"/>
            <ac:picMk id="3" creationId="{6A34A798-5FA5-EA02-7C8C-BC4576CF8D1F}"/>
          </ac:picMkLst>
        </pc:picChg>
      </pc:sldChg>
      <pc:sldChg chg="addSp delSp modSp add mod ord delAnim modAnim">
        <pc:chgData name="Meena, Ramjilal" userId="04f47ffa-00dc-4f53-a1c1-93674d103375" providerId="ADAL" clId="{031C95E4-19D1-44FA-8511-AFE1489D745A}" dt="2024-03-03T03:32:47.461" v="8767" actId="255"/>
        <pc:sldMkLst>
          <pc:docMk/>
          <pc:sldMk cId="2755911879" sldId="640"/>
        </pc:sldMkLst>
        <pc:spChg chg="mod">
          <ac:chgData name="Meena, Ramjilal" userId="04f47ffa-00dc-4f53-a1c1-93674d103375" providerId="ADAL" clId="{031C95E4-19D1-44FA-8511-AFE1489D745A}" dt="2024-02-05T14:42:15.255" v="439" actId="108"/>
          <ac:spMkLst>
            <pc:docMk/>
            <pc:sldMk cId="2755911879" sldId="640"/>
            <ac:spMk id="2" creationId="{E8BEF486-4AA2-1415-B40E-85F4FEE92377}"/>
          </ac:spMkLst>
        </pc:spChg>
        <pc:spChg chg="add mod">
          <ac:chgData name="Meena, Ramjilal" userId="04f47ffa-00dc-4f53-a1c1-93674d103375" providerId="ADAL" clId="{031C95E4-19D1-44FA-8511-AFE1489D745A}" dt="2024-02-05T15:02:57.983" v="447" actId="14100"/>
          <ac:spMkLst>
            <pc:docMk/>
            <pc:sldMk cId="2755911879" sldId="640"/>
            <ac:spMk id="3" creationId="{A916A722-02C4-BD7F-053E-9A4D94B4BC64}"/>
          </ac:spMkLst>
        </pc:spChg>
        <pc:spChg chg="del">
          <ac:chgData name="Meena, Ramjilal" userId="04f47ffa-00dc-4f53-a1c1-93674d103375" providerId="ADAL" clId="{031C95E4-19D1-44FA-8511-AFE1489D745A}" dt="2024-02-05T14:09:20.332" v="369" actId="478"/>
          <ac:spMkLst>
            <pc:docMk/>
            <pc:sldMk cId="2755911879" sldId="640"/>
            <ac:spMk id="16" creationId="{2C6E3003-2B81-9B5A-ED22-DC14D221356C}"/>
          </ac:spMkLst>
        </pc:spChg>
        <pc:spChg chg="mod">
          <ac:chgData name="Meena, Ramjilal" userId="04f47ffa-00dc-4f53-a1c1-93674d103375" providerId="ADAL" clId="{031C95E4-19D1-44FA-8511-AFE1489D745A}" dt="2024-03-03T03:32:47.461" v="8767" actId="255"/>
          <ac:spMkLst>
            <pc:docMk/>
            <pc:sldMk cId="2755911879" sldId="640"/>
            <ac:spMk id="22" creationId="{BA365313-BB65-06EB-962B-97768B24C7E0}"/>
          </ac:spMkLst>
        </pc:spChg>
        <pc:picChg chg="del">
          <ac:chgData name="Meena, Ramjilal" userId="04f47ffa-00dc-4f53-a1c1-93674d103375" providerId="ADAL" clId="{031C95E4-19D1-44FA-8511-AFE1489D745A}" dt="2024-02-05T13:59:59.471" v="349" actId="478"/>
          <ac:picMkLst>
            <pc:docMk/>
            <pc:sldMk cId="2755911879" sldId="640"/>
            <ac:picMk id="12" creationId="{984D71F7-FF45-E973-0A7B-9B05BDBA5BBB}"/>
          </ac:picMkLst>
        </pc:picChg>
        <pc:picChg chg="mod">
          <ac:chgData name="Meena, Ramjilal" userId="04f47ffa-00dc-4f53-a1c1-93674d103375" providerId="ADAL" clId="{031C95E4-19D1-44FA-8511-AFE1489D745A}" dt="2024-02-07T02:13:15.166" v="475" actId="14100"/>
          <ac:picMkLst>
            <pc:docMk/>
            <pc:sldMk cId="2755911879" sldId="640"/>
            <ac:picMk id="19" creationId="{DA049918-93CB-9A83-8474-1898EF960B60}"/>
          </ac:picMkLst>
        </pc:picChg>
        <pc:picChg chg="del">
          <ac:chgData name="Meena, Ramjilal" userId="04f47ffa-00dc-4f53-a1c1-93674d103375" providerId="ADAL" clId="{031C95E4-19D1-44FA-8511-AFE1489D745A}" dt="2024-02-05T14:00:01.488" v="350" actId="478"/>
          <ac:picMkLst>
            <pc:docMk/>
            <pc:sldMk cId="2755911879" sldId="640"/>
            <ac:picMk id="20" creationId="{915CEF9C-D11F-6697-C510-F39DB52E8A9E}"/>
          </ac:picMkLst>
        </pc:picChg>
        <pc:picChg chg="del">
          <ac:chgData name="Meena, Ramjilal" userId="04f47ffa-00dc-4f53-a1c1-93674d103375" providerId="ADAL" clId="{031C95E4-19D1-44FA-8511-AFE1489D745A}" dt="2024-02-05T13:57:31.770" v="341" actId="478"/>
          <ac:picMkLst>
            <pc:docMk/>
            <pc:sldMk cId="2755911879" sldId="640"/>
            <ac:picMk id="21" creationId="{73C2C0DB-CD23-A58F-B584-D627586CBD9B}"/>
          </ac:picMkLst>
        </pc:picChg>
        <pc:picChg chg="mod">
          <ac:chgData name="Meena, Ramjilal" userId="04f47ffa-00dc-4f53-a1c1-93674d103375" providerId="ADAL" clId="{031C95E4-19D1-44FA-8511-AFE1489D745A}" dt="2024-02-05T15:02:59.271" v="448" actId="14100"/>
          <ac:picMkLst>
            <pc:docMk/>
            <pc:sldMk cId="2755911879" sldId="640"/>
            <ac:picMk id="1026" creationId="{C50703D6-EC7B-9ADF-3082-EB1B59AAA850}"/>
          </ac:picMkLst>
        </pc:picChg>
      </pc:sldChg>
      <pc:sldChg chg="delSp del mod">
        <pc:chgData name="Meena, Ramjilal" userId="04f47ffa-00dc-4f53-a1c1-93674d103375" providerId="ADAL" clId="{031C95E4-19D1-44FA-8511-AFE1489D745A}" dt="2024-02-09T03:17:19.799" v="883" actId="47"/>
        <pc:sldMkLst>
          <pc:docMk/>
          <pc:sldMk cId="4221486422" sldId="641"/>
        </pc:sldMkLst>
        <pc:spChg chg="del">
          <ac:chgData name="Meena, Ramjilal" userId="04f47ffa-00dc-4f53-a1c1-93674d103375" providerId="ADAL" clId="{031C95E4-19D1-44FA-8511-AFE1489D745A}" dt="2024-02-09T03:12:47.496" v="830" actId="21"/>
          <ac:spMkLst>
            <pc:docMk/>
            <pc:sldMk cId="4221486422" sldId="641"/>
            <ac:spMk id="4" creationId="{05A0A92F-6E8F-EAE3-966E-A4DD0B37BF01}"/>
          </ac:spMkLst>
        </pc:spChg>
      </pc:sldChg>
      <pc:sldChg chg="addSp delSp modSp add del mod delAnim modAnim">
        <pc:chgData name="Meena, Ramjilal" userId="04f47ffa-00dc-4f53-a1c1-93674d103375" providerId="ADAL" clId="{031C95E4-19D1-44FA-8511-AFE1489D745A}" dt="2024-02-05T14:51:59.442" v="441" actId="47"/>
        <pc:sldMkLst>
          <pc:docMk/>
          <pc:sldMk cId="4250838146" sldId="641"/>
        </pc:sldMkLst>
        <pc:spChg chg="mod">
          <ac:chgData name="Meena, Ramjilal" userId="04f47ffa-00dc-4f53-a1c1-93674d103375" providerId="ADAL" clId="{031C95E4-19D1-44FA-8511-AFE1489D745A}" dt="2024-02-05T14:41:59.079" v="438" actId="108"/>
          <ac:spMkLst>
            <pc:docMk/>
            <pc:sldMk cId="4250838146" sldId="641"/>
            <ac:spMk id="2" creationId="{E8BEF486-4AA2-1415-B40E-85F4FEE92377}"/>
          </ac:spMkLst>
        </pc:spChg>
        <pc:spChg chg="add mod">
          <ac:chgData name="Meena, Ramjilal" userId="04f47ffa-00dc-4f53-a1c1-93674d103375" providerId="ADAL" clId="{031C95E4-19D1-44FA-8511-AFE1489D745A}" dt="2024-02-05T14:29:17.761" v="416"/>
          <ac:spMkLst>
            <pc:docMk/>
            <pc:sldMk cId="4250838146" sldId="641"/>
            <ac:spMk id="3" creationId="{8B1B27B6-5838-F89C-B628-F7EB4CE09C27}"/>
          </ac:spMkLst>
        </pc:spChg>
        <pc:spChg chg="del">
          <ac:chgData name="Meena, Ramjilal" userId="04f47ffa-00dc-4f53-a1c1-93674d103375" providerId="ADAL" clId="{031C95E4-19D1-44FA-8511-AFE1489D745A}" dt="2024-02-05T14:07:45.475" v="352" actId="478"/>
          <ac:spMkLst>
            <pc:docMk/>
            <pc:sldMk cId="4250838146" sldId="641"/>
            <ac:spMk id="16" creationId="{2C6E3003-2B81-9B5A-ED22-DC14D221356C}"/>
          </ac:spMkLst>
        </pc:spChg>
        <pc:spChg chg="mod">
          <ac:chgData name="Meena, Ramjilal" userId="04f47ffa-00dc-4f53-a1c1-93674d103375" providerId="ADAL" clId="{031C95E4-19D1-44FA-8511-AFE1489D745A}" dt="2024-02-05T14:29:30.969" v="418" actId="108"/>
          <ac:spMkLst>
            <pc:docMk/>
            <pc:sldMk cId="4250838146" sldId="641"/>
            <ac:spMk id="22" creationId="{BA365313-BB65-06EB-962B-97768B24C7E0}"/>
          </ac:spMkLst>
        </pc:spChg>
        <pc:picChg chg="del">
          <ac:chgData name="Meena, Ramjilal" userId="04f47ffa-00dc-4f53-a1c1-93674d103375" providerId="ADAL" clId="{031C95E4-19D1-44FA-8511-AFE1489D745A}" dt="2024-02-05T14:25:40.379" v="413" actId="478"/>
          <ac:picMkLst>
            <pc:docMk/>
            <pc:sldMk cId="4250838146" sldId="641"/>
            <ac:picMk id="12" creationId="{984D71F7-FF45-E973-0A7B-9B05BDBA5BBB}"/>
          </ac:picMkLst>
        </pc:picChg>
        <pc:picChg chg="del">
          <ac:chgData name="Meena, Ramjilal" userId="04f47ffa-00dc-4f53-a1c1-93674d103375" providerId="ADAL" clId="{031C95E4-19D1-44FA-8511-AFE1489D745A}" dt="2024-02-05T14:25:41.236" v="414" actId="478"/>
          <ac:picMkLst>
            <pc:docMk/>
            <pc:sldMk cId="4250838146" sldId="641"/>
            <ac:picMk id="20" creationId="{915CEF9C-D11F-6697-C510-F39DB52E8A9E}"/>
          </ac:picMkLst>
        </pc:picChg>
        <pc:picChg chg="del">
          <ac:chgData name="Meena, Ramjilal" userId="04f47ffa-00dc-4f53-a1c1-93674d103375" providerId="ADAL" clId="{031C95E4-19D1-44FA-8511-AFE1489D745A}" dt="2024-02-05T14:10:17.954" v="373" actId="478"/>
          <ac:picMkLst>
            <pc:docMk/>
            <pc:sldMk cId="4250838146" sldId="641"/>
            <ac:picMk id="21" creationId="{73C2C0DB-CD23-A58F-B584-D627586CBD9B}"/>
          </ac:picMkLst>
        </pc:picChg>
      </pc:sldChg>
      <pc:sldChg chg="addSp delSp modSp add del mod delAnim modAnim">
        <pc:chgData name="Meena, Ramjilal" userId="04f47ffa-00dc-4f53-a1c1-93674d103375" providerId="ADAL" clId="{031C95E4-19D1-44FA-8511-AFE1489D745A}" dt="2024-02-05T14:51:56.091" v="440" actId="47"/>
        <pc:sldMkLst>
          <pc:docMk/>
          <pc:sldMk cId="1095092400" sldId="642"/>
        </pc:sldMkLst>
        <pc:spChg chg="mod">
          <ac:chgData name="Meena, Ramjilal" userId="04f47ffa-00dc-4f53-a1c1-93674d103375" providerId="ADAL" clId="{031C95E4-19D1-44FA-8511-AFE1489D745A}" dt="2024-02-05T13:54:31.233" v="322" actId="108"/>
          <ac:spMkLst>
            <pc:docMk/>
            <pc:sldMk cId="1095092400" sldId="642"/>
            <ac:spMk id="2" creationId="{E8BEF486-4AA2-1415-B40E-85F4FEE92377}"/>
          </ac:spMkLst>
        </pc:spChg>
        <pc:spChg chg="add del mod">
          <ac:chgData name="Meena, Ramjilal" userId="04f47ffa-00dc-4f53-a1c1-93674d103375" providerId="ADAL" clId="{031C95E4-19D1-44FA-8511-AFE1489D745A}" dt="2024-02-05T14:38:44.797" v="432" actId="478"/>
          <ac:spMkLst>
            <pc:docMk/>
            <pc:sldMk cId="1095092400" sldId="642"/>
            <ac:spMk id="3" creationId="{80934373-89F2-7AE3-2E31-4240479B2EC4}"/>
          </ac:spMkLst>
        </pc:spChg>
        <pc:spChg chg="del">
          <ac:chgData name="Meena, Ramjilal" userId="04f47ffa-00dc-4f53-a1c1-93674d103375" providerId="ADAL" clId="{031C95E4-19D1-44FA-8511-AFE1489D745A}" dt="2024-02-05T14:39:11.643" v="435" actId="478"/>
          <ac:spMkLst>
            <pc:docMk/>
            <pc:sldMk cId="1095092400" sldId="642"/>
            <ac:spMk id="16" creationId="{2C6E3003-2B81-9B5A-ED22-DC14D221356C}"/>
          </ac:spMkLst>
        </pc:spChg>
        <pc:picChg chg="add mod">
          <ac:chgData name="Meena, Ramjilal" userId="04f47ffa-00dc-4f53-a1c1-93674d103375" providerId="ADAL" clId="{031C95E4-19D1-44FA-8511-AFE1489D745A}" dt="2024-02-05T14:39:21.199" v="437" actId="1076"/>
          <ac:picMkLst>
            <pc:docMk/>
            <pc:sldMk cId="1095092400" sldId="642"/>
            <ac:picMk id="5" creationId="{19C3969C-93E7-0CB3-60A9-D11BBBDEFD86}"/>
          </ac:picMkLst>
        </pc:picChg>
        <pc:picChg chg="del">
          <ac:chgData name="Meena, Ramjilal" userId="04f47ffa-00dc-4f53-a1c1-93674d103375" providerId="ADAL" clId="{031C95E4-19D1-44FA-8511-AFE1489D745A}" dt="2024-02-05T14:33:59.281" v="427" actId="478"/>
          <ac:picMkLst>
            <pc:docMk/>
            <pc:sldMk cId="1095092400" sldId="642"/>
            <ac:picMk id="12" creationId="{984D71F7-FF45-E973-0A7B-9B05BDBA5BBB}"/>
          </ac:picMkLst>
        </pc:picChg>
        <pc:picChg chg="del">
          <ac:chgData name="Meena, Ramjilal" userId="04f47ffa-00dc-4f53-a1c1-93674d103375" providerId="ADAL" clId="{031C95E4-19D1-44FA-8511-AFE1489D745A}" dt="2024-02-05T14:33:59.927" v="428" actId="478"/>
          <ac:picMkLst>
            <pc:docMk/>
            <pc:sldMk cId="1095092400" sldId="642"/>
            <ac:picMk id="20" creationId="{915CEF9C-D11F-6697-C510-F39DB52E8A9E}"/>
          </ac:picMkLst>
        </pc:picChg>
        <pc:picChg chg="del">
          <ac:chgData name="Meena, Ramjilal" userId="04f47ffa-00dc-4f53-a1c1-93674d103375" providerId="ADAL" clId="{031C95E4-19D1-44FA-8511-AFE1489D745A}" dt="2024-02-05T14:33:43.647" v="422" actId="478"/>
          <ac:picMkLst>
            <pc:docMk/>
            <pc:sldMk cId="1095092400" sldId="642"/>
            <ac:picMk id="21" creationId="{73C2C0DB-CD23-A58F-B584-D627586CBD9B}"/>
          </ac:picMkLst>
        </pc:picChg>
      </pc:sldChg>
      <pc:sldChg chg="del">
        <pc:chgData name="Meena, Ramjilal" userId="04f47ffa-00dc-4f53-a1c1-93674d103375" providerId="ADAL" clId="{031C95E4-19D1-44FA-8511-AFE1489D745A}" dt="2024-02-23T05:57:53.608" v="6753" actId="47"/>
        <pc:sldMkLst>
          <pc:docMk/>
          <pc:sldMk cId="1711553536" sldId="642"/>
        </pc:sldMkLst>
      </pc:sldChg>
      <pc:sldChg chg="add del">
        <pc:chgData name="Meena, Ramjilal" userId="04f47ffa-00dc-4f53-a1c1-93674d103375" providerId="ADAL" clId="{031C95E4-19D1-44FA-8511-AFE1489D745A}" dt="2024-02-05T14:10:05.009" v="371" actId="2890"/>
        <pc:sldMkLst>
          <pc:docMk/>
          <pc:sldMk cId="2761112071" sldId="643"/>
        </pc:sldMkLst>
      </pc:sldChg>
      <pc:sldChg chg="addSp delSp modSp add del mod modAnim">
        <pc:chgData name="Meena, Ramjilal" userId="04f47ffa-00dc-4f53-a1c1-93674d103375" providerId="ADAL" clId="{031C95E4-19D1-44FA-8511-AFE1489D745A}" dt="2024-02-10T11:11:26.418" v="2871" actId="47"/>
        <pc:sldMkLst>
          <pc:docMk/>
          <pc:sldMk cId="4107745085" sldId="643"/>
        </pc:sldMkLst>
        <pc:spChg chg="mod">
          <ac:chgData name="Meena, Ramjilal" userId="04f47ffa-00dc-4f53-a1c1-93674d103375" providerId="ADAL" clId="{031C95E4-19D1-44FA-8511-AFE1489D745A}" dt="2024-02-10T04:47:44.839" v="2201" actId="20577"/>
          <ac:spMkLst>
            <pc:docMk/>
            <pc:sldMk cId="4107745085" sldId="643"/>
            <ac:spMk id="2" creationId="{99F2AB9C-497F-2B8F-6B85-E5795A8DF5C5}"/>
          </ac:spMkLst>
        </pc:spChg>
        <pc:spChg chg="del">
          <ac:chgData name="Meena, Ramjilal" userId="04f47ffa-00dc-4f53-a1c1-93674d103375" providerId="ADAL" clId="{031C95E4-19D1-44FA-8511-AFE1489D745A}" dt="2024-02-09T03:17:25.779" v="884" actId="478"/>
          <ac:spMkLst>
            <pc:docMk/>
            <pc:sldMk cId="4107745085" sldId="643"/>
            <ac:spMk id="4" creationId="{05A0A92F-6E8F-EAE3-966E-A4DD0B37BF01}"/>
          </ac:spMkLst>
        </pc:spChg>
        <pc:spChg chg="add del mod">
          <ac:chgData name="Meena, Ramjilal" userId="04f47ffa-00dc-4f53-a1c1-93674d103375" providerId="ADAL" clId="{031C95E4-19D1-44FA-8511-AFE1489D745A}" dt="2024-02-10T02:26:03.031" v="1063" actId="478"/>
          <ac:spMkLst>
            <pc:docMk/>
            <pc:sldMk cId="4107745085" sldId="643"/>
            <ac:spMk id="4" creationId="{5F609CE7-DBF6-B064-B1D5-88D3C1079323}"/>
          </ac:spMkLst>
        </pc:spChg>
        <pc:spChg chg="del">
          <ac:chgData name="Meena, Ramjilal" userId="04f47ffa-00dc-4f53-a1c1-93674d103375" providerId="ADAL" clId="{031C95E4-19D1-44FA-8511-AFE1489D745A}" dt="2024-02-09T03:17:27.365" v="885" actId="478"/>
          <ac:spMkLst>
            <pc:docMk/>
            <pc:sldMk cId="4107745085" sldId="643"/>
            <ac:spMk id="5" creationId="{3E8506EB-9A09-D255-2C80-00DB7608C83A}"/>
          </ac:spMkLst>
        </pc:spChg>
        <pc:spChg chg="add del mod">
          <ac:chgData name="Meena, Ramjilal" userId="04f47ffa-00dc-4f53-a1c1-93674d103375" providerId="ADAL" clId="{031C95E4-19D1-44FA-8511-AFE1489D745A}" dt="2024-02-10T02:32:13.558" v="1090" actId="478"/>
          <ac:spMkLst>
            <pc:docMk/>
            <pc:sldMk cId="4107745085" sldId="643"/>
            <ac:spMk id="7" creationId="{8D847806-D473-5731-BCD7-1EC5BB44D010}"/>
          </ac:spMkLst>
        </pc:spChg>
        <pc:spChg chg="add mod">
          <ac:chgData name="Meena, Ramjilal" userId="04f47ffa-00dc-4f53-a1c1-93674d103375" providerId="ADAL" clId="{031C95E4-19D1-44FA-8511-AFE1489D745A}" dt="2024-02-10T04:43:47.613" v="2103" actId="2711"/>
          <ac:spMkLst>
            <pc:docMk/>
            <pc:sldMk cId="4107745085" sldId="643"/>
            <ac:spMk id="12" creationId="{89741BDA-8536-DB3D-5990-ED46C1B659F4}"/>
          </ac:spMkLst>
        </pc:spChg>
        <pc:spChg chg="add del mod">
          <ac:chgData name="Meena, Ramjilal" userId="04f47ffa-00dc-4f53-a1c1-93674d103375" providerId="ADAL" clId="{031C95E4-19D1-44FA-8511-AFE1489D745A}" dt="2024-02-10T04:32:53.811" v="2041" actId="478"/>
          <ac:spMkLst>
            <pc:docMk/>
            <pc:sldMk cId="4107745085" sldId="643"/>
            <ac:spMk id="14" creationId="{CD9FD3A1-CFB5-822F-1F84-888A8DBD825E}"/>
          </ac:spMkLst>
        </pc:spChg>
        <pc:spChg chg="add mod">
          <ac:chgData name="Meena, Ramjilal" userId="04f47ffa-00dc-4f53-a1c1-93674d103375" providerId="ADAL" clId="{031C95E4-19D1-44FA-8511-AFE1489D745A}" dt="2024-02-10T04:25:40.683" v="1983" actId="20577"/>
          <ac:spMkLst>
            <pc:docMk/>
            <pc:sldMk cId="4107745085" sldId="643"/>
            <ac:spMk id="15" creationId="{D09200FE-8793-1A75-BD12-824AE76D2DDB}"/>
          </ac:spMkLst>
        </pc:spChg>
        <pc:spChg chg="add mod">
          <ac:chgData name="Meena, Ramjilal" userId="04f47ffa-00dc-4f53-a1c1-93674d103375" providerId="ADAL" clId="{031C95E4-19D1-44FA-8511-AFE1489D745A}" dt="2024-02-10T04:33:51.784" v="2052" actId="208"/>
          <ac:spMkLst>
            <pc:docMk/>
            <pc:sldMk cId="4107745085" sldId="643"/>
            <ac:spMk id="17" creationId="{80A7EAAD-9A29-CD9C-1F35-4A6C69FDF80E}"/>
          </ac:spMkLst>
        </pc:spChg>
        <pc:spChg chg="add mod">
          <ac:chgData name="Meena, Ramjilal" userId="04f47ffa-00dc-4f53-a1c1-93674d103375" providerId="ADAL" clId="{031C95E4-19D1-44FA-8511-AFE1489D745A}" dt="2024-02-10T04:37:02.379" v="2064" actId="1036"/>
          <ac:spMkLst>
            <pc:docMk/>
            <pc:sldMk cId="4107745085" sldId="643"/>
            <ac:spMk id="18" creationId="{ED31976C-79FD-00C6-9C3C-801474018C9D}"/>
          </ac:spMkLst>
        </pc:spChg>
        <pc:spChg chg="add mod">
          <ac:chgData name="Meena, Ramjilal" userId="04f47ffa-00dc-4f53-a1c1-93674d103375" providerId="ADAL" clId="{031C95E4-19D1-44FA-8511-AFE1489D745A}" dt="2024-02-10T04:37:30.122" v="2067" actId="1076"/>
          <ac:spMkLst>
            <pc:docMk/>
            <pc:sldMk cId="4107745085" sldId="643"/>
            <ac:spMk id="19" creationId="{23220E4A-F517-8777-E642-CA589D804970}"/>
          </ac:spMkLst>
        </pc:spChg>
        <pc:spChg chg="add mod">
          <ac:chgData name="Meena, Ramjilal" userId="04f47ffa-00dc-4f53-a1c1-93674d103375" providerId="ADAL" clId="{031C95E4-19D1-44FA-8511-AFE1489D745A}" dt="2024-02-10T04:38:53.472" v="2077" actId="1036"/>
          <ac:spMkLst>
            <pc:docMk/>
            <pc:sldMk cId="4107745085" sldId="643"/>
            <ac:spMk id="21" creationId="{56DBC3CD-4EBF-5999-09FE-317947239335}"/>
          </ac:spMkLst>
        </pc:spChg>
        <pc:spChg chg="add mod">
          <ac:chgData name="Meena, Ramjilal" userId="04f47ffa-00dc-4f53-a1c1-93674d103375" providerId="ADAL" clId="{031C95E4-19D1-44FA-8511-AFE1489D745A}" dt="2024-02-10T04:40:22.372" v="2092" actId="20577"/>
          <ac:spMkLst>
            <pc:docMk/>
            <pc:sldMk cId="4107745085" sldId="643"/>
            <ac:spMk id="22" creationId="{BE2442AD-167E-B8D7-5A04-957C9144E410}"/>
          </ac:spMkLst>
        </pc:spChg>
        <pc:spChg chg="add mod">
          <ac:chgData name="Meena, Ramjilal" userId="04f47ffa-00dc-4f53-a1c1-93674d103375" providerId="ADAL" clId="{031C95E4-19D1-44FA-8511-AFE1489D745A}" dt="2024-02-10T04:41:11.356" v="2093"/>
          <ac:spMkLst>
            <pc:docMk/>
            <pc:sldMk cId="4107745085" sldId="643"/>
            <ac:spMk id="23" creationId="{5F455BB7-C1F2-E037-3312-C8B29D618495}"/>
          </ac:spMkLst>
        </pc:spChg>
        <pc:picChg chg="add mod">
          <ac:chgData name="Meena, Ramjilal" userId="04f47ffa-00dc-4f53-a1c1-93674d103375" providerId="ADAL" clId="{031C95E4-19D1-44FA-8511-AFE1489D745A}" dt="2024-02-10T02:54:25.474" v="1304" actId="14100"/>
          <ac:picMkLst>
            <pc:docMk/>
            <pc:sldMk cId="4107745085" sldId="643"/>
            <ac:picMk id="8" creationId="{87D29158-8827-AA81-5239-15BCFBFFA9DB}"/>
          </ac:picMkLst>
        </pc:picChg>
        <pc:picChg chg="add mod">
          <ac:chgData name="Meena, Ramjilal" userId="04f47ffa-00dc-4f53-a1c1-93674d103375" providerId="ADAL" clId="{031C95E4-19D1-44FA-8511-AFE1489D745A}" dt="2024-02-10T04:37:48.456" v="2069" actId="14100"/>
          <ac:picMkLst>
            <pc:docMk/>
            <pc:sldMk cId="4107745085" sldId="643"/>
            <ac:picMk id="20" creationId="{6B4BAEBF-BE4D-0BF9-53A9-AA57A847F25A}"/>
          </ac:picMkLst>
        </pc:picChg>
      </pc:sldChg>
      <pc:sldChg chg="addSp delSp modSp add del mod">
        <pc:chgData name="Meena, Ramjilal" userId="04f47ffa-00dc-4f53-a1c1-93674d103375" providerId="ADAL" clId="{031C95E4-19D1-44FA-8511-AFE1489D745A}" dt="2024-02-10T04:44:06.295" v="2104" actId="47"/>
        <pc:sldMkLst>
          <pc:docMk/>
          <pc:sldMk cId="3158117539" sldId="644"/>
        </pc:sldMkLst>
        <pc:spChg chg="mod">
          <ac:chgData name="Meena, Ramjilal" userId="04f47ffa-00dc-4f53-a1c1-93674d103375" providerId="ADAL" clId="{031C95E4-19D1-44FA-8511-AFE1489D745A}" dt="2024-02-10T02:41:37.598" v="1169" actId="20577"/>
          <ac:spMkLst>
            <pc:docMk/>
            <pc:sldMk cId="3158117539" sldId="644"/>
            <ac:spMk id="2" creationId="{99F2AB9C-497F-2B8F-6B85-E5795A8DF5C5}"/>
          </ac:spMkLst>
        </pc:spChg>
        <pc:spChg chg="add del mod">
          <ac:chgData name="Meena, Ramjilal" userId="04f47ffa-00dc-4f53-a1c1-93674d103375" providerId="ADAL" clId="{031C95E4-19D1-44FA-8511-AFE1489D745A}" dt="2024-02-10T02:43:03.791" v="1176" actId="478"/>
          <ac:spMkLst>
            <pc:docMk/>
            <pc:sldMk cId="3158117539" sldId="644"/>
            <ac:spMk id="4" creationId="{30CEA4E6-4725-8FDE-DE07-AD91EDEF7553}"/>
          </ac:spMkLst>
        </pc:spChg>
        <pc:spChg chg="add mod">
          <ac:chgData name="Meena, Ramjilal" userId="04f47ffa-00dc-4f53-a1c1-93674d103375" providerId="ADAL" clId="{031C95E4-19D1-44FA-8511-AFE1489D745A}" dt="2024-02-10T04:15:29.874" v="1891" actId="14100"/>
          <ac:spMkLst>
            <pc:docMk/>
            <pc:sldMk cId="3158117539" sldId="644"/>
            <ac:spMk id="7" creationId="{01D8737C-5785-6FF2-161C-1BC8519D60CB}"/>
          </ac:spMkLst>
        </pc:spChg>
        <pc:spChg chg="add mod">
          <ac:chgData name="Meena, Ramjilal" userId="04f47ffa-00dc-4f53-a1c1-93674d103375" providerId="ADAL" clId="{031C95E4-19D1-44FA-8511-AFE1489D745A}" dt="2024-02-10T04:12:03.514" v="1862" actId="207"/>
          <ac:spMkLst>
            <pc:docMk/>
            <pc:sldMk cId="3158117539" sldId="644"/>
            <ac:spMk id="8" creationId="{D72C3C91-1F1B-60CB-8E24-DB02133F4B04}"/>
          </ac:spMkLst>
        </pc:spChg>
        <pc:spChg chg="add del mod">
          <ac:chgData name="Meena, Ramjilal" userId="04f47ffa-00dc-4f53-a1c1-93674d103375" providerId="ADAL" clId="{031C95E4-19D1-44FA-8511-AFE1489D745A}" dt="2024-02-10T03:02:24.338" v="1411" actId="478"/>
          <ac:spMkLst>
            <pc:docMk/>
            <pc:sldMk cId="3158117539" sldId="644"/>
            <ac:spMk id="10" creationId="{FC8569D7-15EA-6B5E-2BF2-4B7E4A49D15D}"/>
          </ac:spMkLst>
        </pc:spChg>
        <pc:spChg chg="add del">
          <ac:chgData name="Meena, Ramjilal" userId="04f47ffa-00dc-4f53-a1c1-93674d103375" providerId="ADAL" clId="{031C95E4-19D1-44FA-8511-AFE1489D745A}" dt="2024-02-10T03:13:16.495" v="1669" actId="478"/>
          <ac:spMkLst>
            <pc:docMk/>
            <pc:sldMk cId="3158117539" sldId="644"/>
            <ac:spMk id="13" creationId="{6DD1111B-1F67-439C-495F-E6F57964DE87}"/>
          </ac:spMkLst>
        </pc:spChg>
        <pc:spChg chg="add del mod">
          <ac:chgData name="Meena, Ramjilal" userId="04f47ffa-00dc-4f53-a1c1-93674d103375" providerId="ADAL" clId="{031C95E4-19D1-44FA-8511-AFE1489D745A}" dt="2024-02-10T04:18:08.768" v="1910" actId="207"/>
          <ac:spMkLst>
            <pc:docMk/>
            <pc:sldMk cId="3158117539" sldId="644"/>
            <ac:spMk id="14" creationId="{F7D91558-D69B-C6C3-1B1F-F376065AB4F8}"/>
          </ac:spMkLst>
        </pc:spChg>
        <pc:spChg chg="add mod">
          <ac:chgData name="Meena, Ramjilal" userId="04f47ffa-00dc-4f53-a1c1-93674d103375" providerId="ADAL" clId="{031C95E4-19D1-44FA-8511-AFE1489D745A}" dt="2024-02-10T04:18:59.955" v="1915" actId="1076"/>
          <ac:spMkLst>
            <pc:docMk/>
            <pc:sldMk cId="3158117539" sldId="644"/>
            <ac:spMk id="15" creationId="{1ADD11C7-A801-CB40-EFAA-B2082511B732}"/>
          </ac:spMkLst>
        </pc:spChg>
        <pc:spChg chg="add mod">
          <ac:chgData name="Meena, Ramjilal" userId="04f47ffa-00dc-4f53-a1c1-93674d103375" providerId="ADAL" clId="{031C95E4-19D1-44FA-8511-AFE1489D745A}" dt="2024-02-10T04:18:51.415" v="1914" actId="1076"/>
          <ac:spMkLst>
            <pc:docMk/>
            <pc:sldMk cId="3158117539" sldId="644"/>
            <ac:spMk id="16" creationId="{2A378FC6-9F37-D63C-8099-5A44EC515161}"/>
          </ac:spMkLst>
        </pc:spChg>
        <pc:picChg chg="add del mod">
          <ac:chgData name="Meena, Ramjilal" userId="04f47ffa-00dc-4f53-a1c1-93674d103375" providerId="ADAL" clId="{031C95E4-19D1-44FA-8511-AFE1489D745A}" dt="2024-02-10T04:17:33.011" v="1907" actId="14100"/>
          <ac:picMkLst>
            <pc:docMk/>
            <pc:sldMk cId="3158117539" sldId="644"/>
            <ac:picMk id="1027" creationId="{C07DFDE1-8149-C5D6-A64E-4136D2863EE3}"/>
          </ac:picMkLst>
        </pc:picChg>
      </pc:sldChg>
      <pc:sldChg chg="addSp modSp add mod">
        <pc:chgData name="Meena, Ramjilal" userId="04f47ffa-00dc-4f53-a1c1-93674d103375" providerId="ADAL" clId="{031C95E4-19D1-44FA-8511-AFE1489D745A}" dt="2024-02-10T02:29:27.145" v="1088" actId="14100"/>
        <pc:sldMkLst>
          <pc:docMk/>
          <pc:sldMk cId="2462889636" sldId="645"/>
        </pc:sldMkLst>
        <pc:spChg chg="mod">
          <ac:chgData name="Meena, Ramjilal" userId="04f47ffa-00dc-4f53-a1c1-93674d103375" providerId="ADAL" clId="{031C95E4-19D1-44FA-8511-AFE1489D745A}" dt="2024-02-10T02:29:27.145" v="1088" actId="14100"/>
          <ac:spMkLst>
            <pc:docMk/>
            <pc:sldMk cId="2462889636" sldId="645"/>
            <ac:spMk id="2" creationId="{9C5DD57F-2FE6-ECB7-1681-7956002264DB}"/>
          </ac:spMkLst>
        </pc:spChg>
        <pc:spChg chg="add">
          <ac:chgData name="Meena, Ramjilal" userId="04f47ffa-00dc-4f53-a1c1-93674d103375" providerId="ADAL" clId="{031C95E4-19D1-44FA-8511-AFE1489D745A}" dt="2024-02-10T02:28:54.481" v="1065" actId="22"/>
          <ac:spMkLst>
            <pc:docMk/>
            <pc:sldMk cId="2462889636" sldId="645"/>
            <ac:spMk id="4" creationId="{1B83D057-E036-929F-DB82-1997F9E445E8}"/>
          </ac:spMkLst>
        </pc:spChg>
      </pc:sldChg>
      <pc:sldChg chg="addSp delSp modSp add del mod">
        <pc:chgData name="Meena, Ramjilal" userId="04f47ffa-00dc-4f53-a1c1-93674d103375" providerId="ADAL" clId="{031C95E4-19D1-44FA-8511-AFE1489D745A}" dt="2024-02-10T04:19:13.815" v="1916" actId="47"/>
        <pc:sldMkLst>
          <pc:docMk/>
          <pc:sldMk cId="1830129594" sldId="646"/>
        </pc:sldMkLst>
        <pc:spChg chg="add mod">
          <ac:chgData name="Meena, Ramjilal" userId="04f47ffa-00dc-4f53-a1c1-93674d103375" providerId="ADAL" clId="{031C95E4-19D1-44FA-8511-AFE1489D745A}" dt="2024-02-10T04:09:22.060" v="1847" actId="14100"/>
          <ac:spMkLst>
            <pc:docMk/>
            <pc:sldMk cId="1830129594" sldId="646"/>
            <ac:spMk id="3" creationId="{7DB5AC9A-1E70-EBE1-E10B-B1012D304F88}"/>
          </ac:spMkLst>
        </pc:spChg>
        <pc:spChg chg="del">
          <ac:chgData name="Meena, Ramjilal" userId="04f47ffa-00dc-4f53-a1c1-93674d103375" providerId="ADAL" clId="{031C95E4-19D1-44FA-8511-AFE1489D745A}" dt="2024-02-10T04:08:37.302" v="1839" actId="478"/>
          <ac:spMkLst>
            <pc:docMk/>
            <pc:sldMk cId="1830129594" sldId="646"/>
            <ac:spMk id="7" creationId="{01D8737C-5785-6FF2-161C-1BC8519D60CB}"/>
          </ac:spMkLst>
        </pc:spChg>
        <pc:spChg chg="mod">
          <ac:chgData name="Meena, Ramjilal" userId="04f47ffa-00dc-4f53-a1c1-93674d103375" providerId="ADAL" clId="{031C95E4-19D1-44FA-8511-AFE1489D745A}" dt="2024-02-10T04:07:28.121" v="1835" actId="6549"/>
          <ac:spMkLst>
            <pc:docMk/>
            <pc:sldMk cId="1830129594" sldId="646"/>
            <ac:spMk id="8" creationId="{D72C3C91-1F1B-60CB-8E24-DB02133F4B04}"/>
          </ac:spMkLst>
        </pc:spChg>
        <pc:spChg chg="mod">
          <ac:chgData name="Meena, Ramjilal" userId="04f47ffa-00dc-4f53-a1c1-93674d103375" providerId="ADAL" clId="{031C95E4-19D1-44FA-8511-AFE1489D745A}" dt="2024-02-10T04:06:03.437" v="1790" actId="20577"/>
          <ac:spMkLst>
            <pc:docMk/>
            <pc:sldMk cId="1830129594" sldId="646"/>
            <ac:spMk id="14" creationId="{F7D91558-D69B-C6C3-1B1F-F376065AB4F8}"/>
          </ac:spMkLst>
        </pc:spChg>
        <pc:picChg chg="add mod">
          <ac:chgData name="Meena, Ramjilal" userId="04f47ffa-00dc-4f53-a1c1-93674d103375" providerId="ADAL" clId="{031C95E4-19D1-44FA-8511-AFE1489D745A}" dt="2024-02-10T04:09:15.358" v="1846" actId="14100"/>
          <ac:picMkLst>
            <pc:docMk/>
            <pc:sldMk cId="1830129594" sldId="646"/>
            <ac:picMk id="4" creationId="{02A27B14-FB43-72EE-1C84-3679BD7A9B00}"/>
          </ac:picMkLst>
        </pc:picChg>
        <pc:picChg chg="del">
          <ac:chgData name="Meena, Ramjilal" userId="04f47ffa-00dc-4f53-a1c1-93674d103375" providerId="ADAL" clId="{031C95E4-19D1-44FA-8511-AFE1489D745A}" dt="2024-02-10T04:04:01.956" v="1762" actId="478"/>
          <ac:picMkLst>
            <pc:docMk/>
            <pc:sldMk cId="1830129594" sldId="646"/>
            <ac:picMk id="1027" creationId="{C07DFDE1-8149-C5D6-A64E-4136D2863EE3}"/>
          </ac:picMkLst>
        </pc:picChg>
      </pc:sldChg>
      <pc:sldChg chg="addSp delSp modSp add mod ord delAnim modAnim">
        <pc:chgData name="Meena, Ramjilal" userId="04f47ffa-00dc-4f53-a1c1-93674d103375" providerId="ADAL" clId="{031C95E4-19D1-44FA-8511-AFE1489D745A}" dt="2024-02-12T13:26:19.914" v="5288" actId="108"/>
        <pc:sldMkLst>
          <pc:docMk/>
          <pc:sldMk cId="2875880759" sldId="646"/>
        </pc:sldMkLst>
        <pc:spChg chg="mod">
          <ac:chgData name="Meena, Ramjilal" userId="04f47ffa-00dc-4f53-a1c1-93674d103375" providerId="ADAL" clId="{031C95E4-19D1-44FA-8511-AFE1489D745A}" dt="2024-02-12T13:26:19.914" v="5288" actId="108"/>
          <ac:spMkLst>
            <pc:docMk/>
            <pc:sldMk cId="2875880759" sldId="646"/>
            <ac:spMk id="2" creationId="{99F2AB9C-497F-2B8F-6B85-E5795A8DF5C5}"/>
          </ac:spMkLst>
        </pc:spChg>
        <pc:spChg chg="del">
          <ac:chgData name="Meena, Ramjilal" userId="04f47ffa-00dc-4f53-a1c1-93674d103375" providerId="ADAL" clId="{031C95E4-19D1-44FA-8511-AFE1489D745A}" dt="2024-02-10T04:44:23.878" v="2108" actId="478"/>
          <ac:spMkLst>
            <pc:docMk/>
            <pc:sldMk cId="2875880759" sldId="646"/>
            <ac:spMk id="4" creationId="{05A0A92F-6E8F-EAE3-966E-A4DD0B37BF01}"/>
          </ac:spMkLst>
        </pc:spChg>
        <pc:spChg chg="add del mod">
          <ac:chgData name="Meena, Ramjilal" userId="04f47ffa-00dc-4f53-a1c1-93674d103375" providerId="ADAL" clId="{031C95E4-19D1-44FA-8511-AFE1489D745A}" dt="2024-02-12T03:10:04.580" v="4064" actId="478"/>
          <ac:spMkLst>
            <pc:docMk/>
            <pc:sldMk cId="2875880759" sldId="646"/>
            <ac:spMk id="4" creationId="{B79F74A1-8E21-59E2-8875-42FE3149E3F0}"/>
          </ac:spMkLst>
        </pc:spChg>
        <pc:spChg chg="add del mod">
          <ac:chgData name="Meena, Ramjilal" userId="04f47ffa-00dc-4f53-a1c1-93674d103375" providerId="ADAL" clId="{031C95E4-19D1-44FA-8511-AFE1489D745A}" dt="2024-02-12T02:55:37.264" v="3938" actId="478"/>
          <ac:spMkLst>
            <pc:docMk/>
            <pc:sldMk cId="2875880759" sldId="646"/>
            <ac:spMk id="5" creationId="{20F84049-530A-FED2-BF13-6A72E29288E4}"/>
          </ac:spMkLst>
        </pc:spChg>
        <pc:spChg chg="del">
          <ac:chgData name="Meena, Ramjilal" userId="04f47ffa-00dc-4f53-a1c1-93674d103375" providerId="ADAL" clId="{031C95E4-19D1-44FA-8511-AFE1489D745A}" dt="2024-02-10T04:44:25.998" v="2109" actId="478"/>
          <ac:spMkLst>
            <pc:docMk/>
            <pc:sldMk cId="2875880759" sldId="646"/>
            <ac:spMk id="5" creationId="{3E8506EB-9A09-D255-2C80-00DB7608C83A}"/>
          </ac:spMkLst>
        </pc:spChg>
        <pc:spChg chg="del">
          <ac:chgData name="Meena, Ramjilal" userId="04f47ffa-00dc-4f53-a1c1-93674d103375" providerId="ADAL" clId="{031C95E4-19D1-44FA-8511-AFE1489D745A}" dt="2024-02-10T04:44:27.912" v="2110" actId="478"/>
          <ac:spMkLst>
            <pc:docMk/>
            <pc:sldMk cId="2875880759" sldId="646"/>
            <ac:spMk id="7" creationId="{962E90C3-BE4E-E734-F1AB-8FBD2D33A874}"/>
          </ac:spMkLst>
        </pc:spChg>
        <pc:spChg chg="mod">
          <ac:chgData name="Meena, Ramjilal" userId="04f47ffa-00dc-4f53-a1c1-93674d103375" providerId="ADAL" clId="{031C95E4-19D1-44FA-8511-AFE1489D745A}" dt="2024-02-12T03:41:30.229" v="4416" actId="20577"/>
          <ac:spMkLst>
            <pc:docMk/>
            <pc:sldMk cId="2875880759" sldId="646"/>
            <ac:spMk id="8" creationId="{8B195242-2B97-0928-C5CC-3F18A404D60F}"/>
          </ac:spMkLst>
        </pc:spChg>
        <pc:spChg chg="add del mod">
          <ac:chgData name="Meena, Ramjilal" userId="04f47ffa-00dc-4f53-a1c1-93674d103375" providerId="ADAL" clId="{031C95E4-19D1-44FA-8511-AFE1489D745A}" dt="2024-02-12T03:04:42.151" v="4020" actId="478"/>
          <ac:spMkLst>
            <pc:docMk/>
            <pc:sldMk cId="2875880759" sldId="646"/>
            <ac:spMk id="10" creationId="{4C534070-0FAC-B6C5-E4D5-4901587F7615}"/>
          </ac:spMkLst>
        </pc:spChg>
        <pc:spChg chg="add mod">
          <ac:chgData name="Meena, Ramjilal" userId="04f47ffa-00dc-4f53-a1c1-93674d103375" providerId="ADAL" clId="{031C95E4-19D1-44FA-8511-AFE1489D745A}" dt="2024-02-12T03:41:01.079" v="4412" actId="1036"/>
          <ac:spMkLst>
            <pc:docMk/>
            <pc:sldMk cId="2875880759" sldId="646"/>
            <ac:spMk id="14" creationId="{980E880A-F7F3-C7B5-FC71-62D6DC2D3095}"/>
          </ac:spMkLst>
        </pc:spChg>
        <pc:spChg chg="add mod">
          <ac:chgData name="Meena, Ramjilal" userId="04f47ffa-00dc-4f53-a1c1-93674d103375" providerId="ADAL" clId="{031C95E4-19D1-44FA-8511-AFE1489D745A}" dt="2024-02-12T03:41:01.079" v="4412" actId="1036"/>
          <ac:spMkLst>
            <pc:docMk/>
            <pc:sldMk cId="2875880759" sldId="646"/>
            <ac:spMk id="16" creationId="{DBA723AA-0E3B-7BD6-39E8-149BF743F141}"/>
          </ac:spMkLst>
        </pc:spChg>
        <pc:spChg chg="add mod">
          <ac:chgData name="Meena, Ramjilal" userId="04f47ffa-00dc-4f53-a1c1-93674d103375" providerId="ADAL" clId="{031C95E4-19D1-44FA-8511-AFE1489D745A}" dt="2024-02-12T03:43:32.041" v="4424" actId="1076"/>
          <ac:spMkLst>
            <pc:docMk/>
            <pc:sldMk cId="2875880759" sldId="646"/>
            <ac:spMk id="19" creationId="{91472CCD-1A3F-B62C-668D-5D38E28AF01D}"/>
          </ac:spMkLst>
        </pc:spChg>
        <pc:spChg chg="add mod">
          <ac:chgData name="Meena, Ramjilal" userId="04f47ffa-00dc-4f53-a1c1-93674d103375" providerId="ADAL" clId="{031C95E4-19D1-44FA-8511-AFE1489D745A}" dt="2024-02-12T03:41:01.079" v="4412" actId="1036"/>
          <ac:spMkLst>
            <pc:docMk/>
            <pc:sldMk cId="2875880759" sldId="646"/>
            <ac:spMk id="20" creationId="{894A2BF7-6541-8E58-1386-0E19AB079B4C}"/>
          </ac:spMkLst>
        </pc:spChg>
        <pc:spChg chg="add mod">
          <ac:chgData name="Meena, Ramjilal" userId="04f47ffa-00dc-4f53-a1c1-93674d103375" providerId="ADAL" clId="{031C95E4-19D1-44FA-8511-AFE1489D745A}" dt="2024-02-12T03:41:01.079" v="4412" actId="1036"/>
          <ac:spMkLst>
            <pc:docMk/>
            <pc:sldMk cId="2875880759" sldId="646"/>
            <ac:spMk id="21" creationId="{A60D6D85-DD82-118D-8C43-EE287961A74E}"/>
          </ac:spMkLst>
        </pc:spChg>
        <pc:picChg chg="add del mod">
          <ac:chgData name="Meena, Ramjilal" userId="04f47ffa-00dc-4f53-a1c1-93674d103375" providerId="ADAL" clId="{031C95E4-19D1-44FA-8511-AFE1489D745A}" dt="2024-02-10T07:40:06.580" v="2363" actId="478"/>
          <ac:picMkLst>
            <pc:docMk/>
            <pc:sldMk cId="2875880759" sldId="646"/>
            <ac:picMk id="3" creationId="{6A300696-CAD2-DC73-75F2-E917CC88F490}"/>
          </ac:picMkLst>
        </pc:picChg>
        <pc:picChg chg="add del mod">
          <ac:chgData name="Meena, Ramjilal" userId="04f47ffa-00dc-4f53-a1c1-93674d103375" providerId="ADAL" clId="{031C95E4-19D1-44FA-8511-AFE1489D745A}" dt="2024-02-12T03:15:44.661" v="4230" actId="478"/>
          <ac:picMkLst>
            <pc:docMk/>
            <pc:sldMk cId="2875880759" sldId="646"/>
            <ac:picMk id="12" creationId="{570D9D30-33E7-1329-BA70-991F3546388F}"/>
          </ac:picMkLst>
        </pc:picChg>
        <pc:picChg chg="add mod">
          <ac:chgData name="Meena, Ramjilal" userId="04f47ffa-00dc-4f53-a1c1-93674d103375" providerId="ADAL" clId="{031C95E4-19D1-44FA-8511-AFE1489D745A}" dt="2024-02-12T03:41:43.180" v="4418" actId="14100"/>
          <ac:picMkLst>
            <pc:docMk/>
            <pc:sldMk cId="2875880759" sldId="646"/>
            <ac:picMk id="13" creationId="{16AE2AB6-1298-FEC5-33E5-9E381187ECF5}"/>
          </ac:picMkLst>
        </pc:picChg>
        <pc:picChg chg="add del mod">
          <ac:chgData name="Meena, Ramjilal" userId="04f47ffa-00dc-4f53-a1c1-93674d103375" providerId="ADAL" clId="{031C95E4-19D1-44FA-8511-AFE1489D745A}" dt="2024-02-10T07:40:47.878" v="2368" actId="478"/>
          <ac:picMkLst>
            <pc:docMk/>
            <pc:sldMk cId="2875880759" sldId="646"/>
            <ac:picMk id="13" creationId="{D83DC652-221C-DB48-7D29-031F484DDA1D}"/>
          </ac:picMkLst>
        </pc:picChg>
        <pc:picChg chg="add del mod">
          <ac:chgData name="Meena, Ramjilal" userId="04f47ffa-00dc-4f53-a1c1-93674d103375" providerId="ADAL" clId="{031C95E4-19D1-44FA-8511-AFE1489D745A}" dt="2024-02-12T03:10:32.227" v="4071" actId="478"/>
          <ac:picMkLst>
            <pc:docMk/>
            <pc:sldMk cId="2875880759" sldId="646"/>
            <ac:picMk id="15" creationId="{112272A4-42B7-2125-B7E2-36924C5B1CCC}"/>
          </ac:picMkLst>
        </pc:picChg>
        <pc:picChg chg="add del mod">
          <ac:chgData name="Meena, Ramjilal" userId="04f47ffa-00dc-4f53-a1c1-93674d103375" providerId="ADAL" clId="{031C95E4-19D1-44FA-8511-AFE1489D745A}" dt="2024-02-12T03:10:31.348" v="4070" actId="478"/>
          <ac:picMkLst>
            <pc:docMk/>
            <pc:sldMk cId="2875880759" sldId="646"/>
            <ac:picMk id="17" creationId="{B9F1AA0A-7DA4-D4AC-8C6F-7E8DB445FD02}"/>
          </ac:picMkLst>
        </pc:picChg>
        <pc:picChg chg="add mod">
          <ac:chgData name="Meena, Ramjilal" userId="04f47ffa-00dc-4f53-a1c1-93674d103375" providerId="ADAL" clId="{031C95E4-19D1-44FA-8511-AFE1489D745A}" dt="2024-02-12T03:41:13.872" v="4414" actId="1076"/>
          <ac:picMkLst>
            <pc:docMk/>
            <pc:sldMk cId="2875880759" sldId="646"/>
            <ac:picMk id="18" creationId="{784613B9-6780-2FA0-EB6A-0C780595CCCB}"/>
          </ac:picMkLst>
        </pc:picChg>
        <pc:picChg chg="add del mod">
          <ac:chgData name="Meena, Ramjilal" userId="04f47ffa-00dc-4f53-a1c1-93674d103375" providerId="ADAL" clId="{031C95E4-19D1-44FA-8511-AFE1489D745A}" dt="2024-02-12T03:45:46.124" v="4438" actId="478"/>
          <ac:picMkLst>
            <pc:docMk/>
            <pc:sldMk cId="2875880759" sldId="646"/>
            <ac:picMk id="22" creationId="{FF731E75-9396-78DC-8F03-9253310A8F3F}"/>
          </ac:picMkLst>
        </pc:picChg>
        <pc:picChg chg="add mod">
          <ac:chgData name="Meena, Ramjilal" userId="04f47ffa-00dc-4f53-a1c1-93674d103375" providerId="ADAL" clId="{031C95E4-19D1-44FA-8511-AFE1489D745A}" dt="2024-02-12T03:44:33.097" v="4430" actId="14100"/>
          <ac:picMkLst>
            <pc:docMk/>
            <pc:sldMk cId="2875880759" sldId="646"/>
            <ac:picMk id="24" creationId="{17B0A2CC-86F8-D0B4-87A0-AA4DD48F26E0}"/>
          </ac:picMkLst>
        </pc:picChg>
        <pc:picChg chg="add mod">
          <ac:chgData name="Meena, Ramjilal" userId="04f47ffa-00dc-4f53-a1c1-93674d103375" providerId="ADAL" clId="{031C95E4-19D1-44FA-8511-AFE1489D745A}" dt="2024-02-12T03:46:19.735" v="4444" actId="1076"/>
          <ac:picMkLst>
            <pc:docMk/>
            <pc:sldMk cId="2875880759" sldId="646"/>
            <ac:picMk id="25" creationId="{C20F8961-2F76-0999-7094-7284B1B93BB9}"/>
          </ac:picMkLst>
        </pc:picChg>
        <pc:picChg chg="add mod">
          <ac:chgData name="Meena, Ramjilal" userId="04f47ffa-00dc-4f53-a1c1-93674d103375" providerId="ADAL" clId="{031C95E4-19D1-44FA-8511-AFE1489D745A}" dt="2024-02-12T03:47:31.321" v="4448" actId="14100"/>
          <ac:picMkLst>
            <pc:docMk/>
            <pc:sldMk cId="2875880759" sldId="646"/>
            <ac:picMk id="27" creationId="{D5C4558A-523B-E8DA-C3ED-D9A2901336DF}"/>
          </ac:picMkLst>
        </pc:picChg>
      </pc:sldChg>
      <pc:sldChg chg="addSp delSp modSp add del mod">
        <pc:chgData name="Meena, Ramjilal" userId="04f47ffa-00dc-4f53-a1c1-93674d103375" providerId="ADAL" clId="{031C95E4-19D1-44FA-8511-AFE1489D745A}" dt="2024-02-10T04:41:34.526" v="2094" actId="47"/>
        <pc:sldMkLst>
          <pc:docMk/>
          <pc:sldMk cId="3440315657" sldId="646"/>
        </pc:sldMkLst>
        <pc:spChg chg="add mod">
          <ac:chgData name="Meena, Ramjilal" userId="04f47ffa-00dc-4f53-a1c1-93674d103375" providerId="ADAL" clId="{031C95E4-19D1-44FA-8511-AFE1489D745A}" dt="2024-02-10T04:25:17.171" v="1972" actId="20577"/>
          <ac:spMkLst>
            <pc:docMk/>
            <pc:sldMk cId="3440315657" sldId="646"/>
            <ac:spMk id="3" creationId="{48056D8C-3971-688C-1C0F-D532001D94A4}"/>
          </ac:spMkLst>
        </pc:spChg>
        <pc:spChg chg="add mod">
          <ac:chgData name="Meena, Ramjilal" userId="04f47ffa-00dc-4f53-a1c1-93674d103375" providerId="ADAL" clId="{031C95E4-19D1-44FA-8511-AFE1489D745A}" dt="2024-02-10T04:31:27.185" v="2030" actId="6549"/>
          <ac:spMkLst>
            <pc:docMk/>
            <pc:sldMk cId="3440315657" sldId="646"/>
            <ac:spMk id="5" creationId="{BA1D30CE-F386-FCB4-7B91-D891F8921468}"/>
          </ac:spMkLst>
        </pc:spChg>
        <pc:spChg chg="del">
          <ac:chgData name="Meena, Ramjilal" userId="04f47ffa-00dc-4f53-a1c1-93674d103375" providerId="ADAL" clId="{031C95E4-19D1-44FA-8511-AFE1489D745A}" dt="2024-02-10T04:21:25.903" v="1936" actId="478"/>
          <ac:spMkLst>
            <pc:docMk/>
            <pc:sldMk cId="3440315657" sldId="646"/>
            <ac:spMk id="14" creationId="{CD9FD3A1-CFB5-822F-1F84-888A8DBD825E}"/>
          </ac:spMkLst>
        </pc:spChg>
        <pc:picChg chg="mod">
          <ac:chgData name="Meena, Ramjilal" userId="04f47ffa-00dc-4f53-a1c1-93674d103375" providerId="ADAL" clId="{031C95E4-19D1-44FA-8511-AFE1489D745A}" dt="2024-02-10T04:22:50.763" v="1950" actId="14100"/>
          <ac:picMkLst>
            <pc:docMk/>
            <pc:sldMk cId="3440315657" sldId="646"/>
            <ac:picMk id="8" creationId="{87D29158-8827-AA81-5239-15BCFBFFA9DB}"/>
          </ac:picMkLst>
        </pc:picChg>
      </pc:sldChg>
      <pc:sldChg chg="addSp delSp modSp add del mod">
        <pc:chgData name="Meena, Ramjilal" userId="04f47ffa-00dc-4f53-a1c1-93674d103375" providerId="ADAL" clId="{031C95E4-19D1-44FA-8511-AFE1489D745A}" dt="2024-02-10T04:41:34.526" v="2094" actId="47"/>
        <pc:sldMkLst>
          <pc:docMk/>
          <pc:sldMk cId="3043210924" sldId="647"/>
        </pc:sldMkLst>
        <pc:spChg chg="add mod">
          <ac:chgData name="Meena, Ramjilal" userId="04f47ffa-00dc-4f53-a1c1-93674d103375" providerId="ADAL" clId="{031C95E4-19D1-44FA-8511-AFE1489D745A}" dt="2024-02-10T04:23:57.770" v="1960" actId="14100"/>
          <ac:spMkLst>
            <pc:docMk/>
            <pc:sldMk cId="3043210924" sldId="647"/>
            <ac:spMk id="3" creationId="{9DB42756-DD9F-BDE8-58EF-B75C623340F6}"/>
          </ac:spMkLst>
        </pc:spChg>
        <pc:spChg chg="del">
          <ac:chgData name="Meena, Ramjilal" userId="04f47ffa-00dc-4f53-a1c1-93674d103375" providerId="ADAL" clId="{031C95E4-19D1-44FA-8511-AFE1489D745A}" dt="2024-02-10T04:23:36.133" v="1954" actId="478"/>
          <ac:spMkLst>
            <pc:docMk/>
            <pc:sldMk cId="3043210924" sldId="647"/>
            <ac:spMk id="14" creationId="{CD9FD3A1-CFB5-822F-1F84-888A8DBD825E}"/>
          </ac:spMkLst>
        </pc:spChg>
        <pc:picChg chg="add mod">
          <ac:chgData name="Meena, Ramjilal" userId="04f47ffa-00dc-4f53-a1c1-93674d103375" providerId="ADAL" clId="{031C95E4-19D1-44FA-8511-AFE1489D745A}" dt="2024-02-10T04:24:16.590" v="1962" actId="14100"/>
          <ac:picMkLst>
            <pc:docMk/>
            <pc:sldMk cId="3043210924" sldId="647"/>
            <ac:picMk id="4" creationId="{9B2E85DB-B20B-45F5-4A52-D2CBFC8CF1B9}"/>
          </ac:picMkLst>
        </pc:picChg>
      </pc:sldChg>
      <pc:sldChg chg="add del ord">
        <pc:chgData name="Meena, Ramjilal" userId="04f47ffa-00dc-4f53-a1c1-93674d103375" providerId="ADAL" clId="{031C95E4-19D1-44FA-8511-AFE1489D745A}" dt="2024-02-23T05:57:48.318" v="6752" actId="47"/>
        <pc:sldMkLst>
          <pc:docMk/>
          <pc:sldMk cId="3106180062" sldId="647"/>
        </pc:sldMkLst>
      </pc:sldChg>
      <pc:sldChg chg="addSp delSp modSp add mod ord modNotesTx">
        <pc:chgData name="Meena, Ramjilal" userId="04f47ffa-00dc-4f53-a1c1-93674d103375" providerId="ADAL" clId="{031C95E4-19D1-44FA-8511-AFE1489D745A}" dt="2024-02-12T11:30:25.323" v="5162" actId="404"/>
        <pc:sldMkLst>
          <pc:docMk/>
          <pc:sldMk cId="2137663645" sldId="648"/>
        </pc:sldMkLst>
        <pc:spChg chg="mod">
          <ac:chgData name="Meena, Ramjilal" userId="04f47ffa-00dc-4f53-a1c1-93674d103375" providerId="ADAL" clId="{031C95E4-19D1-44FA-8511-AFE1489D745A}" dt="2024-02-10T11:53:43.869" v="3103" actId="20577"/>
          <ac:spMkLst>
            <pc:docMk/>
            <pc:sldMk cId="2137663645" sldId="648"/>
            <ac:spMk id="4" creationId="{3332AEE5-98AD-BBDF-02F6-D63F99A7F892}"/>
          </ac:spMkLst>
        </pc:spChg>
        <pc:spChg chg="add del mod">
          <ac:chgData name="Meena, Ramjilal" userId="04f47ffa-00dc-4f53-a1c1-93674d103375" providerId="ADAL" clId="{031C95E4-19D1-44FA-8511-AFE1489D745A}" dt="2024-02-10T07:35:50.521" v="2300" actId="478"/>
          <ac:spMkLst>
            <pc:docMk/>
            <pc:sldMk cId="2137663645" sldId="648"/>
            <ac:spMk id="11" creationId="{3FB73383-66D0-A36C-BD51-C348896D3EBA}"/>
          </ac:spMkLst>
        </pc:spChg>
        <pc:spChg chg="add mod">
          <ac:chgData name="Meena, Ramjilal" userId="04f47ffa-00dc-4f53-a1c1-93674d103375" providerId="ADAL" clId="{031C95E4-19D1-44FA-8511-AFE1489D745A}" dt="2024-02-10T07:33:26.616" v="2285" actId="14100"/>
          <ac:spMkLst>
            <pc:docMk/>
            <pc:sldMk cId="2137663645" sldId="648"/>
            <ac:spMk id="12" creationId="{0810B362-20A2-1BE5-148F-6C83E2BE3D69}"/>
          </ac:spMkLst>
        </pc:spChg>
        <pc:spChg chg="mod">
          <ac:chgData name="Meena, Ramjilal" userId="04f47ffa-00dc-4f53-a1c1-93674d103375" providerId="ADAL" clId="{031C95E4-19D1-44FA-8511-AFE1489D745A}" dt="2024-02-12T11:30:25.323" v="5162" actId="404"/>
          <ac:spMkLst>
            <pc:docMk/>
            <pc:sldMk cId="2137663645" sldId="648"/>
            <ac:spMk id="16" creationId="{8481E29B-7640-A1ED-C5CA-BA3C7B975247}"/>
          </ac:spMkLst>
        </pc:spChg>
        <pc:picChg chg="add mod">
          <ac:chgData name="Meena, Ramjilal" userId="04f47ffa-00dc-4f53-a1c1-93674d103375" providerId="ADAL" clId="{031C95E4-19D1-44FA-8511-AFE1489D745A}" dt="2024-02-11T05:10:38.746" v="3727" actId="14100"/>
          <ac:picMkLst>
            <pc:docMk/>
            <pc:sldMk cId="2137663645" sldId="648"/>
            <ac:picMk id="3" creationId="{3FDE2961-23F3-895F-45E9-BADB42290E65}"/>
          </ac:picMkLst>
        </pc:picChg>
        <pc:picChg chg="add mod">
          <ac:chgData name="Meena, Ramjilal" userId="04f47ffa-00dc-4f53-a1c1-93674d103375" providerId="ADAL" clId="{031C95E4-19D1-44FA-8511-AFE1489D745A}" dt="2024-02-11T05:10:30.363" v="3725"/>
          <ac:picMkLst>
            <pc:docMk/>
            <pc:sldMk cId="2137663645" sldId="648"/>
            <ac:picMk id="9" creationId="{BF272D07-BE08-59A4-57F7-37A2764C1800}"/>
          </ac:picMkLst>
        </pc:picChg>
        <pc:picChg chg="add del mod">
          <ac:chgData name="Meena, Ramjilal" userId="04f47ffa-00dc-4f53-a1c1-93674d103375" providerId="ADAL" clId="{031C95E4-19D1-44FA-8511-AFE1489D745A}" dt="2024-02-10T04:51:03.056" v="2254"/>
          <ac:picMkLst>
            <pc:docMk/>
            <pc:sldMk cId="2137663645" sldId="648"/>
            <ac:picMk id="9" creationId="{FF8DDB88-6DB4-7B83-3D6B-AD7A853C0639}"/>
          </ac:picMkLst>
        </pc:picChg>
        <pc:picChg chg="add mod">
          <ac:chgData name="Meena, Ramjilal" userId="04f47ffa-00dc-4f53-a1c1-93674d103375" providerId="ADAL" clId="{031C95E4-19D1-44FA-8511-AFE1489D745A}" dt="2024-02-11T05:12:06.369" v="3739" actId="14100"/>
          <ac:picMkLst>
            <pc:docMk/>
            <pc:sldMk cId="2137663645" sldId="648"/>
            <ac:picMk id="11" creationId="{0DA4CAC9-A97A-6FE1-79FB-2A384E240C46}"/>
          </ac:picMkLst>
        </pc:picChg>
        <pc:picChg chg="del">
          <ac:chgData name="Meena, Ramjilal" userId="04f47ffa-00dc-4f53-a1c1-93674d103375" providerId="ADAL" clId="{031C95E4-19D1-44FA-8511-AFE1489D745A}" dt="2024-02-10T04:50:22.363" v="2247" actId="478"/>
          <ac:picMkLst>
            <pc:docMk/>
            <pc:sldMk cId="2137663645" sldId="648"/>
            <ac:picMk id="13" creationId="{93CBEC44-FB2E-3704-4B44-4BBF0BB64680}"/>
          </ac:picMkLst>
        </pc:picChg>
        <pc:picChg chg="add mod">
          <ac:chgData name="Meena, Ramjilal" userId="04f47ffa-00dc-4f53-a1c1-93674d103375" providerId="ADAL" clId="{031C95E4-19D1-44FA-8511-AFE1489D745A}" dt="2024-02-11T05:11:29.250" v="3734" actId="1076"/>
          <ac:picMkLst>
            <pc:docMk/>
            <pc:sldMk cId="2137663645" sldId="648"/>
            <ac:picMk id="18" creationId="{43EA5A79-EA07-21F1-D5FE-F05A3376D9BC}"/>
          </ac:picMkLst>
        </pc:picChg>
        <pc:picChg chg="del">
          <ac:chgData name="Meena, Ramjilal" userId="04f47ffa-00dc-4f53-a1c1-93674d103375" providerId="ADAL" clId="{031C95E4-19D1-44FA-8511-AFE1489D745A}" dt="2024-02-10T04:50:21.185" v="2246" actId="478"/>
          <ac:picMkLst>
            <pc:docMk/>
            <pc:sldMk cId="2137663645" sldId="648"/>
            <ac:picMk id="19" creationId="{F2EFDCA4-C19F-34D2-4575-6686D3034DC3}"/>
          </ac:picMkLst>
        </pc:picChg>
        <pc:picChg chg="add mod">
          <ac:chgData name="Meena, Ramjilal" userId="04f47ffa-00dc-4f53-a1c1-93674d103375" providerId="ADAL" clId="{031C95E4-19D1-44FA-8511-AFE1489D745A}" dt="2024-02-11T05:11:52.382" v="3736" actId="14100"/>
          <ac:picMkLst>
            <pc:docMk/>
            <pc:sldMk cId="2137663645" sldId="648"/>
            <ac:picMk id="21" creationId="{11123657-C6F4-C068-4AAC-96A2357E375D}"/>
          </ac:picMkLst>
        </pc:picChg>
        <pc:picChg chg="add mod">
          <ac:chgData name="Meena, Ramjilal" userId="04f47ffa-00dc-4f53-a1c1-93674d103375" providerId="ADAL" clId="{031C95E4-19D1-44FA-8511-AFE1489D745A}" dt="2024-02-11T05:11:33.841" v="3735" actId="14100"/>
          <ac:picMkLst>
            <pc:docMk/>
            <pc:sldMk cId="2137663645" sldId="648"/>
            <ac:picMk id="24" creationId="{62C2B8F8-1787-7631-57A7-68F071C33EC9}"/>
          </ac:picMkLst>
        </pc:picChg>
        <pc:picChg chg="add mod">
          <ac:chgData name="Meena, Ramjilal" userId="04f47ffa-00dc-4f53-a1c1-93674d103375" providerId="ADAL" clId="{031C95E4-19D1-44FA-8511-AFE1489D745A}" dt="2024-02-11T05:10:50.530" v="3728" actId="14100"/>
          <ac:picMkLst>
            <pc:docMk/>
            <pc:sldMk cId="2137663645" sldId="648"/>
            <ac:picMk id="26" creationId="{26230C3C-0DF4-347B-EC1B-AB7F7DBF25E4}"/>
          </ac:picMkLst>
        </pc:picChg>
        <pc:picChg chg="add del mod">
          <ac:chgData name="Meena, Ramjilal" userId="04f47ffa-00dc-4f53-a1c1-93674d103375" providerId="ADAL" clId="{031C95E4-19D1-44FA-8511-AFE1489D745A}" dt="2024-02-11T05:10:33.064" v="3726" actId="478"/>
          <ac:picMkLst>
            <pc:docMk/>
            <pc:sldMk cId="2137663645" sldId="648"/>
            <ac:picMk id="27" creationId="{8A4C5679-E4AD-1A4B-AD0D-93FBBA166EDD}"/>
          </ac:picMkLst>
        </pc:picChg>
      </pc:sldChg>
      <pc:sldChg chg="addSp delSp modSp add del mod">
        <pc:chgData name="Meena, Ramjilal" userId="04f47ffa-00dc-4f53-a1c1-93674d103375" providerId="ADAL" clId="{031C95E4-19D1-44FA-8511-AFE1489D745A}" dt="2024-02-10T04:41:34.526" v="2094" actId="47"/>
        <pc:sldMkLst>
          <pc:docMk/>
          <pc:sldMk cId="2422708749" sldId="648"/>
        </pc:sldMkLst>
        <pc:spChg chg="del">
          <ac:chgData name="Meena, Ramjilal" userId="04f47ffa-00dc-4f53-a1c1-93674d103375" providerId="ADAL" clId="{031C95E4-19D1-44FA-8511-AFE1489D745A}" dt="2024-02-10T04:25:55.440" v="1985" actId="478"/>
          <ac:spMkLst>
            <pc:docMk/>
            <pc:sldMk cId="2422708749" sldId="648"/>
            <ac:spMk id="3" creationId="{9DB42756-DD9F-BDE8-58EF-B75C623340F6}"/>
          </ac:spMkLst>
        </pc:spChg>
        <pc:spChg chg="add mod">
          <ac:chgData name="Meena, Ramjilal" userId="04f47ffa-00dc-4f53-a1c1-93674d103375" providerId="ADAL" clId="{031C95E4-19D1-44FA-8511-AFE1489D745A}" dt="2024-02-10T04:26:07.055" v="1989" actId="207"/>
          <ac:spMkLst>
            <pc:docMk/>
            <pc:sldMk cId="2422708749" sldId="648"/>
            <ac:spMk id="5" creationId="{AE47C58C-4344-A575-0297-D5D7C2FD3559}"/>
          </ac:spMkLst>
        </pc:spChg>
        <pc:spChg chg="add mod">
          <ac:chgData name="Meena, Ramjilal" userId="04f47ffa-00dc-4f53-a1c1-93674d103375" providerId="ADAL" clId="{031C95E4-19D1-44FA-8511-AFE1489D745A}" dt="2024-02-10T04:26:32.799" v="1994" actId="207"/>
          <ac:spMkLst>
            <pc:docMk/>
            <pc:sldMk cId="2422708749" sldId="648"/>
            <ac:spMk id="7" creationId="{17692D0A-709E-E72D-0493-BAD6294DA100}"/>
          </ac:spMkLst>
        </pc:spChg>
        <pc:spChg chg="add del mod">
          <ac:chgData name="Meena, Ramjilal" userId="04f47ffa-00dc-4f53-a1c1-93674d103375" providerId="ADAL" clId="{031C95E4-19D1-44FA-8511-AFE1489D745A}" dt="2024-02-10T04:32:41.917" v="2039" actId="478"/>
          <ac:spMkLst>
            <pc:docMk/>
            <pc:sldMk cId="2422708749" sldId="648"/>
            <ac:spMk id="13" creationId="{2F87A368-BE01-96E4-2965-A59C686D65A7}"/>
          </ac:spMkLst>
        </pc:spChg>
        <pc:picChg chg="del">
          <ac:chgData name="Meena, Ramjilal" userId="04f47ffa-00dc-4f53-a1c1-93674d103375" providerId="ADAL" clId="{031C95E4-19D1-44FA-8511-AFE1489D745A}" dt="2024-02-10T04:26:19.851" v="1990" actId="478"/>
          <ac:picMkLst>
            <pc:docMk/>
            <pc:sldMk cId="2422708749" sldId="648"/>
            <ac:picMk id="4" creationId="{9B2E85DB-B20B-45F5-4A52-D2CBFC8CF1B9}"/>
          </ac:picMkLst>
        </pc:picChg>
      </pc:sldChg>
      <pc:sldChg chg="addSp delSp modSp add mod modAnim">
        <pc:chgData name="Meena, Ramjilal" userId="04f47ffa-00dc-4f53-a1c1-93674d103375" providerId="ADAL" clId="{031C95E4-19D1-44FA-8511-AFE1489D745A}" dt="2024-02-12T13:26:13.562" v="5287" actId="108"/>
        <pc:sldMkLst>
          <pc:docMk/>
          <pc:sldMk cId="2849600895" sldId="649"/>
        </pc:sldMkLst>
        <pc:spChg chg="mod">
          <ac:chgData name="Meena, Ramjilal" userId="04f47ffa-00dc-4f53-a1c1-93674d103375" providerId="ADAL" clId="{031C95E4-19D1-44FA-8511-AFE1489D745A}" dt="2024-02-12T13:26:13.562" v="5287" actId="108"/>
          <ac:spMkLst>
            <pc:docMk/>
            <pc:sldMk cId="2849600895" sldId="649"/>
            <ac:spMk id="2" creationId="{99F2AB9C-497F-2B8F-6B85-E5795A8DF5C5}"/>
          </ac:spMkLst>
        </pc:spChg>
        <pc:spChg chg="del">
          <ac:chgData name="Meena, Ramjilal" userId="04f47ffa-00dc-4f53-a1c1-93674d103375" providerId="ADAL" clId="{031C95E4-19D1-44FA-8511-AFE1489D745A}" dt="2024-02-10T07:56:57.306" v="2657" actId="478"/>
          <ac:spMkLst>
            <pc:docMk/>
            <pc:sldMk cId="2849600895" sldId="649"/>
            <ac:spMk id="8" creationId="{8B195242-2B97-0928-C5CC-3F18A404D60F}"/>
          </ac:spMkLst>
        </pc:spChg>
        <pc:spChg chg="add mod">
          <ac:chgData name="Meena, Ramjilal" userId="04f47ffa-00dc-4f53-a1c1-93674d103375" providerId="ADAL" clId="{031C95E4-19D1-44FA-8511-AFE1489D745A}" dt="2024-02-12T04:07:00.234" v="4637" actId="14100"/>
          <ac:spMkLst>
            <pc:docMk/>
            <pc:sldMk cId="2849600895" sldId="649"/>
            <ac:spMk id="8" creationId="{C82A3A5E-8A54-BE16-C268-E54A6AF6F74A}"/>
          </ac:spMkLst>
        </pc:spChg>
        <pc:spChg chg="del">
          <ac:chgData name="Meena, Ramjilal" userId="04f47ffa-00dc-4f53-a1c1-93674d103375" providerId="ADAL" clId="{031C95E4-19D1-44FA-8511-AFE1489D745A}" dt="2024-02-10T07:51:14.653" v="2534" actId="478"/>
          <ac:spMkLst>
            <pc:docMk/>
            <pc:sldMk cId="2849600895" sldId="649"/>
            <ac:spMk id="10" creationId="{4C534070-0FAC-B6C5-E4D5-4901587F7615}"/>
          </ac:spMkLst>
        </pc:spChg>
        <pc:spChg chg="add mod">
          <ac:chgData name="Meena, Ramjilal" userId="04f47ffa-00dc-4f53-a1c1-93674d103375" providerId="ADAL" clId="{031C95E4-19D1-44FA-8511-AFE1489D745A}" dt="2024-02-12T04:07:04.991" v="4638" actId="14100"/>
          <ac:spMkLst>
            <pc:docMk/>
            <pc:sldMk cId="2849600895" sldId="649"/>
            <ac:spMk id="10" creationId="{ACF65830-8F17-44DD-E18C-6E789FA3EDB7}"/>
          </ac:spMkLst>
        </pc:spChg>
        <pc:spChg chg="add mod">
          <ac:chgData name="Meena, Ramjilal" userId="04f47ffa-00dc-4f53-a1c1-93674d103375" providerId="ADAL" clId="{031C95E4-19D1-44FA-8511-AFE1489D745A}" dt="2024-02-12T04:10:57.870" v="4692" actId="20577"/>
          <ac:spMkLst>
            <pc:docMk/>
            <pc:sldMk cId="2849600895" sldId="649"/>
            <ac:spMk id="12" creationId="{8E6B5705-7348-C161-BB10-1CE2D24403CA}"/>
          </ac:spMkLst>
        </pc:spChg>
        <pc:spChg chg="add mod">
          <ac:chgData name="Meena, Ramjilal" userId="04f47ffa-00dc-4f53-a1c1-93674d103375" providerId="ADAL" clId="{031C95E4-19D1-44FA-8511-AFE1489D745A}" dt="2024-02-12T04:13:17.258" v="4711" actId="12"/>
          <ac:spMkLst>
            <pc:docMk/>
            <pc:sldMk cId="2849600895" sldId="649"/>
            <ac:spMk id="13" creationId="{9AEA8A86-B16D-1D85-1112-97536BCFA102}"/>
          </ac:spMkLst>
        </pc:spChg>
        <pc:spChg chg="add mod">
          <ac:chgData name="Meena, Ramjilal" userId="04f47ffa-00dc-4f53-a1c1-93674d103375" providerId="ADAL" clId="{031C95E4-19D1-44FA-8511-AFE1489D745A}" dt="2024-02-12T04:18:31.256" v="4826" actId="1076"/>
          <ac:spMkLst>
            <pc:docMk/>
            <pc:sldMk cId="2849600895" sldId="649"/>
            <ac:spMk id="14" creationId="{BCE010C6-57FE-EDB5-B342-67D65E30663F}"/>
          </ac:spMkLst>
        </pc:spChg>
        <pc:picChg chg="add mod">
          <ac:chgData name="Meena, Ramjilal" userId="04f47ffa-00dc-4f53-a1c1-93674d103375" providerId="ADAL" clId="{031C95E4-19D1-44FA-8511-AFE1489D745A}" dt="2024-02-12T04:06:49.685" v="4635" actId="1076"/>
          <ac:picMkLst>
            <pc:docMk/>
            <pc:sldMk cId="2849600895" sldId="649"/>
            <ac:picMk id="4" creationId="{0FCDE703-4842-D803-6D01-C0935774E8E7}"/>
          </ac:picMkLst>
        </pc:picChg>
        <pc:picChg chg="add del mod">
          <ac:chgData name="Meena, Ramjilal" userId="04f47ffa-00dc-4f53-a1c1-93674d103375" providerId="ADAL" clId="{031C95E4-19D1-44FA-8511-AFE1489D745A}" dt="2024-02-10T07:52:09.071" v="2540" actId="478"/>
          <ac:picMkLst>
            <pc:docMk/>
            <pc:sldMk cId="2849600895" sldId="649"/>
            <ac:picMk id="4" creationId="{6B63D9CF-AF79-8CEB-0A72-BDC8DDCFD28E}"/>
          </ac:picMkLst>
        </pc:picChg>
        <pc:picChg chg="add del mod">
          <ac:chgData name="Meena, Ramjilal" userId="04f47ffa-00dc-4f53-a1c1-93674d103375" providerId="ADAL" clId="{031C95E4-19D1-44FA-8511-AFE1489D745A}" dt="2024-02-12T03:50:49.658" v="4454" actId="478"/>
          <ac:picMkLst>
            <pc:docMk/>
            <pc:sldMk cId="2849600895" sldId="649"/>
            <ac:picMk id="7" creationId="{445363A2-9181-7CCF-9245-63177EF2B524}"/>
          </ac:picMkLst>
        </pc:picChg>
        <pc:picChg chg="del">
          <ac:chgData name="Meena, Ramjilal" userId="04f47ffa-00dc-4f53-a1c1-93674d103375" providerId="ADAL" clId="{031C95E4-19D1-44FA-8511-AFE1489D745A}" dt="2024-02-10T07:51:15.281" v="2535" actId="478"/>
          <ac:picMkLst>
            <pc:docMk/>
            <pc:sldMk cId="2849600895" sldId="649"/>
            <ac:picMk id="12" creationId="{570D9D30-33E7-1329-BA70-991F3546388F}"/>
          </ac:picMkLst>
        </pc:picChg>
        <pc:picChg chg="del">
          <ac:chgData name="Meena, Ramjilal" userId="04f47ffa-00dc-4f53-a1c1-93674d103375" providerId="ADAL" clId="{031C95E4-19D1-44FA-8511-AFE1489D745A}" dt="2024-02-10T07:52:21.752" v="2543" actId="478"/>
          <ac:picMkLst>
            <pc:docMk/>
            <pc:sldMk cId="2849600895" sldId="649"/>
            <ac:picMk id="15" creationId="{112272A4-42B7-2125-B7E2-36924C5B1CCC}"/>
          </ac:picMkLst>
        </pc:picChg>
        <pc:picChg chg="del">
          <ac:chgData name="Meena, Ramjilal" userId="04f47ffa-00dc-4f53-a1c1-93674d103375" providerId="ADAL" clId="{031C95E4-19D1-44FA-8511-AFE1489D745A}" dt="2024-02-10T07:52:22.552" v="2544" actId="478"/>
          <ac:picMkLst>
            <pc:docMk/>
            <pc:sldMk cId="2849600895" sldId="649"/>
            <ac:picMk id="17" creationId="{B9F1AA0A-7DA4-D4AC-8C6F-7E8DB445FD02}"/>
          </ac:picMkLst>
        </pc:picChg>
      </pc:sldChg>
      <pc:sldChg chg="addSp delSp modSp add mod delAnim modAnim">
        <pc:chgData name="Meena, Ramjilal" userId="04f47ffa-00dc-4f53-a1c1-93674d103375" providerId="ADAL" clId="{031C95E4-19D1-44FA-8511-AFE1489D745A}" dt="2024-02-10T11:40:45.451" v="2997" actId="20577"/>
        <pc:sldMkLst>
          <pc:docMk/>
          <pc:sldMk cId="789681189" sldId="650"/>
        </pc:sldMkLst>
        <pc:spChg chg="mod">
          <ac:chgData name="Meena, Ramjilal" userId="04f47ffa-00dc-4f53-a1c1-93674d103375" providerId="ADAL" clId="{031C95E4-19D1-44FA-8511-AFE1489D745A}" dt="2024-02-10T10:48:30.510" v="2740" actId="1076"/>
          <ac:spMkLst>
            <pc:docMk/>
            <pc:sldMk cId="789681189" sldId="650"/>
            <ac:spMk id="2" creationId="{99F2AB9C-497F-2B8F-6B85-E5795A8DF5C5}"/>
          </ac:spMkLst>
        </pc:spChg>
        <pc:spChg chg="add mod">
          <ac:chgData name="Meena, Ramjilal" userId="04f47ffa-00dc-4f53-a1c1-93674d103375" providerId="ADAL" clId="{031C95E4-19D1-44FA-8511-AFE1489D745A}" dt="2024-02-10T10:51:50.995" v="2789" actId="15"/>
          <ac:spMkLst>
            <pc:docMk/>
            <pc:sldMk cId="789681189" sldId="650"/>
            <ac:spMk id="3" creationId="{06194E98-7FC1-2716-EAA5-4128991165B3}"/>
          </ac:spMkLst>
        </pc:spChg>
        <pc:spChg chg="add del mod">
          <ac:chgData name="Meena, Ramjilal" userId="04f47ffa-00dc-4f53-a1c1-93674d103375" providerId="ADAL" clId="{031C95E4-19D1-44FA-8511-AFE1489D745A}" dt="2024-02-10T10:48:39.456" v="2743" actId="478"/>
          <ac:spMkLst>
            <pc:docMk/>
            <pc:sldMk cId="789681189" sldId="650"/>
            <ac:spMk id="4" creationId="{8DED44F7-79F1-0041-BB04-2128CAB1F679}"/>
          </ac:spMkLst>
        </pc:spChg>
        <pc:spChg chg="add del mod">
          <ac:chgData name="Meena, Ramjilal" userId="04f47ffa-00dc-4f53-a1c1-93674d103375" providerId="ADAL" clId="{031C95E4-19D1-44FA-8511-AFE1489D745A}" dt="2024-02-10T10:48:34.342" v="2741"/>
          <ac:spMkLst>
            <pc:docMk/>
            <pc:sldMk cId="789681189" sldId="650"/>
            <ac:spMk id="5" creationId="{8ECF24CE-42BF-A6CC-6464-0CCE40822BC7}"/>
          </ac:spMkLst>
        </pc:spChg>
        <pc:spChg chg="add mod">
          <ac:chgData name="Meena, Ramjilal" userId="04f47ffa-00dc-4f53-a1c1-93674d103375" providerId="ADAL" clId="{031C95E4-19D1-44FA-8511-AFE1489D745A}" dt="2024-02-10T10:54:51.317" v="2819" actId="20577"/>
          <ac:spMkLst>
            <pc:docMk/>
            <pc:sldMk cId="789681189" sldId="650"/>
            <ac:spMk id="7" creationId="{2B59DF49-B669-112F-A229-105410E57C64}"/>
          </ac:spMkLst>
        </pc:spChg>
        <pc:spChg chg="add mod">
          <ac:chgData name="Meena, Ramjilal" userId="04f47ffa-00dc-4f53-a1c1-93674d103375" providerId="ADAL" clId="{031C95E4-19D1-44FA-8511-AFE1489D745A}" dt="2024-02-10T11:34:18.040" v="2951" actId="20577"/>
          <ac:spMkLst>
            <pc:docMk/>
            <pc:sldMk cId="789681189" sldId="650"/>
            <ac:spMk id="10" creationId="{07AABDA5-B60D-97FA-D1FA-093D16578FC4}"/>
          </ac:spMkLst>
        </pc:spChg>
        <pc:spChg chg="add mod">
          <ac:chgData name="Meena, Ramjilal" userId="04f47ffa-00dc-4f53-a1c1-93674d103375" providerId="ADAL" clId="{031C95E4-19D1-44FA-8511-AFE1489D745A}" dt="2024-02-10T11:40:45.451" v="2997" actId="20577"/>
          <ac:spMkLst>
            <pc:docMk/>
            <pc:sldMk cId="789681189" sldId="650"/>
            <ac:spMk id="13" creationId="{A9E9B006-9F3B-4FC3-D9F9-4C8F55AC69FE}"/>
          </ac:spMkLst>
        </pc:spChg>
        <pc:spChg chg="add del mod">
          <ac:chgData name="Meena, Ramjilal" userId="04f47ffa-00dc-4f53-a1c1-93674d103375" providerId="ADAL" clId="{031C95E4-19D1-44FA-8511-AFE1489D745A}" dt="2024-02-10T11:33:44.832" v="2938" actId="478"/>
          <ac:spMkLst>
            <pc:docMk/>
            <pc:sldMk cId="789681189" sldId="650"/>
            <ac:spMk id="16" creationId="{ED1739BF-B536-391D-2F61-B70A608BB005}"/>
          </ac:spMkLst>
        </pc:spChg>
        <pc:spChg chg="mod">
          <ac:chgData name="Meena, Ramjilal" userId="04f47ffa-00dc-4f53-a1c1-93674d103375" providerId="ADAL" clId="{031C95E4-19D1-44FA-8511-AFE1489D745A}" dt="2024-02-10T10:47:05.977" v="2732" actId="20577"/>
          <ac:spMkLst>
            <pc:docMk/>
            <pc:sldMk cId="789681189" sldId="650"/>
            <ac:spMk id="18" creationId="{ED31976C-79FD-00C6-9C3C-801474018C9D}"/>
          </ac:spMkLst>
        </pc:spChg>
        <pc:spChg chg="del mod">
          <ac:chgData name="Meena, Ramjilal" userId="04f47ffa-00dc-4f53-a1c1-93674d103375" providerId="ADAL" clId="{031C95E4-19D1-44FA-8511-AFE1489D745A}" dt="2024-02-10T11:01:55.589" v="2825" actId="478"/>
          <ac:spMkLst>
            <pc:docMk/>
            <pc:sldMk cId="789681189" sldId="650"/>
            <ac:spMk id="19" creationId="{23220E4A-F517-8777-E642-CA589D804970}"/>
          </ac:spMkLst>
        </pc:spChg>
        <pc:spChg chg="del mod">
          <ac:chgData name="Meena, Ramjilal" userId="04f47ffa-00dc-4f53-a1c1-93674d103375" providerId="ADAL" clId="{031C95E4-19D1-44FA-8511-AFE1489D745A}" dt="2024-02-10T11:04:06.665" v="2837" actId="478"/>
          <ac:spMkLst>
            <pc:docMk/>
            <pc:sldMk cId="789681189" sldId="650"/>
            <ac:spMk id="21" creationId="{56DBC3CD-4EBF-5999-09FE-317947239335}"/>
          </ac:spMkLst>
        </pc:spChg>
        <pc:spChg chg="del mod">
          <ac:chgData name="Meena, Ramjilal" userId="04f47ffa-00dc-4f53-a1c1-93674d103375" providerId="ADAL" clId="{031C95E4-19D1-44FA-8511-AFE1489D745A}" dt="2024-02-10T11:06:07.653" v="2858" actId="478"/>
          <ac:spMkLst>
            <pc:docMk/>
            <pc:sldMk cId="789681189" sldId="650"/>
            <ac:spMk id="22" creationId="{BE2442AD-167E-B8D7-5A04-957C9144E410}"/>
          </ac:spMkLst>
        </pc:spChg>
        <pc:spChg chg="del mod">
          <ac:chgData name="Meena, Ramjilal" userId="04f47ffa-00dc-4f53-a1c1-93674d103375" providerId="ADAL" clId="{031C95E4-19D1-44FA-8511-AFE1489D745A}" dt="2024-02-10T10:53:12.905" v="2803" actId="478"/>
          <ac:spMkLst>
            <pc:docMk/>
            <pc:sldMk cId="789681189" sldId="650"/>
            <ac:spMk id="23" creationId="{5F455BB7-C1F2-E037-3312-C8B29D618495}"/>
          </ac:spMkLst>
        </pc:spChg>
        <pc:picChg chg="del">
          <ac:chgData name="Meena, Ramjilal" userId="04f47ffa-00dc-4f53-a1c1-93674d103375" providerId="ADAL" clId="{031C95E4-19D1-44FA-8511-AFE1489D745A}" dt="2024-02-10T11:35:55.805" v="2962" actId="478"/>
          <ac:picMkLst>
            <pc:docMk/>
            <pc:sldMk cId="789681189" sldId="650"/>
            <ac:picMk id="8" creationId="{87D29158-8827-AA81-5239-15BCFBFFA9DB}"/>
          </ac:picMkLst>
        </pc:picChg>
        <pc:picChg chg="add del mod">
          <ac:chgData name="Meena, Ramjilal" userId="04f47ffa-00dc-4f53-a1c1-93674d103375" providerId="ADAL" clId="{031C95E4-19D1-44FA-8511-AFE1489D745A}" dt="2024-02-10T11:35:51.273" v="2961" actId="478"/>
          <ac:picMkLst>
            <pc:docMk/>
            <pc:sldMk cId="789681189" sldId="650"/>
            <ac:picMk id="14" creationId="{013FBA15-E031-481A-15AD-EC3308E90DFA}"/>
          </ac:picMkLst>
        </pc:picChg>
        <pc:picChg chg="mod">
          <ac:chgData name="Meena, Ramjilal" userId="04f47ffa-00dc-4f53-a1c1-93674d103375" providerId="ADAL" clId="{031C95E4-19D1-44FA-8511-AFE1489D745A}" dt="2024-02-10T11:36:49.009" v="2971" actId="1076"/>
          <ac:picMkLst>
            <pc:docMk/>
            <pc:sldMk cId="789681189" sldId="650"/>
            <ac:picMk id="20" creationId="{6B4BAEBF-BE4D-0BF9-53A9-AA57A847F25A}"/>
          </ac:picMkLst>
        </pc:picChg>
        <pc:picChg chg="add mod">
          <ac:chgData name="Meena, Ramjilal" userId="04f47ffa-00dc-4f53-a1c1-93674d103375" providerId="ADAL" clId="{031C95E4-19D1-44FA-8511-AFE1489D745A}" dt="2024-02-10T11:36:37.500" v="2970" actId="14100"/>
          <ac:picMkLst>
            <pc:docMk/>
            <pc:sldMk cId="789681189" sldId="650"/>
            <ac:picMk id="25" creationId="{D104A995-7BAB-D3FE-F292-FCF7DBD66D40}"/>
          </ac:picMkLst>
        </pc:picChg>
      </pc:sldChg>
      <pc:sldChg chg="addSp delSp add del setBg delDesignElem">
        <pc:chgData name="Meena, Ramjilal" userId="04f47ffa-00dc-4f53-a1c1-93674d103375" providerId="ADAL" clId="{031C95E4-19D1-44FA-8511-AFE1489D745A}" dt="2024-02-10T11:49:52.877" v="3050"/>
        <pc:sldMkLst>
          <pc:docMk/>
          <pc:sldMk cId="3365901822" sldId="651"/>
        </pc:sldMkLst>
        <pc:spChg chg="add del">
          <ac:chgData name="Meena, Ramjilal" userId="04f47ffa-00dc-4f53-a1c1-93674d103375" providerId="ADAL" clId="{031C95E4-19D1-44FA-8511-AFE1489D745A}" dt="2024-02-10T11:49:52.877" v="3050"/>
          <ac:spMkLst>
            <pc:docMk/>
            <pc:sldMk cId="3365901822" sldId="651"/>
            <ac:spMk id="28" creationId="{70BEB1E7-2F88-40BC-B73D-42E5B6F80BFC}"/>
          </ac:spMkLst>
        </pc:spChg>
        <pc:spChg chg="add del">
          <ac:chgData name="Meena, Ramjilal" userId="04f47ffa-00dc-4f53-a1c1-93674d103375" providerId="ADAL" clId="{031C95E4-19D1-44FA-8511-AFE1489D745A}" dt="2024-02-10T11:49:52.877" v="3050"/>
          <ac:spMkLst>
            <pc:docMk/>
            <pc:sldMk cId="3365901822" sldId="651"/>
            <ac:spMk id="29" creationId="{D2B783EE-0239-4717-BBEA-8C9EAC61C824}"/>
          </ac:spMkLst>
        </pc:spChg>
        <pc:spChg chg="add del">
          <ac:chgData name="Meena, Ramjilal" userId="04f47ffa-00dc-4f53-a1c1-93674d103375" providerId="ADAL" clId="{031C95E4-19D1-44FA-8511-AFE1489D745A}" dt="2024-02-10T11:49:52.877" v="3050"/>
          <ac:spMkLst>
            <pc:docMk/>
            <pc:sldMk cId="3365901822" sldId="651"/>
            <ac:spMk id="30" creationId="{A7B99495-F43F-4D80-A44F-2CB4764EB90B}"/>
          </ac:spMkLst>
        </pc:spChg>
      </pc:sldChg>
      <pc:sldChg chg="addSp delSp modSp add mod ord">
        <pc:chgData name="Meena, Ramjilal" userId="04f47ffa-00dc-4f53-a1c1-93674d103375" providerId="ADAL" clId="{031C95E4-19D1-44FA-8511-AFE1489D745A}" dt="2024-02-11T05:10:14.700" v="3724" actId="14100"/>
        <pc:sldMkLst>
          <pc:docMk/>
          <pc:sldMk cId="3732003956" sldId="651"/>
        </pc:sldMkLst>
        <pc:spChg chg="mod">
          <ac:chgData name="Meena, Ramjilal" userId="04f47ffa-00dc-4f53-a1c1-93674d103375" providerId="ADAL" clId="{031C95E4-19D1-44FA-8511-AFE1489D745A}" dt="2024-02-10T11:53:03.231" v="3090" actId="1036"/>
          <ac:spMkLst>
            <pc:docMk/>
            <pc:sldMk cId="3732003956" sldId="651"/>
            <ac:spMk id="4" creationId="{3332AEE5-98AD-BBDF-02F6-D63F99A7F892}"/>
          </ac:spMkLst>
        </pc:spChg>
        <pc:spChg chg="mod">
          <ac:chgData name="Meena, Ramjilal" userId="04f47ffa-00dc-4f53-a1c1-93674d103375" providerId="ADAL" clId="{031C95E4-19D1-44FA-8511-AFE1489D745A}" dt="2024-02-11T05:10:14.700" v="3724" actId="14100"/>
          <ac:spMkLst>
            <pc:docMk/>
            <pc:sldMk cId="3732003956" sldId="651"/>
            <ac:spMk id="16" creationId="{8481E29B-7640-A1ED-C5CA-BA3C7B975247}"/>
          </ac:spMkLst>
        </pc:spChg>
        <pc:picChg chg="add mod">
          <ac:chgData name="Meena, Ramjilal" userId="04f47ffa-00dc-4f53-a1c1-93674d103375" providerId="ADAL" clId="{031C95E4-19D1-44FA-8511-AFE1489D745A}" dt="2024-02-11T05:10:01.214" v="3721"/>
          <ac:picMkLst>
            <pc:docMk/>
            <pc:sldMk cId="3732003956" sldId="651"/>
            <ac:picMk id="3" creationId="{29321717-6140-98F2-F1B9-51319CA21B93}"/>
          </ac:picMkLst>
        </pc:picChg>
        <pc:picChg chg="del">
          <ac:chgData name="Meena, Ramjilal" userId="04f47ffa-00dc-4f53-a1c1-93674d103375" providerId="ADAL" clId="{031C95E4-19D1-44FA-8511-AFE1489D745A}" dt="2024-02-10T11:50:55.482" v="3063" actId="478"/>
          <ac:picMkLst>
            <pc:docMk/>
            <pc:sldMk cId="3732003956" sldId="651"/>
            <ac:picMk id="3" creationId="{74105CB7-2E9B-24E8-6103-A3AB98E5D37A}"/>
          </ac:picMkLst>
        </pc:picChg>
        <pc:picChg chg="del">
          <ac:chgData name="Meena, Ramjilal" userId="04f47ffa-00dc-4f53-a1c1-93674d103375" providerId="ADAL" clId="{031C95E4-19D1-44FA-8511-AFE1489D745A}" dt="2024-02-11T05:10:05.249" v="3722" actId="478"/>
          <ac:picMkLst>
            <pc:docMk/>
            <pc:sldMk cId="3732003956" sldId="651"/>
            <ac:picMk id="5" creationId="{B028F916-93E5-D7B1-6C30-2850097A29B1}"/>
          </ac:picMkLst>
        </pc:picChg>
        <pc:picChg chg="del">
          <ac:chgData name="Meena, Ramjilal" userId="04f47ffa-00dc-4f53-a1c1-93674d103375" providerId="ADAL" clId="{031C95E4-19D1-44FA-8511-AFE1489D745A}" dt="2024-02-10T11:50:56.173" v="3064" actId="478"/>
          <ac:picMkLst>
            <pc:docMk/>
            <pc:sldMk cId="3732003956" sldId="651"/>
            <ac:picMk id="9" creationId="{4651AB2F-513E-D07E-059D-83911DDD6CC4}"/>
          </ac:picMkLst>
        </pc:picChg>
        <pc:picChg chg="del">
          <ac:chgData name="Meena, Ramjilal" userId="04f47ffa-00dc-4f53-a1c1-93674d103375" providerId="ADAL" clId="{031C95E4-19D1-44FA-8511-AFE1489D745A}" dt="2024-02-10T11:50:56.739" v="3065" actId="478"/>
          <ac:picMkLst>
            <pc:docMk/>
            <pc:sldMk cId="3732003956" sldId="651"/>
            <ac:picMk id="11" creationId="{802EC2DD-4CA7-C3C3-ABD4-567415077245}"/>
          </ac:picMkLst>
        </pc:picChg>
        <pc:picChg chg="add del mod">
          <ac:chgData name="Meena, Ramjilal" userId="04f47ffa-00dc-4f53-a1c1-93674d103375" providerId="ADAL" clId="{031C95E4-19D1-44FA-8511-AFE1489D745A}" dt="2024-02-10T11:52:12.137" v="3076" actId="478"/>
          <ac:picMkLst>
            <pc:docMk/>
            <pc:sldMk cId="3732003956" sldId="651"/>
            <ac:picMk id="12" creationId="{B8D96EB8-7079-8546-5A60-92B7E9AAAC59}"/>
          </ac:picMkLst>
        </pc:picChg>
        <pc:picChg chg="add del mod">
          <ac:chgData name="Meena, Ramjilal" userId="04f47ffa-00dc-4f53-a1c1-93674d103375" providerId="ADAL" clId="{031C95E4-19D1-44FA-8511-AFE1489D745A}" dt="2024-02-10T14:45:48.959" v="3643" actId="478"/>
          <ac:picMkLst>
            <pc:docMk/>
            <pc:sldMk cId="3732003956" sldId="651"/>
            <ac:picMk id="13" creationId="{2F7EB556-A0B9-D4C9-AB78-966155B3465A}"/>
          </ac:picMkLst>
        </pc:picChg>
        <pc:picChg chg="add mod">
          <ac:chgData name="Meena, Ramjilal" userId="04f47ffa-00dc-4f53-a1c1-93674d103375" providerId="ADAL" clId="{031C95E4-19D1-44FA-8511-AFE1489D745A}" dt="2024-02-11T05:10:09.191" v="3723" actId="14100"/>
          <ac:picMkLst>
            <pc:docMk/>
            <pc:sldMk cId="3732003956" sldId="651"/>
            <ac:picMk id="7170" creationId="{20CD1D1A-1A48-96F3-6AF8-7C9D7B3C3EB7}"/>
          </ac:picMkLst>
        </pc:picChg>
      </pc:sldChg>
      <pc:sldChg chg="addSp delSp modSp add mod ord modAnim">
        <pc:chgData name="Meena, Ramjilal" userId="04f47ffa-00dc-4f53-a1c1-93674d103375" providerId="ADAL" clId="{031C95E4-19D1-44FA-8511-AFE1489D745A}" dt="2024-02-10T14:59:38.656" v="3707" actId="403"/>
        <pc:sldMkLst>
          <pc:docMk/>
          <pc:sldMk cId="2657613051" sldId="652"/>
        </pc:sldMkLst>
        <pc:spChg chg="mod">
          <ac:chgData name="Meena, Ramjilal" userId="04f47ffa-00dc-4f53-a1c1-93674d103375" providerId="ADAL" clId="{031C95E4-19D1-44FA-8511-AFE1489D745A}" dt="2024-02-10T14:59:38.656" v="3707" actId="403"/>
          <ac:spMkLst>
            <pc:docMk/>
            <pc:sldMk cId="2657613051" sldId="652"/>
            <ac:spMk id="2" creationId="{99F2AB9C-497F-2B8F-6B85-E5795A8DF5C5}"/>
          </ac:spMkLst>
        </pc:spChg>
        <pc:spChg chg="add mod">
          <ac:chgData name="Meena, Ramjilal" userId="04f47ffa-00dc-4f53-a1c1-93674d103375" providerId="ADAL" clId="{031C95E4-19D1-44FA-8511-AFE1489D745A}" dt="2024-02-10T11:54:42.315" v="3114" actId="21"/>
          <ac:spMkLst>
            <pc:docMk/>
            <pc:sldMk cId="2657613051" sldId="652"/>
            <ac:spMk id="3" creationId="{EA67AC2E-87F0-B2DE-18C0-0B9A3B73F3F1}"/>
          </ac:spMkLst>
        </pc:spChg>
        <pc:spChg chg="del">
          <ac:chgData name="Meena, Ramjilal" userId="04f47ffa-00dc-4f53-a1c1-93674d103375" providerId="ADAL" clId="{031C95E4-19D1-44FA-8511-AFE1489D745A}" dt="2024-02-10T11:54:26.561" v="3110" actId="478"/>
          <ac:spMkLst>
            <pc:docMk/>
            <pc:sldMk cId="2657613051" sldId="652"/>
            <ac:spMk id="4" creationId="{05A0A92F-6E8F-EAE3-966E-A4DD0B37BF01}"/>
          </ac:spMkLst>
        </pc:spChg>
        <pc:spChg chg="del">
          <ac:chgData name="Meena, Ramjilal" userId="04f47ffa-00dc-4f53-a1c1-93674d103375" providerId="ADAL" clId="{031C95E4-19D1-44FA-8511-AFE1489D745A}" dt="2024-02-10T11:54:28.068" v="3111" actId="478"/>
          <ac:spMkLst>
            <pc:docMk/>
            <pc:sldMk cId="2657613051" sldId="652"/>
            <ac:spMk id="5" creationId="{3E8506EB-9A09-D255-2C80-00DB7608C83A}"/>
          </ac:spMkLst>
        </pc:spChg>
        <pc:spChg chg="del">
          <ac:chgData name="Meena, Ramjilal" userId="04f47ffa-00dc-4f53-a1c1-93674d103375" providerId="ADAL" clId="{031C95E4-19D1-44FA-8511-AFE1489D745A}" dt="2024-02-10T11:54:29.905" v="3112" actId="478"/>
          <ac:spMkLst>
            <pc:docMk/>
            <pc:sldMk cId="2657613051" sldId="652"/>
            <ac:spMk id="7" creationId="{962E90C3-BE4E-E734-F1AB-8FBD2D33A874}"/>
          </ac:spMkLst>
        </pc:spChg>
        <pc:spChg chg="mod">
          <ac:chgData name="Meena, Ramjilal" userId="04f47ffa-00dc-4f53-a1c1-93674d103375" providerId="ADAL" clId="{031C95E4-19D1-44FA-8511-AFE1489D745A}" dt="2024-02-10T11:55:04.621" v="3118" actId="12"/>
          <ac:spMkLst>
            <pc:docMk/>
            <pc:sldMk cId="2657613051" sldId="652"/>
            <ac:spMk id="8" creationId="{8B195242-2B97-0928-C5CC-3F18A404D60F}"/>
          </ac:spMkLst>
        </pc:spChg>
        <pc:spChg chg="add mod">
          <ac:chgData name="Meena, Ramjilal" userId="04f47ffa-00dc-4f53-a1c1-93674d103375" providerId="ADAL" clId="{031C95E4-19D1-44FA-8511-AFE1489D745A}" dt="2024-02-10T14:49:25.383" v="3656" actId="1076"/>
          <ac:spMkLst>
            <pc:docMk/>
            <pc:sldMk cId="2657613051" sldId="652"/>
            <ac:spMk id="16" creationId="{F7AFF370-7B24-AE47-713E-40ED63D9ADD7}"/>
          </ac:spMkLst>
        </pc:spChg>
        <pc:spChg chg="add mod">
          <ac:chgData name="Meena, Ramjilal" userId="04f47ffa-00dc-4f53-a1c1-93674d103375" providerId="ADAL" clId="{031C95E4-19D1-44FA-8511-AFE1489D745A}" dt="2024-02-10T14:49:25.383" v="3656" actId="1076"/>
          <ac:spMkLst>
            <pc:docMk/>
            <pc:sldMk cId="2657613051" sldId="652"/>
            <ac:spMk id="18" creationId="{C9574608-C700-1D37-F7FA-3DEFAC531254}"/>
          </ac:spMkLst>
        </pc:spChg>
        <pc:spChg chg="add mod">
          <ac:chgData name="Meena, Ramjilal" userId="04f47ffa-00dc-4f53-a1c1-93674d103375" providerId="ADAL" clId="{031C95E4-19D1-44FA-8511-AFE1489D745A}" dt="2024-02-10T14:49:25.383" v="3656" actId="1076"/>
          <ac:spMkLst>
            <pc:docMk/>
            <pc:sldMk cId="2657613051" sldId="652"/>
            <ac:spMk id="22" creationId="{EE2AB5C2-3C62-A2CA-AAA3-4918B6E0B6A8}"/>
          </ac:spMkLst>
        </pc:spChg>
        <pc:spChg chg="add mod">
          <ac:chgData name="Meena, Ramjilal" userId="04f47ffa-00dc-4f53-a1c1-93674d103375" providerId="ADAL" clId="{031C95E4-19D1-44FA-8511-AFE1489D745A}" dt="2024-02-10T14:49:25.383" v="3656" actId="1076"/>
          <ac:spMkLst>
            <pc:docMk/>
            <pc:sldMk cId="2657613051" sldId="652"/>
            <ac:spMk id="32" creationId="{AB1A978A-84BD-CDA9-2746-01E45D57D32D}"/>
          </ac:spMkLst>
        </pc:spChg>
        <pc:spChg chg="add mod">
          <ac:chgData name="Meena, Ramjilal" userId="04f47ffa-00dc-4f53-a1c1-93674d103375" providerId="ADAL" clId="{031C95E4-19D1-44FA-8511-AFE1489D745A}" dt="2024-02-10T14:49:25.383" v="3656" actId="1076"/>
          <ac:spMkLst>
            <pc:docMk/>
            <pc:sldMk cId="2657613051" sldId="652"/>
            <ac:spMk id="38" creationId="{B11040BB-F64B-178C-4FA0-9FBDE64F2637}"/>
          </ac:spMkLst>
        </pc:spChg>
        <pc:spChg chg="add mod">
          <ac:chgData name="Meena, Ramjilal" userId="04f47ffa-00dc-4f53-a1c1-93674d103375" providerId="ADAL" clId="{031C95E4-19D1-44FA-8511-AFE1489D745A}" dt="2024-02-10T14:49:24.802" v="3655" actId="1076"/>
          <ac:spMkLst>
            <pc:docMk/>
            <pc:sldMk cId="2657613051" sldId="652"/>
            <ac:spMk id="40" creationId="{03DA4736-861F-559F-9C08-EAD316BAF4DF}"/>
          </ac:spMkLst>
        </pc:spChg>
        <pc:spChg chg="add mod">
          <ac:chgData name="Meena, Ramjilal" userId="04f47ffa-00dc-4f53-a1c1-93674d103375" providerId="ADAL" clId="{031C95E4-19D1-44FA-8511-AFE1489D745A}" dt="2024-02-10T14:49:25.383" v="3656" actId="1076"/>
          <ac:spMkLst>
            <pc:docMk/>
            <pc:sldMk cId="2657613051" sldId="652"/>
            <ac:spMk id="42" creationId="{D8AEDF4B-B97F-2DB7-CB99-85C0E50307CF}"/>
          </ac:spMkLst>
        </pc:spChg>
        <pc:spChg chg="add mod">
          <ac:chgData name="Meena, Ramjilal" userId="04f47ffa-00dc-4f53-a1c1-93674d103375" providerId="ADAL" clId="{031C95E4-19D1-44FA-8511-AFE1489D745A}" dt="2024-02-10T14:49:25.383" v="3656" actId="1076"/>
          <ac:spMkLst>
            <pc:docMk/>
            <pc:sldMk cId="2657613051" sldId="652"/>
            <ac:spMk id="44" creationId="{3AD713E5-4621-2DB6-B9C1-1A0B9DBDEC63}"/>
          </ac:spMkLst>
        </pc:spChg>
        <pc:spChg chg="add del">
          <ac:chgData name="Meena, Ramjilal" userId="04f47ffa-00dc-4f53-a1c1-93674d103375" providerId="ADAL" clId="{031C95E4-19D1-44FA-8511-AFE1489D745A}" dt="2024-02-10T14:32:07.392" v="3535"/>
          <ac:spMkLst>
            <pc:docMk/>
            <pc:sldMk cId="2657613051" sldId="652"/>
            <ac:spMk id="45" creationId="{639F69BD-69D1-255D-7306-06234EC7CE1B}"/>
          </ac:spMkLst>
        </pc:spChg>
        <pc:spChg chg="add mod">
          <ac:chgData name="Meena, Ramjilal" userId="04f47ffa-00dc-4f53-a1c1-93674d103375" providerId="ADAL" clId="{031C95E4-19D1-44FA-8511-AFE1489D745A}" dt="2024-02-10T14:49:25.383" v="3656" actId="1076"/>
          <ac:spMkLst>
            <pc:docMk/>
            <pc:sldMk cId="2657613051" sldId="652"/>
            <ac:spMk id="47" creationId="{DF7AC0FF-AA9A-1C79-81D6-8A62612CA6EB}"/>
          </ac:spMkLst>
        </pc:spChg>
        <pc:spChg chg="add mod">
          <ac:chgData name="Meena, Ramjilal" userId="04f47ffa-00dc-4f53-a1c1-93674d103375" providerId="ADAL" clId="{031C95E4-19D1-44FA-8511-AFE1489D745A}" dt="2024-02-10T14:49:25.383" v="3656" actId="1076"/>
          <ac:spMkLst>
            <pc:docMk/>
            <pc:sldMk cId="2657613051" sldId="652"/>
            <ac:spMk id="49" creationId="{CA210B17-102D-74B1-A8CD-B7A78E4B51F9}"/>
          </ac:spMkLst>
        </pc:spChg>
        <pc:spChg chg="add mod">
          <ac:chgData name="Meena, Ramjilal" userId="04f47ffa-00dc-4f53-a1c1-93674d103375" providerId="ADAL" clId="{031C95E4-19D1-44FA-8511-AFE1489D745A}" dt="2024-02-10T14:49:25.383" v="3656" actId="1076"/>
          <ac:spMkLst>
            <pc:docMk/>
            <pc:sldMk cId="2657613051" sldId="652"/>
            <ac:spMk id="54" creationId="{FF106E3E-44C3-5196-E7E0-4D4C6C509707}"/>
          </ac:spMkLst>
        </pc:spChg>
        <pc:picChg chg="add del mod">
          <ac:chgData name="Meena, Ramjilal" userId="04f47ffa-00dc-4f53-a1c1-93674d103375" providerId="ADAL" clId="{031C95E4-19D1-44FA-8511-AFE1489D745A}" dt="2024-02-10T13:59:30.574" v="3125" actId="478"/>
          <ac:picMkLst>
            <pc:docMk/>
            <pc:sldMk cId="2657613051" sldId="652"/>
            <ac:picMk id="12" creationId="{C5A7F92C-CC40-5229-B944-FD00820254D3}"/>
          </ac:picMkLst>
        </pc:picChg>
        <pc:picChg chg="add mod">
          <ac:chgData name="Meena, Ramjilal" userId="04f47ffa-00dc-4f53-a1c1-93674d103375" providerId="ADAL" clId="{031C95E4-19D1-44FA-8511-AFE1489D745A}" dt="2024-02-10T14:10:16.276" v="3277" actId="14100"/>
          <ac:picMkLst>
            <pc:docMk/>
            <pc:sldMk cId="2657613051" sldId="652"/>
            <ac:picMk id="14" creationId="{99378885-B16E-3178-4DAD-58B41AE1AE73}"/>
          </ac:picMkLst>
        </pc:picChg>
        <pc:picChg chg="add mod">
          <ac:chgData name="Meena, Ramjilal" userId="04f47ffa-00dc-4f53-a1c1-93674d103375" providerId="ADAL" clId="{031C95E4-19D1-44FA-8511-AFE1489D745A}" dt="2024-02-10T14:49:25.383" v="3656" actId="1076"/>
          <ac:picMkLst>
            <pc:docMk/>
            <pc:sldMk cId="2657613051" sldId="652"/>
            <ac:picMk id="20" creationId="{F6C2D9FF-9D1C-A66A-8638-CA67BBCB6D8F}"/>
          </ac:picMkLst>
        </pc:picChg>
        <pc:picChg chg="add del mod">
          <ac:chgData name="Meena, Ramjilal" userId="04f47ffa-00dc-4f53-a1c1-93674d103375" providerId="ADAL" clId="{031C95E4-19D1-44FA-8511-AFE1489D745A}" dt="2024-02-10T14:18:36.012" v="3374" actId="478"/>
          <ac:picMkLst>
            <pc:docMk/>
            <pc:sldMk cId="2657613051" sldId="652"/>
            <ac:picMk id="24" creationId="{266D4969-4253-AB1B-C5EB-D14CA8FCF0CD}"/>
          </ac:picMkLst>
        </pc:picChg>
        <pc:picChg chg="add mod">
          <ac:chgData name="Meena, Ramjilal" userId="04f47ffa-00dc-4f53-a1c1-93674d103375" providerId="ADAL" clId="{031C95E4-19D1-44FA-8511-AFE1489D745A}" dt="2024-02-10T14:18:55.870" v="3378" actId="208"/>
          <ac:picMkLst>
            <pc:docMk/>
            <pc:sldMk cId="2657613051" sldId="652"/>
            <ac:picMk id="26" creationId="{5EC2E969-E73A-7AE0-DFB2-6E3D9964844B}"/>
          </ac:picMkLst>
        </pc:picChg>
        <pc:picChg chg="add mod">
          <ac:chgData name="Meena, Ramjilal" userId="04f47ffa-00dc-4f53-a1c1-93674d103375" providerId="ADAL" clId="{031C95E4-19D1-44FA-8511-AFE1489D745A}" dt="2024-02-10T14:18:52.277" v="3377" actId="208"/>
          <ac:picMkLst>
            <pc:docMk/>
            <pc:sldMk cId="2657613051" sldId="652"/>
            <ac:picMk id="28" creationId="{88BB04F3-4A3D-BD23-633D-15B3A0D0EAC9}"/>
          </ac:picMkLst>
        </pc:picChg>
        <pc:picChg chg="add mod">
          <ac:chgData name="Meena, Ramjilal" userId="04f47ffa-00dc-4f53-a1c1-93674d103375" providerId="ADAL" clId="{031C95E4-19D1-44FA-8511-AFE1489D745A}" dt="2024-02-10T14:49:25.383" v="3656" actId="1076"/>
          <ac:picMkLst>
            <pc:docMk/>
            <pc:sldMk cId="2657613051" sldId="652"/>
            <ac:picMk id="30" creationId="{FCA87C8E-1521-B93D-45FA-5E4DD26854E0}"/>
          </ac:picMkLst>
        </pc:picChg>
        <pc:picChg chg="add mod">
          <ac:chgData name="Meena, Ramjilal" userId="04f47ffa-00dc-4f53-a1c1-93674d103375" providerId="ADAL" clId="{031C95E4-19D1-44FA-8511-AFE1489D745A}" dt="2024-02-10T14:23:02.881" v="3425" actId="14100"/>
          <ac:picMkLst>
            <pc:docMk/>
            <pc:sldMk cId="2657613051" sldId="652"/>
            <ac:picMk id="34" creationId="{0272F962-C810-89BA-DD0D-7D34F3B54C4C}"/>
          </ac:picMkLst>
        </pc:picChg>
        <pc:picChg chg="add mod">
          <ac:chgData name="Meena, Ramjilal" userId="04f47ffa-00dc-4f53-a1c1-93674d103375" providerId="ADAL" clId="{031C95E4-19D1-44FA-8511-AFE1489D745A}" dt="2024-02-10T14:23:30.248" v="3428" actId="14100"/>
          <ac:picMkLst>
            <pc:docMk/>
            <pc:sldMk cId="2657613051" sldId="652"/>
            <ac:picMk id="36" creationId="{ACD3DE69-F54A-4EB9-1AC1-84B2E3AD22D6}"/>
          </ac:picMkLst>
        </pc:picChg>
        <pc:picChg chg="add mod">
          <ac:chgData name="Meena, Ramjilal" userId="04f47ffa-00dc-4f53-a1c1-93674d103375" providerId="ADAL" clId="{031C95E4-19D1-44FA-8511-AFE1489D745A}" dt="2024-02-10T14:56:46.222" v="3699" actId="1076"/>
          <ac:picMkLst>
            <pc:docMk/>
            <pc:sldMk cId="2657613051" sldId="652"/>
            <ac:picMk id="50" creationId="{F2FCB39F-6F14-D4AE-93FB-D759C7D3CF95}"/>
          </ac:picMkLst>
        </pc:picChg>
        <pc:picChg chg="add mod">
          <ac:chgData name="Meena, Ramjilal" userId="04f47ffa-00dc-4f53-a1c1-93674d103375" providerId="ADAL" clId="{031C95E4-19D1-44FA-8511-AFE1489D745A}" dt="2024-02-10T14:40:24.886" v="3610" actId="14100"/>
          <ac:picMkLst>
            <pc:docMk/>
            <pc:sldMk cId="2657613051" sldId="652"/>
            <ac:picMk id="52" creationId="{490FFEF4-3427-FEE4-1E0B-6DBBE38FFAA4}"/>
          </ac:picMkLst>
        </pc:picChg>
        <pc:picChg chg="add mod">
          <ac:chgData name="Meena, Ramjilal" userId="04f47ffa-00dc-4f53-a1c1-93674d103375" providerId="ADAL" clId="{031C95E4-19D1-44FA-8511-AFE1489D745A}" dt="2024-02-10T14:49:25.383" v="3656" actId="1076"/>
          <ac:picMkLst>
            <pc:docMk/>
            <pc:sldMk cId="2657613051" sldId="652"/>
            <ac:picMk id="56" creationId="{EFADEE28-C590-3E68-2FDE-68F4B266FD98}"/>
          </ac:picMkLst>
        </pc:picChg>
        <pc:picChg chg="add mod">
          <ac:chgData name="Meena, Ramjilal" userId="04f47ffa-00dc-4f53-a1c1-93674d103375" providerId="ADAL" clId="{031C95E4-19D1-44FA-8511-AFE1489D745A}" dt="2024-02-10T14:59:32.034" v="3706" actId="1076"/>
          <ac:picMkLst>
            <pc:docMk/>
            <pc:sldMk cId="2657613051" sldId="652"/>
            <ac:picMk id="57" creationId="{49E2081F-D5F3-2BC9-7636-C5DBEBA7A926}"/>
          </ac:picMkLst>
        </pc:picChg>
      </pc:sldChg>
      <pc:sldChg chg="add del ord">
        <pc:chgData name="Meena, Ramjilal" userId="04f47ffa-00dc-4f53-a1c1-93674d103375" providerId="ADAL" clId="{031C95E4-19D1-44FA-8511-AFE1489D745A}" dt="2024-02-23T05:57:46.553" v="6751" actId="47"/>
        <pc:sldMkLst>
          <pc:docMk/>
          <pc:sldMk cId="4118802814" sldId="653"/>
        </pc:sldMkLst>
      </pc:sldChg>
      <pc:sldChg chg="addSp delSp modSp add del mod ord">
        <pc:chgData name="Meena, Ramjilal" userId="04f47ffa-00dc-4f53-a1c1-93674d103375" providerId="ADAL" clId="{031C95E4-19D1-44FA-8511-AFE1489D745A}" dt="2024-02-12T11:16:13.953" v="4999" actId="47"/>
        <pc:sldMkLst>
          <pc:docMk/>
          <pc:sldMk cId="2989152729" sldId="654"/>
        </pc:sldMkLst>
        <pc:spChg chg="mod">
          <ac:chgData name="Meena, Ramjilal" userId="04f47ffa-00dc-4f53-a1c1-93674d103375" providerId="ADAL" clId="{031C95E4-19D1-44FA-8511-AFE1489D745A}" dt="2024-02-11T05:57:05.453" v="3906" actId="6549"/>
          <ac:spMkLst>
            <pc:docMk/>
            <pc:sldMk cId="2989152729" sldId="654"/>
            <ac:spMk id="2" creationId="{99F2AB9C-497F-2B8F-6B85-E5795A8DF5C5}"/>
          </ac:spMkLst>
        </pc:spChg>
        <pc:spChg chg="mod">
          <ac:chgData name="Meena, Ramjilal" userId="04f47ffa-00dc-4f53-a1c1-93674d103375" providerId="ADAL" clId="{031C95E4-19D1-44FA-8511-AFE1489D745A}" dt="2024-02-11T05:54:03.978" v="3773" actId="14100"/>
          <ac:spMkLst>
            <pc:docMk/>
            <pc:sldMk cId="2989152729" sldId="654"/>
            <ac:spMk id="13" creationId="{9AEA8A86-B16D-1D85-1112-97536BCFA102}"/>
          </ac:spMkLst>
        </pc:spChg>
        <pc:picChg chg="add mod">
          <ac:chgData name="Meena, Ramjilal" userId="04f47ffa-00dc-4f53-a1c1-93674d103375" providerId="ADAL" clId="{031C95E4-19D1-44FA-8511-AFE1489D745A}" dt="2024-02-11T05:54:44.632" v="3778" actId="14100"/>
          <ac:picMkLst>
            <pc:docMk/>
            <pc:sldMk cId="2989152729" sldId="654"/>
            <ac:picMk id="3" creationId="{4CD410A1-9C19-6E30-1C62-79A73B3A05D1}"/>
          </ac:picMkLst>
        </pc:picChg>
        <pc:picChg chg="del">
          <ac:chgData name="Meena, Ramjilal" userId="04f47ffa-00dc-4f53-a1c1-93674d103375" providerId="ADAL" clId="{031C95E4-19D1-44FA-8511-AFE1489D745A}" dt="2024-02-11T05:54:20.288" v="3774" actId="478"/>
          <ac:picMkLst>
            <pc:docMk/>
            <pc:sldMk cId="2989152729" sldId="654"/>
            <ac:picMk id="7" creationId="{445363A2-9181-7CCF-9245-63177EF2B524}"/>
          </ac:picMkLst>
        </pc:picChg>
      </pc:sldChg>
      <pc:sldChg chg="addSp delSp modSp add mod modAnim">
        <pc:chgData name="Meena, Ramjilal" userId="04f47ffa-00dc-4f53-a1c1-93674d103375" providerId="ADAL" clId="{031C95E4-19D1-44FA-8511-AFE1489D745A}" dt="2024-02-12T13:49:56.874" v="5496" actId="207"/>
        <pc:sldMkLst>
          <pc:docMk/>
          <pc:sldMk cId="3210581648" sldId="655"/>
        </pc:sldMkLst>
        <pc:spChg chg="mod">
          <ac:chgData name="Meena, Ramjilal" userId="04f47ffa-00dc-4f53-a1c1-93674d103375" providerId="ADAL" clId="{031C95E4-19D1-44FA-8511-AFE1489D745A}" dt="2024-02-12T13:49:56.874" v="5496" actId="207"/>
          <ac:spMkLst>
            <pc:docMk/>
            <pc:sldMk cId="3210581648" sldId="655"/>
            <ac:spMk id="2" creationId="{99F2AB9C-497F-2B8F-6B85-E5795A8DF5C5}"/>
          </ac:spMkLst>
        </pc:spChg>
        <pc:spChg chg="add mod">
          <ac:chgData name="Meena, Ramjilal" userId="04f47ffa-00dc-4f53-a1c1-93674d103375" providerId="ADAL" clId="{031C95E4-19D1-44FA-8511-AFE1489D745A}" dt="2024-02-12T13:33:27.163" v="5307" actId="14100"/>
          <ac:spMkLst>
            <pc:docMk/>
            <pc:sldMk cId="3210581648" sldId="655"/>
            <ac:spMk id="7" creationId="{08D78EE5-DF7F-D9C0-1CDF-8AEB69A2A568}"/>
          </ac:spMkLst>
        </pc:spChg>
        <pc:spChg chg="add mod">
          <ac:chgData name="Meena, Ramjilal" userId="04f47ffa-00dc-4f53-a1c1-93674d103375" providerId="ADAL" clId="{031C95E4-19D1-44FA-8511-AFE1489D745A}" dt="2024-02-12T13:44:33.899" v="5366" actId="255"/>
          <ac:spMkLst>
            <pc:docMk/>
            <pc:sldMk cId="3210581648" sldId="655"/>
            <ac:spMk id="8" creationId="{2289CB95-09DB-27C2-5E65-4711D816F9F5}"/>
          </ac:spMkLst>
        </pc:spChg>
        <pc:spChg chg="add del mod">
          <ac:chgData name="Meena, Ramjilal" userId="04f47ffa-00dc-4f53-a1c1-93674d103375" providerId="ADAL" clId="{031C95E4-19D1-44FA-8511-AFE1489D745A}" dt="2024-02-12T11:11:18.098" v="4972"/>
          <ac:spMkLst>
            <pc:docMk/>
            <pc:sldMk cId="3210581648" sldId="655"/>
            <ac:spMk id="12" creationId="{6D4E7986-8CA8-8B17-7FBF-51DBFA6C2EDB}"/>
          </ac:spMkLst>
        </pc:spChg>
        <pc:spChg chg="add del mod">
          <ac:chgData name="Meena, Ramjilal" userId="04f47ffa-00dc-4f53-a1c1-93674d103375" providerId="ADAL" clId="{031C95E4-19D1-44FA-8511-AFE1489D745A}" dt="2024-02-12T13:41:43.706" v="5346" actId="14100"/>
          <ac:spMkLst>
            <pc:docMk/>
            <pc:sldMk cId="3210581648" sldId="655"/>
            <ac:spMk id="13" creationId="{9AEA8A86-B16D-1D85-1112-97536BCFA102}"/>
          </ac:spMkLst>
        </pc:spChg>
        <pc:spChg chg="add mod">
          <ac:chgData name="Meena, Ramjilal" userId="04f47ffa-00dc-4f53-a1c1-93674d103375" providerId="ADAL" clId="{031C95E4-19D1-44FA-8511-AFE1489D745A}" dt="2024-02-12T13:42:01.891" v="5348" actId="14100"/>
          <ac:spMkLst>
            <pc:docMk/>
            <pc:sldMk cId="3210581648" sldId="655"/>
            <ac:spMk id="14" creationId="{C9EFAB93-A506-6D68-AC1E-841FD1D23DA7}"/>
          </ac:spMkLst>
        </pc:spChg>
        <pc:picChg chg="add mod">
          <ac:chgData name="Meena, Ramjilal" userId="04f47ffa-00dc-4f53-a1c1-93674d103375" providerId="ADAL" clId="{031C95E4-19D1-44FA-8511-AFE1489D745A}" dt="2024-02-12T13:35:12.116" v="5325" actId="14100"/>
          <ac:picMkLst>
            <pc:docMk/>
            <pc:sldMk cId="3210581648" sldId="655"/>
            <ac:picMk id="3" creationId="{3EEDB21E-3635-6A45-8C69-3B06B42CBDCE}"/>
          </ac:picMkLst>
        </pc:picChg>
        <pc:picChg chg="add del mod">
          <ac:chgData name="Meena, Ramjilal" userId="04f47ffa-00dc-4f53-a1c1-93674d103375" providerId="ADAL" clId="{031C95E4-19D1-44FA-8511-AFE1489D745A}" dt="2024-02-12T11:10:23.077" v="4961" actId="478"/>
          <ac:picMkLst>
            <pc:docMk/>
            <pc:sldMk cId="3210581648" sldId="655"/>
            <ac:picMk id="4" creationId="{9B6ACC75-CC21-8723-63EF-5EBB2E2D8C38}"/>
          </ac:picMkLst>
        </pc:picChg>
        <pc:picChg chg="add mod">
          <ac:chgData name="Meena, Ramjilal" userId="04f47ffa-00dc-4f53-a1c1-93674d103375" providerId="ADAL" clId="{031C95E4-19D1-44FA-8511-AFE1489D745A}" dt="2024-02-12T13:34:30.282" v="5316" actId="14100"/>
          <ac:picMkLst>
            <pc:docMk/>
            <pc:sldMk cId="3210581648" sldId="655"/>
            <ac:picMk id="5" creationId="{5B6FCAF9-86D6-B890-C6F2-7B287D66826E}"/>
          </ac:picMkLst>
        </pc:picChg>
        <pc:picChg chg="del">
          <ac:chgData name="Meena, Ramjilal" userId="04f47ffa-00dc-4f53-a1c1-93674d103375" providerId="ADAL" clId="{031C95E4-19D1-44FA-8511-AFE1489D745A}" dt="2024-02-11T05:55:22.009" v="3784" actId="478"/>
          <ac:picMkLst>
            <pc:docMk/>
            <pc:sldMk cId="3210581648" sldId="655"/>
            <ac:picMk id="7" creationId="{445363A2-9181-7CCF-9245-63177EF2B524}"/>
          </ac:picMkLst>
        </pc:picChg>
        <pc:picChg chg="add mod">
          <ac:chgData name="Meena, Ramjilal" userId="04f47ffa-00dc-4f53-a1c1-93674d103375" providerId="ADAL" clId="{031C95E4-19D1-44FA-8511-AFE1489D745A}" dt="2024-02-12T13:41:51.834" v="5347" actId="14100"/>
          <ac:picMkLst>
            <pc:docMk/>
            <pc:sldMk cId="3210581648" sldId="655"/>
            <ac:picMk id="10" creationId="{54E38552-EC6E-AC36-6225-BF010C4D5903}"/>
          </ac:picMkLst>
        </pc:picChg>
      </pc:sldChg>
      <pc:sldChg chg="add del ord">
        <pc:chgData name="Meena, Ramjilal" userId="04f47ffa-00dc-4f53-a1c1-93674d103375" providerId="ADAL" clId="{031C95E4-19D1-44FA-8511-AFE1489D745A}" dt="2024-02-23T05:57:43.355" v="6750" actId="47"/>
        <pc:sldMkLst>
          <pc:docMk/>
          <pc:sldMk cId="3241075430" sldId="656"/>
        </pc:sldMkLst>
      </pc:sldChg>
      <pc:sldChg chg="add del ord">
        <pc:chgData name="Meena, Ramjilal" userId="04f47ffa-00dc-4f53-a1c1-93674d103375" providerId="ADAL" clId="{031C95E4-19D1-44FA-8511-AFE1489D745A}" dt="2024-02-12T13:25:10.359" v="5281" actId="47"/>
        <pc:sldMkLst>
          <pc:docMk/>
          <pc:sldMk cId="2139969629" sldId="657"/>
        </pc:sldMkLst>
      </pc:sldChg>
      <pc:sldChg chg="add del">
        <pc:chgData name="Meena, Ramjilal" userId="04f47ffa-00dc-4f53-a1c1-93674d103375" providerId="ADAL" clId="{031C95E4-19D1-44FA-8511-AFE1489D745A}" dt="2024-02-12T03:49:10.879" v="4451" actId="47"/>
        <pc:sldMkLst>
          <pc:docMk/>
          <pc:sldMk cId="4097393534" sldId="657"/>
        </pc:sldMkLst>
      </pc:sldChg>
      <pc:sldChg chg="addSp delSp modSp add del mod modAnim">
        <pc:chgData name="Meena, Ramjilal" userId="04f47ffa-00dc-4f53-a1c1-93674d103375" providerId="ADAL" clId="{031C95E4-19D1-44FA-8511-AFE1489D745A}" dt="2024-02-12T03:08:25.448" v="4053" actId="47"/>
        <pc:sldMkLst>
          <pc:docMk/>
          <pc:sldMk cId="1834161761" sldId="658"/>
        </pc:sldMkLst>
        <pc:spChg chg="mod">
          <ac:chgData name="Meena, Ramjilal" userId="04f47ffa-00dc-4f53-a1c1-93674d103375" providerId="ADAL" clId="{031C95E4-19D1-44FA-8511-AFE1489D745A}" dt="2024-02-12T03:08:19.845" v="4050" actId="1076"/>
          <ac:spMkLst>
            <pc:docMk/>
            <pc:sldMk cId="1834161761" sldId="658"/>
            <ac:spMk id="40" creationId="{03DA4736-861F-559F-9C08-EAD316BAF4DF}"/>
          </ac:spMkLst>
        </pc:spChg>
        <pc:spChg chg="mod">
          <ac:chgData name="Meena, Ramjilal" userId="04f47ffa-00dc-4f53-a1c1-93674d103375" providerId="ADAL" clId="{031C95E4-19D1-44FA-8511-AFE1489D745A}" dt="2024-02-12T03:08:20.441" v="4051" actId="1076"/>
          <ac:spMkLst>
            <pc:docMk/>
            <pc:sldMk cId="1834161761" sldId="658"/>
            <ac:spMk id="44" creationId="{3AD713E5-4621-2DB6-B9C1-1A0B9DBDEC63}"/>
          </ac:spMkLst>
        </pc:spChg>
        <pc:picChg chg="add del mod">
          <ac:chgData name="Meena, Ramjilal" userId="04f47ffa-00dc-4f53-a1c1-93674d103375" providerId="ADAL" clId="{031C95E4-19D1-44FA-8511-AFE1489D745A}" dt="2024-02-12T03:08:11.682" v="4047"/>
          <ac:picMkLst>
            <pc:docMk/>
            <pc:sldMk cId="1834161761" sldId="658"/>
            <ac:picMk id="4" creationId="{E1F4E2BF-413E-6BA6-9A36-3B3D3DF14411}"/>
          </ac:picMkLst>
        </pc:picChg>
        <pc:picChg chg="mod">
          <ac:chgData name="Meena, Ramjilal" userId="04f47ffa-00dc-4f53-a1c1-93674d103375" providerId="ADAL" clId="{031C95E4-19D1-44FA-8511-AFE1489D745A}" dt="2024-02-12T03:08:18.903" v="4049" actId="1076"/>
          <ac:picMkLst>
            <pc:docMk/>
            <pc:sldMk cId="1834161761" sldId="658"/>
            <ac:picMk id="20" creationId="{F6C2D9FF-9D1C-A66A-8638-CA67BBCB6D8F}"/>
          </ac:picMkLst>
        </pc:picChg>
        <pc:picChg chg="mod">
          <ac:chgData name="Meena, Ramjilal" userId="04f47ffa-00dc-4f53-a1c1-93674d103375" providerId="ADAL" clId="{031C95E4-19D1-44FA-8511-AFE1489D745A}" dt="2024-02-12T03:08:21.069" v="4052" actId="1076"/>
          <ac:picMkLst>
            <pc:docMk/>
            <pc:sldMk cId="1834161761" sldId="658"/>
            <ac:picMk id="50" creationId="{F2FCB39F-6F14-D4AE-93FB-D759C7D3CF95}"/>
          </ac:picMkLst>
        </pc:picChg>
      </pc:sldChg>
      <pc:sldChg chg="addSp delSp modSp add mod ord">
        <pc:chgData name="Meena, Ramjilal" userId="04f47ffa-00dc-4f53-a1c1-93674d103375" providerId="ADAL" clId="{031C95E4-19D1-44FA-8511-AFE1489D745A}" dt="2024-02-13T12:23:43.364" v="5799" actId="6549"/>
        <pc:sldMkLst>
          <pc:docMk/>
          <pc:sldMk cId="2278563593" sldId="658"/>
        </pc:sldMkLst>
        <pc:spChg chg="mod">
          <ac:chgData name="Meena, Ramjilal" userId="04f47ffa-00dc-4f53-a1c1-93674d103375" providerId="ADAL" clId="{031C95E4-19D1-44FA-8511-AFE1489D745A}" dt="2024-02-12T12:47:44.490" v="5167" actId="20577"/>
          <ac:spMkLst>
            <pc:docMk/>
            <pc:sldMk cId="2278563593" sldId="658"/>
            <ac:spMk id="4" creationId="{3332AEE5-98AD-BBDF-02F6-D63F99A7F892}"/>
          </ac:spMkLst>
        </pc:spChg>
        <pc:spChg chg="del">
          <ac:chgData name="Meena, Ramjilal" userId="04f47ffa-00dc-4f53-a1c1-93674d103375" providerId="ADAL" clId="{031C95E4-19D1-44FA-8511-AFE1489D745A}" dt="2024-02-12T12:49:00.236" v="5174" actId="478"/>
          <ac:spMkLst>
            <pc:docMk/>
            <pc:sldMk cId="2278563593" sldId="658"/>
            <ac:spMk id="12" creationId="{0810B362-20A2-1BE5-148F-6C83E2BE3D69}"/>
          </ac:spMkLst>
        </pc:spChg>
        <pc:spChg chg="mod">
          <ac:chgData name="Meena, Ramjilal" userId="04f47ffa-00dc-4f53-a1c1-93674d103375" providerId="ADAL" clId="{031C95E4-19D1-44FA-8511-AFE1489D745A}" dt="2024-02-13T12:23:43.364" v="5799" actId="6549"/>
          <ac:spMkLst>
            <pc:docMk/>
            <pc:sldMk cId="2278563593" sldId="658"/>
            <ac:spMk id="16" creationId="{8481E29B-7640-A1ED-C5CA-BA3C7B975247}"/>
          </ac:spMkLst>
        </pc:spChg>
        <pc:picChg chg="del">
          <ac:chgData name="Meena, Ramjilal" userId="04f47ffa-00dc-4f53-a1c1-93674d103375" providerId="ADAL" clId="{031C95E4-19D1-44FA-8511-AFE1489D745A}" dt="2024-02-12T12:48:55.331" v="5171" actId="478"/>
          <ac:picMkLst>
            <pc:docMk/>
            <pc:sldMk cId="2278563593" sldId="658"/>
            <ac:picMk id="3" creationId="{3FDE2961-23F3-895F-45E9-BADB42290E65}"/>
          </ac:picMkLst>
        </pc:picChg>
        <pc:picChg chg="del">
          <ac:chgData name="Meena, Ramjilal" userId="04f47ffa-00dc-4f53-a1c1-93674d103375" providerId="ADAL" clId="{031C95E4-19D1-44FA-8511-AFE1489D745A}" dt="2024-02-12T12:49:02.530" v="5177" actId="478"/>
          <ac:picMkLst>
            <pc:docMk/>
            <pc:sldMk cId="2278563593" sldId="658"/>
            <ac:picMk id="5" creationId="{B028F916-93E5-D7B1-6C30-2850097A29B1}"/>
          </ac:picMkLst>
        </pc:picChg>
        <pc:picChg chg="del">
          <ac:chgData name="Meena, Ramjilal" userId="04f47ffa-00dc-4f53-a1c1-93674d103375" providerId="ADAL" clId="{031C95E4-19D1-44FA-8511-AFE1489D745A}" dt="2024-02-12T12:49:01.810" v="5176" actId="478"/>
          <ac:picMkLst>
            <pc:docMk/>
            <pc:sldMk cId="2278563593" sldId="658"/>
            <ac:picMk id="11" creationId="{0DA4CAC9-A97A-6FE1-79FB-2A384E240C46}"/>
          </ac:picMkLst>
        </pc:picChg>
        <pc:picChg chg="add mod">
          <ac:chgData name="Meena, Ramjilal" userId="04f47ffa-00dc-4f53-a1c1-93674d103375" providerId="ADAL" clId="{031C95E4-19D1-44FA-8511-AFE1489D745A}" dt="2024-02-12T12:55:35.497" v="5224" actId="14100"/>
          <ac:picMkLst>
            <pc:docMk/>
            <pc:sldMk cId="2278563593" sldId="658"/>
            <ac:picMk id="17" creationId="{BC26E948-EB67-88EB-A892-3EABA3E391FB}"/>
          </ac:picMkLst>
        </pc:picChg>
        <pc:picChg chg="del">
          <ac:chgData name="Meena, Ramjilal" userId="04f47ffa-00dc-4f53-a1c1-93674d103375" providerId="ADAL" clId="{031C95E4-19D1-44FA-8511-AFE1489D745A}" dt="2024-02-12T12:48:59.403" v="5173" actId="478"/>
          <ac:picMkLst>
            <pc:docMk/>
            <pc:sldMk cId="2278563593" sldId="658"/>
            <ac:picMk id="18" creationId="{43EA5A79-EA07-21F1-D5FE-F05A3376D9BC}"/>
          </ac:picMkLst>
        </pc:picChg>
        <pc:picChg chg="add del mod">
          <ac:chgData name="Meena, Ramjilal" userId="04f47ffa-00dc-4f53-a1c1-93674d103375" providerId="ADAL" clId="{031C95E4-19D1-44FA-8511-AFE1489D745A}" dt="2024-02-12T12:52:13.237" v="5204" actId="478"/>
          <ac:picMkLst>
            <pc:docMk/>
            <pc:sldMk cId="2278563593" sldId="658"/>
            <ac:picMk id="20" creationId="{E59A8E00-59AB-38BC-22C7-CB19C425B3F3}"/>
          </ac:picMkLst>
        </pc:picChg>
        <pc:picChg chg="del">
          <ac:chgData name="Meena, Ramjilal" userId="04f47ffa-00dc-4f53-a1c1-93674d103375" providerId="ADAL" clId="{031C95E4-19D1-44FA-8511-AFE1489D745A}" dt="2024-02-12T12:48:58.714" v="5172" actId="478"/>
          <ac:picMkLst>
            <pc:docMk/>
            <pc:sldMk cId="2278563593" sldId="658"/>
            <ac:picMk id="21" creationId="{11123657-C6F4-C068-4AAC-96A2357E375D}"/>
          </ac:picMkLst>
        </pc:picChg>
        <pc:picChg chg="del">
          <ac:chgData name="Meena, Ramjilal" userId="04f47ffa-00dc-4f53-a1c1-93674d103375" providerId="ADAL" clId="{031C95E4-19D1-44FA-8511-AFE1489D745A}" dt="2024-02-12T12:49:01.131" v="5175" actId="478"/>
          <ac:picMkLst>
            <pc:docMk/>
            <pc:sldMk cId="2278563593" sldId="658"/>
            <ac:picMk id="24" creationId="{62C2B8F8-1787-7631-57A7-68F071C33EC9}"/>
          </ac:picMkLst>
        </pc:picChg>
        <pc:picChg chg="add del mod">
          <ac:chgData name="Meena, Ramjilal" userId="04f47ffa-00dc-4f53-a1c1-93674d103375" providerId="ADAL" clId="{031C95E4-19D1-44FA-8511-AFE1489D745A}" dt="2024-02-12T12:53:19.724" v="5211" actId="478"/>
          <ac:picMkLst>
            <pc:docMk/>
            <pc:sldMk cId="2278563593" sldId="658"/>
            <ac:picMk id="25" creationId="{43FA3237-EF06-AA9A-8BB6-3969F7851193}"/>
          </ac:picMkLst>
        </pc:picChg>
        <pc:picChg chg="del">
          <ac:chgData name="Meena, Ramjilal" userId="04f47ffa-00dc-4f53-a1c1-93674d103375" providerId="ADAL" clId="{031C95E4-19D1-44FA-8511-AFE1489D745A}" dt="2024-02-12T12:49:03.206" v="5178" actId="478"/>
          <ac:picMkLst>
            <pc:docMk/>
            <pc:sldMk cId="2278563593" sldId="658"/>
            <ac:picMk id="26" creationId="{26230C3C-0DF4-347B-EC1B-AB7F7DBF25E4}"/>
          </ac:picMkLst>
        </pc:picChg>
      </pc:sldChg>
      <pc:sldChg chg="addSp delSp modSp add mod modAnim">
        <pc:chgData name="Meena, Ramjilal" userId="04f47ffa-00dc-4f53-a1c1-93674d103375" providerId="ADAL" clId="{031C95E4-19D1-44FA-8511-AFE1489D745A}" dt="2024-02-13T12:40:31.399" v="5987"/>
        <pc:sldMkLst>
          <pc:docMk/>
          <pc:sldMk cId="3072628137" sldId="659"/>
        </pc:sldMkLst>
        <pc:spChg chg="mod">
          <ac:chgData name="Meena, Ramjilal" userId="04f47ffa-00dc-4f53-a1c1-93674d103375" providerId="ADAL" clId="{031C95E4-19D1-44FA-8511-AFE1489D745A}" dt="2024-02-13T11:28:09.478" v="5579" actId="12"/>
          <ac:spMkLst>
            <pc:docMk/>
            <pc:sldMk cId="3072628137" sldId="659"/>
            <ac:spMk id="4" creationId="{3EBD3907-632A-A01B-CF2B-6C7E7DAB39CD}"/>
          </ac:spMkLst>
        </pc:spChg>
        <pc:spChg chg="mod">
          <ac:chgData name="Meena, Ramjilal" userId="04f47ffa-00dc-4f53-a1c1-93674d103375" providerId="ADAL" clId="{031C95E4-19D1-44FA-8511-AFE1489D745A}" dt="2024-02-13T11:21:55.661" v="5553" actId="14100"/>
          <ac:spMkLst>
            <pc:docMk/>
            <pc:sldMk cId="3072628137" sldId="659"/>
            <ac:spMk id="5" creationId="{3503417E-1E68-BEAC-18AD-DD7B76A9C1E5}"/>
          </ac:spMkLst>
        </pc:spChg>
        <pc:spChg chg="add mod">
          <ac:chgData name="Meena, Ramjilal" userId="04f47ffa-00dc-4f53-a1c1-93674d103375" providerId="ADAL" clId="{031C95E4-19D1-44FA-8511-AFE1489D745A}" dt="2024-02-13T11:45:41.399" v="5676" actId="404"/>
          <ac:spMkLst>
            <pc:docMk/>
            <pc:sldMk cId="3072628137" sldId="659"/>
            <ac:spMk id="7" creationId="{DA091863-3F6E-785E-1B4B-71CAFBC7F5BD}"/>
          </ac:spMkLst>
        </pc:spChg>
        <pc:spChg chg="add mod">
          <ac:chgData name="Meena, Ramjilal" userId="04f47ffa-00dc-4f53-a1c1-93674d103375" providerId="ADAL" clId="{031C95E4-19D1-44FA-8511-AFE1489D745A}" dt="2024-02-13T11:35:23.263" v="5605" actId="20577"/>
          <ac:spMkLst>
            <pc:docMk/>
            <pc:sldMk cId="3072628137" sldId="659"/>
            <ac:spMk id="12" creationId="{59A1ABE3-3240-1803-07A0-0A7887BFCC97}"/>
          </ac:spMkLst>
        </pc:spChg>
        <pc:spChg chg="add mod">
          <ac:chgData name="Meena, Ramjilal" userId="04f47ffa-00dc-4f53-a1c1-93674d103375" providerId="ADAL" clId="{031C95E4-19D1-44FA-8511-AFE1489D745A}" dt="2024-02-13T11:43:03.926" v="5668" actId="12"/>
          <ac:spMkLst>
            <pc:docMk/>
            <pc:sldMk cId="3072628137" sldId="659"/>
            <ac:spMk id="14" creationId="{E6E731AD-F853-192C-3A0E-3633630DC7B0}"/>
          </ac:spMkLst>
        </pc:spChg>
        <pc:spChg chg="add mod">
          <ac:chgData name="Meena, Ramjilal" userId="04f47ffa-00dc-4f53-a1c1-93674d103375" providerId="ADAL" clId="{031C95E4-19D1-44FA-8511-AFE1489D745A}" dt="2024-02-13T11:41:19.557" v="5644" actId="1076"/>
          <ac:spMkLst>
            <pc:docMk/>
            <pc:sldMk cId="3072628137" sldId="659"/>
            <ac:spMk id="16" creationId="{7839C8B6-0E8F-6FA5-CFFA-949474A872BC}"/>
          </ac:spMkLst>
        </pc:spChg>
        <pc:spChg chg="add mod">
          <ac:chgData name="Meena, Ramjilal" userId="04f47ffa-00dc-4f53-a1c1-93674d103375" providerId="ADAL" clId="{031C95E4-19D1-44FA-8511-AFE1489D745A}" dt="2024-02-13T12:02:33.919" v="5701" actId="20577"/>
          <ac:spMkLst>
            <pc:docMk/>
            <pc:sldMk cId="3072628137" sldId="659"/>
            <ac:spMk id="16" creationId="{CB498BB5-A7B3-2E15-B1EF-946880AF2560}"/>
          </ac:spMkLst>
        </pc:spChg>
        <pc:spChg chg="add mod">
          <ac:chgData name="Meena, Ramjilal" userId="04f47ffa-00dc-4f53-a1c1-93674d103375" providerId="ADAL" clId="{031C95E4-19D1-44FA-8511-AFE1489D745A}" dt="2024-02-13T12:11:00.029" v="5721" actId="20577"/>
          <ac:spMkLst>
            <pc:docMk/>
            <pc:sldMk cId="3072628137" sldId="659"/>
            <ac:spMk id="18" creationId="{EFFE7DD7-BFE0-1285-2F2A-25B838464E33}"/>
          </ac:spMkLst>
        </pc:spChg>
        <pc:picChg chg="mod">
          <ac:chgData name="Meena, Ramjilal" userId="04f47ffa-00dc-4f53-a1c1-93674d103375" providerId="ADAL" clId="{031C95E4-19D1-44FA-8511-AFE1489D745A}" dt="2024-02-13T11:12:45.518" v="5519" actId="14100"/>
          <ac:picMkLst>
            <pc:docMk/>
            <pc:sldMk cId="3072628137" sldId="659"/>
            <ac:picMk id="3" creationId="{FD4770C4-F57A-F10B-FB64-9488F14AA384}"/>
          </ac:picMkLst>
        </pc:picChg>
        <pc:picChg chg="del">
          <ac:chgData name="Meena, Ramjilal" userId="04f47ffa-00dc-4f53-a1c1-93674d103375" providerId="ADAL" clId="{031C95E4-19D1-44FA-8511-AFE1489D745A}" dt="2024-02-13T11:11:59.826" v="5512" actId="478"/>
          <ac:picMkLst>
            <pc:docMk/>
            <pc:sldMk cId="3072628137" sldId="659"/>
            <ac:picMk id="7" creationId="{18CB0584-87BC-0B9F-E11D-C3C08840942F}"/>
          </ac:picMkLst>
        </pc:picChg>
        <pc:picChg chg="del">
          <ac:chgData name="Meena, Ramjilal" userId="04f47ffa-00dc-4f53-a1c1-93674d103375" providerId="ADAL" clId="{031C95E4-19D1-44FA-8511-AFE1489D745A}" dt="2024-02-13T11:11:55.366" v="5511" actId="478"/>
          <ac:picMkLst>
            <pc:docMk/>
            <pc:sldMk cId="3072628137" sldId="659"/>
            <ac:picMk id="9" creationId="{7EF99FB6-FCA8-9F31-5DA8-6609932B24D8}"/>
          </ac:picMkLst>
        </pc:picChg>
        <pc:picChg chg="add mod">
          <ac:chgData name="Meena, Ramjilal" userId="04f47ffa-00dc-4f53-a1c1-93674d103375" providerId="ADAL" clId="{031C95E4-19D1-44FA-8511-AFE1489D745A}" dt="2024-02-13T11:16:35.354" v="5550" actId="208"/>
          <ac:picMkLst>
            <pc:docMk/>
            <pc:sldMk cId="3072628137" sldId="659"/>
            <ac:picMk id="11" creationId="{AA735D0E-4B15-F54B-17B1-D8BD329175B2}"/>
          </ac:picMkLst>
        </pc:picChg>
        <pc:picChg chg="add mod">
          <ac:chgData name="Meena, Ramjilal" userId="04f47ffa-00dc-4f53-a1c1-93674d103375" providerId="ADAL" clId="{031C95E4-19D1-44FA-8511-AFE1489D745A}" dt="2024-02-13T11:46:24.381" v="5680" actId="208"/>
          <ac:picMkLst>
            <pc:docMk/>
            <pc:sldMk cId="3072628137" sldId="659"/>
            <ac:picMk id="13" creationId="{06C91C7F-E273-687B-B80B-A21E9798420D}"/>
          </ac:picMkLst>
        </pc:picChg>
        <pc:picChg chg="add mod">
          <ac:chgData name="Meena, Ramjilal" userId="04f47ffa-00dc-4f53-a1c1-93674d103375" providerId="ADAL" clId="{031C95E4-19D1-44FA-8511-AFE1489D745A}" dt="2024-02-13T12:40:31.399" v="5987"/>
          <ac:picMkLst>
            <pc:docMk/>
            <pc:sldMk cId="3072628137" sldId="659"/>
            <ac:picMk id="19" creationId="{DD6F74E9-74A4-22DF-B6A5-5FB1307ED58A}"/>
          </ac:picMkLst>
        </pc:picChg>
      </pc:sldChg>
      <pc:sldChg chg="add del ord">
        <pc:chgData name="Meena, Ramjilal" userId="04f47ffa-00dc-4f53-a1c1-93674d103375" providerId="ADAL" clId="{031C95E4-19D1-44FA-8511-AFE1489D745A}" dt="2024-02-23T05:57:40.079" v="6749" actId="47"/>
        <pc:sldMkLst>
          <pc:docMk/>
          <pc:sldMk cId="355709461" sldId="660"/>
        </pc:sldMkLst>
      </pc:sldChg>
      <pc:sldChg chg="addSp delSp modSp add mod ord">
        <pc:chgData name="Meena, Ramjilal" userId="04f47ffa-00dc-4f53-a1c1-93674d103375" providerId="ADAL" clId="{031C95E4-19D1-44FA-8511-AFE1489D745A}" dt="2024-02-15T03:40:43.466" v="6525" actId="14100"/>
        <pc:sldMkLst>
          <pc:docMk/>
          <pc:sldMk cId="2472167039" sldId="661"/>
        </pc:sldMkLst>
        <pc:spChg chg="mod">
          <ac:chgData name="Meena, Ramjilal" userId="04f47ffa-00dc-4f53-a1c1-93674d103375" providerId="ADAL" clId="{031C95E4-19D1-44FA-8511-AFE1489D745A}" dt="2024-02-13T12:21:52.508" v="5735" actId="20577"/>
          <ac:spMkLst>
            <pc:docMk/>
            <pc:sldMk cId="2472167039" sldId="661"/>
            <ac:spMk id="4" creationId="{3332AEE5-98AD-BBDF-02F6-D63F99A7F892}"/>
          </ac:spMkLst>
        </pc:spChg>
        <pc:spChg chg="mod">
          <ac:chgData name="Meena, Ramjilal" userId="04f47ffa-00dc-4f53-a1c1-93674d103375" providerId="ADAL" clId="{031C95E4-19D1-44FA-8511-AFE1489D745A}" dt="2024-02-13T12:24:32.140" v="5847" actId="6549"/>
          <ac:spMkLst>
            <pc:docMk/>
            <pc:sldMk cId="2472167039" sldId="661"/>
            <ac:spMk id="16" creationId="{8481E29B-7640-A1ED-C5CA-BA3C7B975247}"/>
          </ac:spMkLst>
        </pc:spChg>
        <pc:picChg chg="add del mod">
          <ac:chgData name="Meena, Ramjilal" userId="04f47ffa-00dc-4f53-a1c1-93674d103375" providerId="ADAL" clId="{031C95E4-19D1-44FA-8511-AFE1489D745A}" dt="2024-02-13T12:25:25.435" v="5849" actId="478"/>
          <ac:picMkLst>
            <pc:docMk/>
            <pc:sldMk cId="2472167039" sldId="661"/>
            <ac:picMk id="3" creationId="{C57DFAA6-F5A3-2AC0-CA10-7EF0480F5364}"/>
          </ac:picMkLst>
        </pc:picChg>
        <pc:picChg chg="add mod">
          <ac:chgData name="Meena, Ramjilal" userId="04f47ffa-00dc-4f53-a1c1-93674d103375" providerId="ADAL" clId="{031C95E4-19D1-44FA-8511-AFE1489D745A}" dt="2024-02-15T03:40:04.907" v="6519" actId="14100"/>
          <ac:picMkLst>
            <pc:docMk/>
            <pc:sldMk cId="2472167039" sldId="661"/>
            <ac:picMk id="5" creationId="{32D8941F-1804-EAC1-9EE9-6C9A3D2B4DB4}"/>
          </ac:picMkLst>
        </pc:picChg>
        <pc:picChg chg="add del mod">
          <ac:chgData name="Meena, Ramjilal" userId="04f47ffa-00dc-4f53-a1c1-93674d103375" providerId="ADAL" clId="{031C95E4-19D1-44FA-8511-AFE1489D745A}" dt="2024-02-13T12:26:26.431" v="5859" actId="22"/>
          <ac:picMkLst>
            <pc:docMk/>
            <pc:sldMk cId="2472167039" sldId="661"/>
            <ac:picMk id="11" creationId="{9418B33A-CE2C-A471-E115-A11F83255686}"/>
          </ac:picMkLst>
        </pc:picChg>
        <pc:picChg chg="add mod">
          <ac:chgData name="Meena, Ramjilal" userId="04f47ffa-00dc-4f53-a1c1-93674d103375" providerId="ADAL" clId="{031C95E4-19D1-44FA-8511-AFE1489D745A}" dt="2024-02-15T03:40:43.466" v="6525" actId="14100"/>
          <ac:picMkLst>
            <pc:docMk/>
            <pc:sldMk cId="2472167039" sldId="661"/>
            <ac:picMk id="12" creationId="{14F0344C-3217-0998-9CD4-7BFF1B7036F8}"/>
          </ac:picMkLst>
        </pc:picChg>
        <pc:picChg chg="add del mod">
          <ac:chgData name="Meena, Ramjilal" userId="04f47ffa-00dc-4f53-a1c1-93674d103375" providerId="ADAL" clId="{031C95E4-19D1-44FA-8511-AFE1489D745A}" dt="2024-02-13T12:27:19.502" v="5871" actId="22"/>
          <ac:picMkLst>
            <pc:docMk/>
            <pc:sldMk cId="2472167039" sldId="661"/>
            <ac:picMk id="13" creationId="{130AF062-4900-6529-3126-EBF905CF13F6}"/>
          </ac:picMkLst>
        </pc:picChg>
        <pc:picChg chg="del">
          <ac:chgData name="Meena, Ramjilal" userId="04f47ffa-00dc-4f53-a1c1-93674d103375" providerId="ADAL" clId="{031C95E4-19D1-44FA-8511-AFE1489D745A}" dt="2024-02-13T12:21:55.140" v="5736" actId="478"/>
          <ac:picMkLst>
            <pc:docMk/>
            <pc:sldMk cId="2472167039" sldId="661"/>
            <ac:picMk id="17" creationId="{BC26E948-EB67-88EB-A892-3EABA3E391FB}"/>
          </ac:picMkLst>
        </pc:picChg>
        <pc:picChg chg="add mod">
          <ac:chgData name="Meena, Ramjilal" userId="04f47ffa-00dc-4f53-a1c1-93674d103375" providerId="ADAL" clId="{031C95E4-19D1-44FA-8511-AFE1489D745A}" dt="2024-02-15T03:13:45.924" v="6371" actId="14100"/>
          <ac:picMkLst>
            <pc:docMk/>
            <pc:sldMk cId="2472167039" sldId="661"/>
            <ac:picMk id="19" creationId="{ED1F8CBC-6E2F-E20B-5C51-0EAB2099ECB6}"/>
          </ac:picMkLst>
        </pc:picChg>
        <pc:picChg chg="add del mod">
          <ac:chgData name="Meena, Ramjilal" userId="04f47ffa-00dc-4f53-a1c1-93674d103375" providerId="ADAL" clId="{031C95E4-19D1-44FA-8511-AFE1489D745A}" dt="2024-02-13T12:27:23.892" v="5877"/>
          <ac:picMkLst>
            <pc:docMk/>
            <pc:sldMk cId="2472167039" sldId="661"/>
            <ac:picMk id="1026" creationId="{551E55C4-99B4-DAAD-6710-D30F6DFFB7AF}"/>
          </ac:picMkLst>
        </pc:picChg>
      </pc:sldChg>
      <pc:sldChg chg="addSp delSp modSp add mod ord modAnim">
        <pc:chgData name="Meena, Ramjilal" userId="04f47ffa-00dc-4f53-a1c1-93674d103375" providerId="ADAL" clId="{031C95E4-19D1-44FA-8511-AFE1489D745A}" dt="2024-02-15T03:10:42.413" v="6346"/>
        <pc:sldMkLst>
          <pc:docMk/>
          <pc:sldMk cId="3377122350" sldId="662"/>
        </pc:sldMkLst>
        <pc:spChg chg="mod">
          <ac:chgData name="Meena, Ramjilal" userId="04f47ffa-00dc-4f53-a1c1-93674d103375" providerId="ADAL" clId="{031C95E4-19D1-44FA-8511-AFE1489D745A}" dt="2024-02-13T12:31:21.934" v="5925" actId="404"/>
          <ac:spMkLst>
            <pc:docMk/>
            <pc:sldMk cId="3377122350" sldId="662"/>
            <ac:spMk id="2" creationId="{9C5DD57F-2FE6-ECB7-1681-7956002264DB}"/>
          </ac:spMkLst>
        </pc:spChg>
        <pc:spChg chg="mod">
          <ac:chgData name="Meena, Ramjilal" userId="04f47ffa-00dc-4f53-a1c1-93674d103375" providerId="ADAL" clId="{031C95E4-19D1-44FA-8511-AFE1489D745A}" dt="2024-02-15T02:53:25.800" v="6051" actId="20577"/>
          <ac:spMkLst>
            <pc:docMk/>
            <pc:sldMk cId="3377122350" sldId="662"/>
            <ac:spMk id="4" creationId="{3EBD3907-632A-A01B-CF2B-6C7E7DAB39CD}"/>
          </ac:spMkLst>
        </pc:spChg>
        <pc:spChg chg="add mod">
          <ac:chgData name="Meena, Ramjilal" userId="04f47ffa-00dc-4f53-a1c1-93674d103375" providerId="ADAL" clId="{031C95E4-19D1-44FA-8511-AFE1489D745A}" dt="2024-02-15T02:59:17.621" v="6093" actId="1035"/>
          <ac:spMkLst>
            <pc:docMk/>
            <pc:sldMk cId="3377122350" sldId="662"/>
            <ac:spMk id="5" creationId="{2E11D4C3-43CB-4C71-EE43-576D13464BA9}"/>
          </ac:spMkLst>
        </pc:spChg>
        <pc:spChg chg="add mod">
          <ac:chgData name="Meena, Ramjilal" userId="04f47ffa-00dc-4f53-a1c1-93674d103375" providerId="ADAL" clId="{031C95E4-19D1-44FA-8511-AFE1489D745A}" dt="2024-02-15T03:05:58.156" v="6270" actId="15"/>
          <ac:spMkLst>
            <pc:docMk/>
            <pc:sldMk cId="3377122350" sldId="662"/>
            <ac:spMk id="7" creationId="{6826CB08-58FF-6A1D-491D-FBBBA7981753}"/>
          </ac:spMkLst>
        </pc:spChg>
        <pc:spChg chg="add mod">
          <ac:chgData name="Meena, Ramjilal" userId="04f47ffa-00dc-4f53-a1c1-93674d103375" providerId="ADAL" clId="{031C95E4-19D1-44FA-8511-AFE1489D745A}" dt="2024-02-15T03:06:23.184" v="6272" actId="20577"/>
          <ac:spMkLst>
            <pc:docMk/>
            <pc:sldMk cId="3377122350" sldId="662"/>
            <ac:spMk id="9" creationId="{B3114ACD-486F-855E-C60D-CDFDBD6CDAB4}"/>
          </ac:spMkLst>
        </pc:spChg>
        <pc:spChg chg="add mod">
          <ac:chgData name="Meena, Ramjilal" userId="04f47ffa-00dc-4f53-a1c1-93674d103375" providerId="ADAL" clId="{031C95E4-19D1-44FA-8511-AFE1489D745A}" dt="2024-02-15T03:08:13.866" v="6342" actId="1076"/>
          <ac:spMkLst>
            <pc:docMk/>
            <pc:sldMk cId="3377122350" sldId="662"/>
            <ac:spMk id="12" creationId="{C26D7506-2482-93E2-23CC-332CB049893F}"/>
          </ac:spMkLst>
        </pc:spChg>
        <pc:spChg chg="add mod">
          <ac:chgData name="Meena, Ramjilal" userId="04f47ffa-00dc-4f53-a1c1-93674d103375" providerId="ADAL" clId="{031C95E4-19D1-44FA-8511-AFE1489D745A}" dt="2024-02-13T12:38:40.004" v="5974" actId="27636"/>
          <ac:spMkLst>
            <pc:docMk/>
            <pc:sldMk cId="3377122350" sldId="662"/>
            <ac:spMk id="13" creationId="{71D0E7CF-50F8-CCCB-5202-326BE59A6CDE}"/>
          </ac:spMkLst>
        </pc:spChg>
        <pc:picChg chg="del">
          <ac:chgData name="Meena, Ramjilal" userId="04f47ffa-00dc-4f53-a1c1-93674d103375" providerId="ADAL" clId="{031C95E4-19D1-44FA-8511-AFE1489D745A}" dt="2024-02-13T12:31:28.044" v="5926" actId="478"/>
          <ac:picMkLst>
            <pc:docMk/>
            <pc:sldMk cId="3377122350" sldId="662"/>
            <ac:picMk id="3" creationId="{FD4770C4-F57A-F10B-FB64-9488F14AA384}"/>
          </ac:picMkLst>
        </pc:picChg>
        <pc:picChg chg="add del mod">
          <ac:chgData name="Meena, Ramjilal" userId="04f47ffa-00dc-4f53-a1c1-93674d103375" providerId="ADAL" clId="{031C95E4-19D1-44FA-8511-AFE1489D745A}" dt="2024-02-13T12:36:42.053" v="5957" actId="478"/>
          <ac:picMkLst>
            <pc:docMk/>
            <pc:sldMk cId="3377122350" sldId="662"/>
            <ac:picMk id="5" creationId="{DC22964D-3F03-8FC3-4FD1-BAAF6CDE5757}"/>
          </ac:picMkLst>
        </pc:picChg>
        <pc:picChg chg="del">
          <ac:chgData name="Meena, Ramjilal" userId="04f47ffa-00dc-4f53-a1c1-93674d103375" providerId="ADAL" clId="{031C95E4-19D1-44FA-8511-AFE1489D745A}" dt="2024-02-13T12:31:29.193" v="5927" actId="478"/>
          <ac:picMkLst>
            <pc:docMk/>
            <pc:sldMk cId="3377122350" sldId="662"/>
            <ac:picMk id="7" creationId="{18CB0584-87BC-0B9F-E11D-C3C08840942F}"/>
          </ac:picMkLst>
        </pc:picChg>
        <pc:picChg chg="del">
          <ac:chgData name="Meena, Ramjilal" userId="04f47ffa-00dc-4f53-a1c1-93674d103375" providerId="ADAL" clId="{031C95E4-19D1-44FA-8511-AFE1489D745A}" dt="2024-02-13T12:31:29.741" v="5928" actId="478"/>
          <ac:picMkLst>
            <pc:docMk/>
            <pc:sldMk cId="3377122350" sldId="662"/>
            <ac:picMk id="9" creationId="{7EF99FB6-FCA8-9F31-5DA8-6609932B24D8}"/>
          </ac:picMkLst>
        </pc:picChg>
        <pc:picChg chg="add mod">
          <ac:chgData name="Meena, Ramjilal" userId="04f47ffa-00dc-4f53-a1c1-93674d103375" providerId="ADAL" clId="{031C95E4-19D1-44FA-8511-AFE1489D745A}" dt="2024-02-13T12:38:25.477" v="5971" actId="14100"/>
          <ac:picMkLst>
            <pc:docMk/>
            <pc:sldMk cId="3377122350" sldId="662"/>
            <ac:picMk id="11" creationId="{955C00C7-DED2-DB1D-E5DD-51A0ED152922}"/>
          </ac:picMkLst>
        </pc:picChg>
        <pc:picChg chg="add del mod">
          <ac:chgData name="Meena, Ramjilal" userId="04f47ffa-00dc-4f53-a1c1-93674d103375" providerId="ADAL" clId="{031C95E4-19D1-44FA-8511-AFE1489D745A}" dt="2024-02-13T12:39:34.168" v="5982" actId="478"/>
          <ac:picMkLst>
            <pc:docMk/>
            <pc:sldMk cId="3377122350" sldId="662"/>
            <ac:picMk id="12" creationId="{1FA44EAB-8B5A-7EF4-EDDE-B188C1A26B77}"/>
          </ac:picMkLst>
        </pc:picChg>
        <pc:picChg chg="add mod">
          <ac:chgData name="Meena, Ramjilal" userId="04f47ffa-00dc-4f53-a1c1-93674d103375" providerId="ADAL" clId="{031C95E4-19D1-44FA-8511-AFE1489D745A}" dt="2024-02-15T02:54:57.061" v="6066" actId="1036"/>
          <ac:picMkLst>
            <pc:docMk/>
            <pc:sldMk cId="3377122350" sldId="662"/>
            <ac:picMk id="14" creationId="{D9F63A00-AA9F-4766-B741-DDDFB92FDB54}"/>
          </ac:picMkLst>
        </pc:picChg>
        <pc:picChg chg="add mod">
          <ac:chgData name="Meena, Ramjilal" userId="04f47ffa-00dc-4f53-a1c1-93674d103375" providerId="ADAL" clId="{031C95E4-19D1-44FA-8511-AFE1489D745A}" dt="2024-02-13T12:40:34.905" v="5988"/>
          <ac:picMkLst>
            <pc:docMk/>
            <pc:sldMk cId="3377122350" sldId="662"/>
            <ac:picMk id="15" creationId="{57E6633A-CA4E-B304-6A69-FD2B3260F3A1}"/>
          </ac:picMkLst>
        </pc:picChg>
      </pc:sldChg>
      <pc:sldChg chg="addSp delSp modSp add mod addAnim delAnim modAnim">
        <pc:chgData name="Meena, Ramjilal" userId="04f47ffa-00dc-4f53-a1c1-93674d103375" providerId="ADAL" clId="{031C95E4-19D1-44FA-8511-AFE1489D745A}" dt="2024-02-15T03:32:03.099" v="6466" actId="1076"/>
        <pc:sldMkLst>
          <pc:docMk/>
          <pc:sldMk cId="1319390803" sldId="663"/>
        </pc:sldMkLst>
        <pc:spChg chg="mod">
          <ac:chgData name="Meena, Ramjilal" userId="04f47ffa-00dc-4f53-a1c1-93674d103375" providerId="ADAL" clId="{031C95E4-19D1-44FA-8511-AFE1489D745A}" dt="2024-02-15T03:18:17.038" v="6398" actId="404"/>
          <ac:spMkLst>
            <pc:docMk/>
            <pc:sldMk cId="1319390803" sldId="663"/>
            <ac:spMk id="2" creationId="{9C5DD57F-2FE6-ECB7-1681-7956002264DB}"/>
          </ac:spMkLst>
        </pc:spChg>
        <pc:spChg chg="mod">
          <ac:chgData name="Meena, Ramjilal" userId="04f47ffa-00dc-4f53-a1c1-93674d103375" providerId="ADAL" clId="{031C95E4-19D1-44FA-8511-AFE1489D745A}" dt="2024-02-15T03:23:28.438" v="6422" actId="404"/>
          <ac:spMkLst>
            <pc:docMk/>
            <pc:sldMk cId="1319390803" sldId="663"/>
            <ac:spMk id="4" creationId="{3EBD3907-632A-A01B-CF2B-6C7E7DAB39CD}"/>
          </ac:spMkLst>
        </pc:spChg>
        <pc:spChg chg="add del">
          <ac:chgData name="Meena, Ramjilal" userId="04f47ffa-00dc-4f53-a1c1-93674d103375" providerId="ADAL" clId="{031C95E4-19D1-44FA-8511-AFE1489D745A}" dt="2024-02-15T03:12:43.373" v="6367" actId="478"/>
          <ac:spMkLst>
            <pc:docMk/>
            <pc:sldMk cId="1319390803" sldId="663"/>
            <ac:spMk id="5" creationId="{2E11D4C3-43CB-4C71-EE43-576D13464BA9}"/>
          </ac:spMkLst>
        </pc:spChg>
        <pc:spChg chg="add del">
          <ac:chgData name="Meena, Ramjilal" userId="04f47ffa-00dc-4f53-a1c1-93674d103375" providerId="ADAL" clId="{031C95E4-19D1-44FA-8511-AFE1489D745A}" dt="2024-02-15T03:12:38.665" v="6366" actId="478"/>
          <ac:spMkLst>
            <pc:docMk/>
            <pc:sldMk cId="1319390803" sldId="663"/>
            <ac:spMk id="7" creationId="{6826CB08-58FF-6A1D-491D-FBBBA7981753}"/>
          </ac:spMkLst>
        </pc:spChg>
        <pc:spChg chg="add del">
          <ac:chgData name="Meena, Ramjilal" userId="04f47ffa-00dc-4f53-a1c1-93674d103375" providerId="ADAL" clId="{031C95E4-19D1-44FA-8511-AFE1489D745A}" dt="2024-02-15T03:12:38.665" v="6366" actId="478"/>
          <ac:spMkLst>
            <pc:docMk/>
            <pc:sldMk cId="1319390803" sldId="663"/>
            <ac:spMk id="9" creationId="{B3114ACD-486F-855E-C60D-CDFDBD6CDAB4}"/>
          </ac:spMkLst>
        </pc:spChg>
        <pc:spChg chg="add del">
          <ac:chgData name="Meena, Ramjilal" userId="04f47ffa-00dc-4f53-a1c1-93674d103375" providerId="ADAL" clId="{031C95E4-19D1-44FA-8511-AFE1489D745A}" dt="2024-02-15T03:12:38.665" v="6366" actId="478"/>
          <ac:spMkLst>
            <pc:docMk/>
            <pc:sldMk cId="1319390803" sldId="663"/>
            <ac:spMk id="12" creationId="{C26D7506-2482-93E2-23CC-332CB049893F}"/>
          </ac:spMkLst>
        </pc:spChg>
        <pc:spChg chg="del mod">
          <ac:chgData name="Meena, Ramjilal" userId="04f47ffa-00dc-4f53-a1c1-93674d103375" providerId="ADAL" clId="{031C95E4-19D1-44FA-8511-AFE1489D745A}" dt="2024-02-15T03:31:41.089" v="6463" actId="478"/>
          <ac:spMkLst>
            <pc:docMk/>
            <pc:sldMk cId="1319390803" sldId="663"/>
            <ac:spMk id="13" creationId="{71D0E7CF-50F8-CCCB-5202-326BE59A6CDE}"/>
          </ac:spMkLst>
        </pc:spChg>
        <pc:spChg chg="add mod">
          <ac:chgData name="Meena, Ramjilal" userId="04f47ffa-00dc-4f53-a1c1-93674d103375" providerId="ADAL" clId="{031C95E4-19D1-44FA-8511-AFE1489D745A}" dt="2024-02-15T03:32:03.099" v="6466" actId="1076"/>
          <ac:spMkLst>
            <pc:docMk/>
            <pc:sldMk cId="1319390803" sldId="663"/>
            <ac:spMk id="19" creationId="{0F2602CF-92E1-C2EC-AC6E-10BC4D386400}"/>
          </ac:spMkLst>
        </pc:spChg>
        <pc:spChg chg="add mod">
          <ac:chgData name="Meena, Ramjilal" userId="04f47ffa-00dc-4f53-a1c1-93674d103375" providerId="ADAL" clId="{031C95E4-19D1-44FA-8511-AFE1489D745A}" dt="2024-02-15T03:31:54.403" v="6465" actId="1076"/>
          <ac:spMkLst>
            <pc:docMk/>
            <pc:sldMk cId="1319390803" sldId="663"/>
            <ac:spMk id="20" creationId="{3CB7867C-D96D-061C-001B-EAFA05E28103}"/>
          </ac:spMkLst>
        </pc:spChg>
        <pc:picChg chg="add mod">
          <ac:chgData name="Meena, Ramjilal" userId="04f47ffa-00dc-4f53-a1c1-93674d103375" providerId="ADAL" clId="{031C95E4-19D1-44FA-8511-AFE1489D745A}" dt="2024-02-15T03:23:18.034" v="6421" actId="14100"/>
          <ac:picMkLst>
            <pc:docMk/>
            <pc:sldMk cId="1319390803" sldId="663"/>
            <ac:picMk id="6" creationId="{65716371-46C4-4BB2-CF07-B3F2B24BBEAC}"/>
          </ac:picMkLst>
        </pc:picChg>
        <pc:picChg chg="add del mod">
          <ac:chgData name="Meena, Ramjilal" userId="04f47ffa-00dc-4f53-a1c1-93674d103375" providerId="ADAL" clId="{031C95E4-19D1-44FA-8511-AFE1489D745A}" dt="2024-02-15T03:21:51.091" v="6403" actId="478"/>
          <ac:picMkLst>
            <pc:docMk/>
            <pc:sldMk cId="1319390803" sldId="663"/>
            <ac:picMk id="11" creationId="{955C00C7-DED2-DB1D-E5DD-51A0ED152922}"/>
          </ac:picMkLst>
        </pc:picChg>
        <pc:picChg chg="del mod">
          <ac:chgData name="Meena, Ramjilal" userId="04f47ffa-00dc-4f53-a1c1-93674d103375" providerId="ADAL" clId="{031C95E4-19D1-44FA-8511-AFE1489D745A}" dt="2024-02-15T03:17:27.124" v="6391" actId="478"/>
          <ac:picMkLst>
            <pc:docMk/>
            <pc:sldMk cId="1319390803" sldId="663"/>
            <ac:picMk id="14" creationId="{D9F63A00-AA9F-4766-B741-DDDFB92FDB54}"/>
          </ac:picMkLst>
        </pc:picChg>
        <pc:picChg chg="add mod">
          <ac:chgData name="Meena, Ramjilal" userId="04f47ffa-00dc-4f53-a1c1-93674d103375" providerId="ADAL" clId="{031C95E4-19D1-44FA-8511-AFE1489D745A}" dt="2024-02-15T03:23:39.208" v="6423" actId="208"/>
          <ac:picMkLst>
            <pc:docMk/>
            <pc:sldMk cId="1319390803" sldId="663"/>
            <ac:picMk id="17" creationId="{1D2FC41E-490F-2A4D-DFE7-BE9E95B50ECF}"/>
          </ac:picMkLst>
        </pc:picChg>
      </pc:sldChg>
      <pc:sldChg chg="addSp delSp modSp add mod delAnim">
        <pc:chgData name="Meena, Ramjilal" userId="04f47ffa-00dc-4f53-a1c1-93674d103375" providerId="ADAL" clId="{031C95E4-19D1-44FA-8511-AFE1489D745A}" dt="2024-02-15T03:41:41.300" v="6529" actId="1035"/>
        <pc:sldMkLst>
          <pc:docMk/>
          <pc:sldMk cId="755908435" sldId="664"/>
        </pc:sldMkLst>
        <pc:spChg chg="mod">
          <ac:chgData name="Meena, Ramjilal" userId="04f47ffa-00dc-4f53-a1c1-93674d103375" providerId="ADAL" clId="{031C95E4-19D1-44FA-8511-AFE1489D745A}" dt="2024-02-15T03:31:21.616" v="6459"/>
          <ac:spMkLst>
            <pc:docMk/>
            <pc:sldMk cId="755908435" sldId="664"/>
            <ac:spMk id="2" creationId="{9C5DD57F-2FE6-ECB7-1681-7956002264DB}"/>
          </ac:spMkLst>
        </pc:spChg>
        <pc:spChg chg="mod">
          <ac:chgData name="Meena, Ramjilal" userId="04f47ffa-00dc-4f53-a1c1-93674d103375" providerId="ADAL" clId="{031C95E4-19D1-44FA-8511-AFE1489D745A}" dt="2024-02-15T03:34:56.920" v="6482" actId="113"/>
          <ac:spMkLst>
            <pc:docMk/>
            <pc:sldMk cId="755908435" sldId="664"/>
            <ac:spMk id="4" creationId="{3EBD3907-632A-A01B-CF2B-6C7E7DAB39CD}"/>
          </ac:spMkLst>
        </pc:spChg>
        <pc:spChg chg="del">
          <ac:chgData name="Meena, Ramjilal" userId="04f47ffa-00dc-4f53-a1c1-93674d103375" providerId="ADAL" clId="{031C95E4-19D1-44FA-8511-AFE1489D745A}" dt="2024-02-15T03:31:26.355" v="6460" actId="478"/>
          <ac:spMkLst>
            <pc:docMk/>
            <pc:sldMk cId="755908435" sldId="664"/>
            <ac:spMk id="13" creationId="{71D0E7CF-50F8-CCCB-5202-326BE59A6CDE}"/>
          </ac:spMkLst>
        </pc:spChg>
        <pc:spChg chg="del">
          <ac:chgData name="Meena, Ramjilal" userId="04f47ffa-00dc-4f53-a1c1-93674d103375" providerId="ADAL" clId="{031C95E4-19D1-44FA-8511-AFE1489D745A}" dt="2024-02-15T03:32:31.388" v="6467" actId="478"/>
          <ac:spMkLst>
            <pc:docMk/>
            <pc:sldMk cId="755908435" sldId="664"/>
            <ac:spMk id="19" creationId="{0F2602CF-92E1-C2EC-AC6E-10BC4D386400}"/>
          </ac:spMkLst>
        </pc:spChg>
        <pc:picChg chg="add del mod">
          <ac:chgData name="Meena, Ramjilal" userId="04f47ffa-00dc-4f53-a1c1-93674d103375" providerId="ADAL" clId="{031C95E4-19D1-44FA-8511-AFE1489D745A}" dt="2024-02-15T03:38:29.793" v="6500" actId="478"/>
          <ac:picMkLst>
            <pc:docMk/>
            <pc:sldMk cId="755908435" sldId="664"/>
            <ac:picMk id="5" creationId="{6E6E7749-CE76-63DC-CA3B-C5DAFC7B6325}"/>
          </ac:picMkLst>
        </pc:picChg>
        <pc:picChg chg="del">
          <ac:chgData name="Meena, Ramjilal" userId="04f47ffa-00dc-4f53-a1c1-93674d103375" providerId="ADAL" clId="{031C95E4-19D1-44FA-8511-AFE1489D745A}" dt="2024-02-15T03:32:34.371" v="6469" actId="478"/>
          <ac:picMkLst>
            <pc:docMk/>
            <pc:sldMk cId="755908435" sldId="664"/>
            <ac:picMk id="6" creationId="{65716371-46C4-4BB2-CF07-B3F2B24BBEAC}"/>
          </ac:picMkLst>
        </pc:picChg>
        <pc:picChg chg="add del mod">
          <ac:chgData name="Meena, Ramjilal" userId="04f47ffa-00dc-4f53-a1c1-93674d103375" providerId="ADAL" clId="{031C95E4-19D1-44FA-8511-AFE1489D745A}" dt="2024-02-15T03:36:49.021" v="6487" actId="478"/>
          <ac:picMkLst>
            <pc:docMk/>
            <pc:sldMk cId="755908435" sldId="664"/>
            <ac:picMk id="9" creationId="{F9732A74-638E-7509-2D24-E730A95EA9F5}"/>
          </ac:picMkLst>
        </pc:picChg>
        <pc:picChg chg="add del mod">
          <ac:chgData name="Meena, Ramjilal" userId="04f47ffa-00dc-4f53-a1c1-93674d103375" providerId="ADAL" clId="{031C95E4-19D1-44FA-8511-AFE1489D745A}" dt="2024-02-15T03:38:31.112" v="6501" actId="478"/>
          <ac:picMkLst>
            <pc:docMk/>
            <pc:sldMk cId="755908435" sldId="664"/>
            <ac:picMk id="12" creationId="{6D7C2045-4992-61A1-714B-24638EA9CDA9}"/>
          </ac:picMkLst>
        </pc:picChg>
        <pc:picChg chg="add del mod">
          <ac:chgData name="Meena, Ramjilal" userId="04f47ffa-00dc-4f53-a1c1-93674d103375" providerId="ADAL" clId="{031C95E4-19D1-44FA-8511-AFE1489D745A}" dt="2024-02-15T03:38:32.069" v="6502" actId="478"/>
          <ac:picMkLst>
            <pc:docMk/>
            <pc:sldMk cId="755908435" sldId="664"/>
            <ac:picMk id="16" creationId="{2425C90D-3639-98D3-A5A4-D6397E3C33B4}"/>
          </ac:picMkLst>
        </pc:picChg>
        <pc:picChg chg="del">
          <ac:chgData name="Meena, Ramjilal" userId="04f47ffa-00dc-4f53-a1c1-93674d103375" providerId="ADAL" clId="{031C95E4-19D1-44FA-8511-AFE1489D745A}" dt="2024-02-15T03:32:33.320" v="6468" actId="478"/>
          <ac:picMkLst>
            <pc:docMk/>
            <pc:sldMk cId="755908435" sldId="664"/>
            <ac:picMk id="17" creationId="{1D2FC41E-490F-2A4D-DFE7-BE9E95B50ECF}"/>
          </ac:picMkLst>
        </pc:picChg>
        <pc:picChg chg="add mod">
          <ac:chgData name="Meena, Ramjilal" userId="04f47ffa-00dc-4f53-a1c1-93674d103375" providerId="ADAL" clId="{031C95E4-19D1-44FA-8511-AFE1489D745A}" dt="2024-02-15T03:41:41.300" v="6529" actId="1035"/>
          <ac:picMkLst>
            <pc:docMk/>
            <pc:sldMk cId="755908435" sldId="664"/>
            <ac:picMk id="20" creationId="{756F4406-8DB5-9769-E4F0-37C1555C4AC8}"/>
          </ac:picMkLst>
        </pc:picChg>
      </pc:sldChg>
      <pc:sldChg chg="ord">
        <pc:chgData name="Meena, Ramjilal" userId="04f47ffa-00dc-4f53-a1c1-93674d103375" providerId="ADAL" clId="{031C95E4-19D1-44FA-8511-AFE1489D745A}" dt="2024-03-11T01:36:32.177" v="13689" actId="20578"/>
        <pc:sldMkLst>
          <pc:docMk/>
          <pc:sldMk cId="976065920" sldId="665"/>
        </pc:sldMkLst>
      </pc:sldChg>
      <pc:sldChg chg="addSp delSp modSp mod delAnim modAnim">
        <pc:chgData name="Meena, Ramjilal" userId="04f47ffa-00dc-4f53-a1c1-93674d103375" providerId="ADAL" clId="{031C95E4-19D1-44FA-8511-AFE1489D745A}" dt="2024-02-25T13:35:57.394" v="7691"/>
        <pc:sldMkLst>
          <pc:docMk/>
          <pc:sldMk cId="1927089044" sldId="666"/>
        </pc:sldMkLst>
        <pc:spChg chg="mod">
          <ac:chgData name="Meena, Ramjilal" userId="04f47ffa-00dc-4f53-a1c1-93674d103375" providerId="ADAL" clId="{031C95E4-19D1-44FA-8511-AFE1489D745A}" dt="2024-02-22T03:56:37.081" v="6735"/>
          <ac:spMkLst>
            <pc:docMk/>
            <pc:sldMk cId="1927089044" sldId="666"/>
            <ac:spMk id="4" creationId="{3EBD3907-632A-A01B-CF2B-6C7E7DAB39CD}"/>
          </ac:spMkLst>
        </pc:spChg>
        <pc:spChg chg="add mod">
          <ac:chgData name="Meena, Ramjilal" userId="04f47ffa-00dc-4f53-a1c1-93674d103375" providerId="ADAL" clId="{031C95E4-19D1-44FA-8511-AFE1489D745A}" dt="2024-02-25T13:35:57.394" v="7691"/>
          <ac:spMkLst>
            <pc:docMk/>
            <pc:sldMk cId="1927089044" sldId="666"/>
            <ac:spMk id="5" creationId="{48C58C78-642D-B41C-FCBD-D3A69463EAC0}"/>
          </ac:spMkLst>
        </pc:spChg>
        <pc:spChg chg="del mod">
          <ac:chgData name="Meena, Ramjilal" userId="04f47ffa-00dc-4f53-a1c1-93674d103375" providerId="ADAL" clId="{031C95E4-19D1-44FA-8511-AFE1489D745A}" dt="2024-02-22T03:51:31.867" v="6687" actId="478"/>
          <ac:spMkLst>
            <pc:docMk/>
            <pc:sldMk cId="1927089044" sldId="666"/>
            <ac:spMk id="6" creationId="{D5922197-49D1-0B4B-7190-A40F77991207}"/>
          </ac:spMkLst>
        </pc:spChg>
        <pc:spChg chg="add mod">
          <ac:chgData name="Meena, Ramjilal" userId="04f47ffa-00dc-4f53-a1c1-93674d103375" providerId="ADAL" clId="{031C95E4-19D1-44FA-8511-AFE1489D745A}" dt="2024-02-22T03:53:37.631" v="6715" actId="208"/>
          <ac:spMkLst>
            <pc:docMk/>
            <pc:sldMk cId="1927089044" sldId="666"/>
            <ac:spMk id="9" creationId="{2607CBC0-53D5-33FB-96F5-E6680B9D21BE}"/>
          </ac:spMkLst>
        </pc:spChg>
        <pc:spChg chg="add del mod">
          <ac:chgData name="Meena, Ramjilal" userId="04f47ffa-00dc-4f53-a1c1-93674d103375" providerId="ADAL" clId="{031C95E4-19D1-44FA-8511-AFE1489D745A}" dt="2024-02-21T03:52:53.053" v="6600" actId="478"/>
          <ac:spMkLst>
            <pc:docMk/>
            <pc:sldMk cId="1927089044" sldId="666"/>
            <ac:spMk id="9" creationId="{4D836BD3-7F33-4FB1-8094-72255A63C6C5}"/>
          </ac:spMkLst>
        </pc:spChg>
        <pc:spChg chg="add del mod">
          <ac:chgData name="Meena, Ramjilal" userId="04f47ffa-00dc-4f53-a1c1-93674d103375" providerId="ADAL" clId="{031C95E4-19D1-44FA-8511-AFE1489D745A}" dt="2024-02-21T03:53:33.599" v="6604" actId="478"/>
          <ac:spMkLst>
            <pc:docMk/>
            <pc:sldMk cId="1927089044" sldId="666"/>
            <ac:spMk id="11" creationId="{BF908E29-107F-440C-C1AD-BE223B5419E3}"/>
          </ac:spMkLst>
        </pc:spChg>
        <pc:spChg chg="del">
          <ac:chgData name="Meena, Ramjilal" userId="04f47ffa-00dc-4f53-a1c1-93674d103375" providerId="ADAL" clId="{031C95E4-19D1-44FA-8511-AFE1489D745A}" dt="2024-02-22T03:51:30.439" v="6686" actId="478"/>
          <ac:spMkLst>
            <pc:docMk/>
            <pc:sldMk cId="1927089044" sldId="666"/>
            <ac:spMk id="12" creationId="{3FEF9159-1126-02BA-F2C9-7068F426F6CD}"/>
          </ac:spMkLst>
        </pc:spChg>
        <pc:spChg chg="del">
          <ac:chgData name="Meena, Ramjilal" userId="04f47ffa-00dc-4f53-a1c1-93674d103375" providerId="ADAL" clId="{031C95E4-19D1-44FA-8511-AFE1489D745A}" dt="2024-02-22T03:51:28.940" v="6685" actId="478"/>
          <ac:spMkLst>
            <pc:docMk/>
            <pc:sldMk cId="1927089044" sldId="666"/>
            <ac:spMk id="14" creationId="{91FAC9AB-D667-80CA-32E9-1000C79ED167}"/>
          </ac:spMkLst>
        </pc:spChg>
        <pc:spChg chg="del">
          <ac:chgData name="Meena, Ramjilal" userId="04f47ffa-00dc-4f53-a1c1-93674d103375" providerId="ADAL" clId="{031C95E4-19D1-44FA-8511-AFE1489D745A}" dt="2024-02-21T03:52:32.048" v="6598" actId="478"/>
          <ac:spMkLst>
            <pc:docMk/>
            <pc:sldMk cId="1927089044" sldId="666"/>
            <ac:spMk id="16" creationId="{3576A349-43D4-CE5B-ABFF-10CBED6952CE}"/>
          </ac:spMkLst>
        </pc:spChg>
        <pc:spChg chg="add del mod">
          <ac:chgData name="Meena, Ramjilal" userId="04f47ffa-00dc-4f53-a1c1-93674d103375" providerId="ADAL" clId="{031C95E4-19D1-44FA-8511-AFE1489D745A}" dt="2024-02-22T03:51:27.126" v="6684" actId="478"/>
          <ac:spMkLst>
            <pc:docMk/>
            <pc:sldMk cId="1927089044" sldId="666"/>
            <ac:spMk id="17" creationId="{883E65D7-F6D0-506F-942C-8EB2595BFBF3}"/>
          </ac:spMkLst>
        </pc:spChg>
        <pc:picChg chg="add mod">
          <ac:chgData name="Meena, Ramjilal" userId="04f47ffa-00dc-4f53-a1c1-93674d103375" providerId="ADAL" clId="{031C95E4-19D1-44FA-8511-AFE1489D745A}" dt="2024-02-22T03:57:25.927" v="6737" actId="208"/>
          <ac:picMkLst>
            <pc:docMk/>
            <pc:sldMk cId="1927089044" sldId="666"/>
            <ac:picMk id="7" creationId="{3D4D7190-75E3-5250-22C5-53983AC43431}"/>
          </ac:picMkLst>
        </pc:picChg>
        <pc:picChg chg="mod">
          <ac:chgData name="Meena, Ramjilal" userId="04f47ffa-00dc-4f53-a1c1-93674d103375" providerId="ADAL" clId="{031C95E4-19D1-44FA-8511-AFE1489D745A}" dt="2024-02-22T03:55:27.079" v="6725" actId="14100"/>
          <ac:picMkLst>
            <pc:docMk/>
            <pc:sldMk cId="1927089044" sldId="666"/>
            <ac:picMk id="13" creationId="{3C90BC33-62A6-DBC8-A00A-19C3E4C29BAD}"/>
          </ac:picMkLst>
        </pc:picChg>
        <pc:picChg chg="del">
          <ac:chgData name="Meena, Ramjilal" userId="04f47ffa-00dc-4f53-a1c1-93674d103375" providerId="ADAL" clId="{031C95E4-19D1-44FA-8511-AFE1489D745A}" dt="2024-02-22T03:51:36.689" v="6688" actId="478"/>
          <ac:picMkLst>
            <pc:docMk/>
            <pc:sldMk cId="1927089044" sldId="666"/>
            <ac:picMk id="18" creationId="{A23D839D-CE97-BD7C-3014-5445E60D71C9}"/>
          </ac:picMkLst>
        </pc:picChg>
        <pc:picChg chg="add del mod">
          <ac:chgData name="Meena, Ramjilal" userId="04f47ffa-00dc-4f53-a1c1-93674d103375" providerId="ADAL" clId="{031C95E4-19D1-44FA-8511-AFE1489D745A}" dt="2024-02-22T03:51:36.689" v="6688" actId="478"/>
          <ac:picMkLst>
            <pc:docMk/>
            <pc:sldMk cId="1927089044" sldId="666"/>
            <ac:picMk id="19" creationId="{590E0D72-AAC6-FBED-0935-F346046726FA}"/>
          </ac:picMkLst>
        </pc:picChg>
        <pc:picChg chg="del">
          <ac:chgData name="Meena, Ramjilal" userId="04f47ffa-00dc-4f53-a1c1-93674d103375" providerId="ADAL" clId="{031C95E4-19D1-44FA-8511-AFE1489D745A}" dt="2024-02-22T03:51:36.689" v="6688" actId="478"/>
          <ac:picMkLst>
            <pc:docMk/>
            <pc:sldMk cId="1927089044" sldId="666"/>
            <ac:picMk id="21" creationId="{75EFFD3D-81A9-8C81-BDA4-AD8A39C21E65}"/>
          </ac:picMkLst>
        </pc:picChg>
        <pc:picChg chg="del mod">
          <ac:chgData name="Meena, Ramjilal" userId="04f47ffa-00dc-4f53-a1c1-93674d103375" providerId="ADAL" clId="{031C95E4-19D1-44FA-8511-AFE1489D745A}" dt="2024-02-21T03:53:42.713" v="6607" actId="478"/>
          <ac:picMkLst>
            <pc:docMk/>
            <pc:sldMk cId="1927089044" sldId="666"/>
            <ac:picMk id="23" creationId="{183B33D8-0001-C59D-4A69-9B81C59CED45}"/>
          </ac:picMkLst>
        </pc:picChg>
        <pc:picChg chg="del">
          <ac:chgData name="Meena, Ramjilal" userId="04f47ffa-00dc-4f53-a1c1-93674d103375" providerId="ADAL" clId="{031C95E4-19D1-44FA-8511-AFE1489D745A}" dt="2024-02-22T03:51:36.689" v="6688" actId="478"/>
          <ac:picMkLst>
            <pc:docMk/>
            <pc:sldMk cId="1927089044" sldId="666"/>
            <ac:picMk id="25" creationId="{912CF1A8-6049-3997-CCC7-4D65707F1726}"/>
          </ac:picMkLst>
        </pc:picChg>
      </pc:sldChg>
      <pc:sldChg chg="delSp modSp mod">
        <pc:chgData name="Meena, Ramjilal" userId="04f47ffa-00dc-4f53-a1c1-93674d103375" providerId="ADAL" clId="{031C95E4-19D1-44FA-8511-AFE1489D745A}" dt="2024-02-24T11:25:54.077" v="6876" actId="208"/>
        <pc:sldMkLst>
          <pc:docMk/>
          <pc:sldMk cId="2716618856" sldId="667"/>
        </pc:sldMkLst>
        <pc:spChg chg="mod">
          <ac:chgData name="Meena, Ramjilal" userId="04f47ffa-00dc-4f53-a1c1-93674d103375" providerId="ADAL" clId="{031C95E4-19D1-44FA-8511-AFE1489D745A}" dt="2024-02-22T03:19:01.984" v="6682" actId="6549"/>
          <ac:spMkLst>
            <pc:docMk/>
            <pc:sldMk cId="2716618856" sldId="667"/>
            <ac:spMk id="4" creationId="{3332AEE5-98AD-BBDF-02F6-D63F99A7F892}"/>
          </ac:spMkLst>
        </pc:spChg>
        <pc:spChg chg="mod">
          <ac:chgData name="Meena, Ramjilal" userId="04f47ffa-00dc-4f53-a1c1-93674d103375" providerId="ADAL" clId="{031C95E4-19D1-44FA-8511-AFE1489D745A}" dt="2024-02-24T11:24:02.953" v="6854" actId="20577"/>
          <ac:spMkLst>
            <pc:docMk/>
            <pc:sldMk cId="2716618856" sldId="667"/>
            <ac:spMk id="16" creationId="{8481E29B-7640-A1ED-C5CA-BA3C7B975247}"/>
          </ac:spMkLst>
        </pc:spChg>
        <pc:picChg chg="mod">
          <ac:chgData name="Meena, Ramjilal" userId="04f47ffa-00dc-4f53-a1c1-93674d103375" providerId="ADAL" clId="{031C95E4-19D1-44FA-8511-AFE1489D745A}" dt="2024-02-24T11:25:54.077" v="6876" actId="208"/>
          <ac:picMkLst>
            <pc:docMk/>
            <pc:sldMk cId="2716618856" sldId="667"/>
            <ac:picMk id="17" creationId="{79B4935A-74A8-E2B8-82C0-D29409AB2E4E}"/>
          </ac:picMkLst>
        </pc:picChg>
        <pc:picChg chg="del">
          <ac:chgData name="Meena, Ramjilal" userId="04f47ffa-00dc-4f53-a1c1-93674d103375" providerId="ADAL" clId="{031C95E4-19D1-44FA-8511-AFE1489D745A}" dt="2024-02-24T11:23:34.084" v="6835" actId="478"/>
          <ac:picMkLst>
            <pc:docMk/>
            <pc:sldMk cId="2716618856" sldId="667"/>
            <ac:picMk id="18" creationId="{BF1458C4-0C5B-F745-30AE-4C94DF694DC5}"/>
          </ac:picMkLst>
        </pc:picChg>
      </pc:sldChg>
      <pc:sldChg chg="del">
        <pc:chgData name="Meena, Ramjilal" userId="04f47ffa-00dc-4f53-a1c1-93674d103375" providerId="ADAL" clId="{031C95E4-19D1-44FA-8511-AFE1489D745A}" dt="2024-02-22T02:31:33.965" v="6618" actId="47"/>
        <pc:sldMkLst>
          <pc:docMk/>
          <pc:sldMk cId="4103915253" sldId="668"/>
        </pc:sldMkLst>
      </pc:sldChg>
      <pc:sldChg chg="del">
        <pc:chgData name="Meena, Ramjilal" userId="04f47ffa-00dc-4f53-a1c1-93674d103375" providerId="ADAL" clId="{031C95E4-19D1-44FA-8511-AFE1489D745A}" dt="2024-02-23T05:57:37.843" v="6748" actId="47"/>
        <pc:sldMkLst>
          <pc:docMk/>
          <pc:sldMk cId="231264636" sldId="669"/>
        </pc:sldMkLst>
      </pc:sldChg>
      <pc:sldChg chg="del ord">
        <pc:chgData name="Meena, Ramjilal" userId="04f47ffa-00dc-4f53-a1c1-93674d103375" providerId="ADAL" clId="{031C95E4-19D1-44FA-8511-AFE1489D745A}" dt="2024-02-23T05:57:36.226" v="6747" actId="47"/>
        <pc:sldMkLst>
          <pc:docMk/>
          <pc:sldMk cId="2507949852" sldId="670"/>
        </pc:sldMkLst>
      </pc:sldChg>
      <pc:sldChg chg="ord">
        <pc:chgData name="Meena, Ramjilal" userId="04f47ffa-00dc-4f53-a1c1-93674d103375" providerId="ADAL" clId="{031C95E4-19D1-44FA-8511-AFE1489D745A}" dt="2024-03-31T02:49:43.306" v="16610"/>
        <pc:sldMkLst>
          <pc:docMk/>
          <pc:sldMk cId="2735287881" sldId="671"/>
        </pc:sldMkLst>
      </pc:sldChg>
      <pc:sldChg chg="addSp delSp modSp add mod ord">
        <pc:chgData name="Meena, Ramjilal" userId="04f47ffa-00dc-4f53-a1c1-93674d103375" providerId="ADAL" clId="{031C95E4-19D1-44FA-8511-AFE1489D745A}" dt="2024-02-22T04:03:48.298" v="6744" actId="20577"/>
        <pc:sldMkLst>
          <pc:docMk/>
          <pc:sldMk cId="613245869" sldId="672"/>
        </pc:sldMkLst>
        <pc:spChg chg="mod">
          <ac:chgData name="Meena, Ramjilal" userId="04f47ffa-00dc-4f53-a1c1-93674d103375" providerId="ADAL" clId="{031C95E4-19D1-44FA-8511-AFE1489D745A}" dt="2024-02-22T03:10:46.475" v="6623" actId="6549"/>
          <ac:spMkLst>
            <pc:docMk/>
            <pc:sldMk cId="613245869" sldId="672"/>
            <ac:spMk id="4" creationId="{3332AEE5-98AD-BBDF-02F6-D63F99A7F892}"/>
          </ac:spMkLst>
        </pc:spChg>
        <pc:spChg chg="add del">
          <ac:chgData name="Meena, Ramjilal" userId="04f47ffa-00dc-4f53-a1c1-93674d103375" providerId="ADAL" clId="{031C95E4-19D1-44FA-8511-AFE1489D745A}" dt="2024-02-22T03:14:50.626" v="6657" actId="478"/>
          <ac:spMkLst>
            <pc:docMk/>
            <pc:sldMk cId="613245869" sldId="672"/>
            <ac:spMk id="5" creationId="{6A3F0935-1563-CF19-89F9-9B5127C479B5}"/>
          </ac:spMkLst>
        </pc:spChg>
        <pc:spChg chg="mod">
          <ac:chgData name="Meena, Ramjilal" userId="04f47ffa-00dc-4f53-a1c1-93674d103375" providerId="ADAL" clId="{031C95E4-19D1-44FA-8511-AFE1489D745A}" dt="2024-02-22T04:03:48.298" v="6744" actId="20577"/>
          <ac:spMkLst>
            <pc:docMk/>
            <pc:sldMk cId="613245869" sldId="672"/>
            <ac:spMk id="16" creationId="{8481E29B-7640-A1ED-C5CA-BA3C7B975247}"/>
          </ac:spMkLst>
        </pc:spChg>
        <pc:picChg chg="mod">
          <ac:chgData name="Meena, Ramjilal" userId="04f47ffa-00dc-4f53-a1c1-93674d103375" providerId="ADAL" clId="{031C95E4-19D1-44FA-8511-AFE1489D745A}" dt="2024-02-22T03:16:11.415" v="6676" actId="14100"/>
          <ac:picMkLst>
            <pc:docMk/>
            <pc:sldMk cId="613245869" sldId="672"/>
            <ac:picMk id="3" creationId="{D9C89B54-59E2-6D1A-41B9-391C9AFC6F9B}"/>
          </ac:picMkLst>
        </pc:picChg>
        <pc:picChg chg="mod">
          <ac:chgData name="Meena, Ramjilal" userId="04f47ffa-00dc-4f53-a1c1-93674d103375" providerId="ADAL" clId="{031C95E4-19D1-44FA-8511-AFE1489D745A}" dt="2024-02-22T03:16:02.119" v="6673" actId="1076"/>
          <ac:picMkLst>
            <pc:docMk/>
            <pc:sldMk cId="613245869" sldId="672"/>
            <ac:picMk id="11" creationId="{9A2CA860-E935-4DB3-7F44-CECE56503F61}"/>
          </ac:picMkLst>
        </pc:picChg>
        <pc:picChg chg="add mod">
          <ac:chgData name="Meena, Ramjilal" userId="04f47ffa-00dc-4f53-a1c1-93674d103375" providerId="ADAL" clId="{031C95E4-19D1-44FA-8511-AFE1489D745A}" dt="2024-02-22T03:15:41.727" v="6669" actId="14100"/>
          <ac:picMkLst>
            <pc:docMk/>
            <pc:sldMk cId="613245869" sldId="672"/>
            <ac:picMk id="12" creationId="{A7D75C35-221F-8EAD-0A62-AE1D3178EDD7}"/>
          </ac:picMkLst>
        </pc:picChg>
        <pc:picChg chg="del">
          <ac:chgData name="Meena, Ramjilal" userId="04f47ffa-00dc-4f53-a1c1-93674d103375" providerId="ADAL" clId="{031C95E4-19D1-44FA-8511-AFE1489D745A}" dt="2024-02-22T03:12:37.354" v="6652" actId="478"/>
          <ac:picMkLst>
            <pc:docMk/>
            <pc:sldMk cId="613245869" sldId="672"/>
            <ac:picMk id="13" creationId="{87B5D90D-F316-DB25-ED05-45E1C9C96E32}"/>
          </ac:picMkLst>
        </pc:picChg>
      </pc:sldChg>
      <pc:sldChg chg="add del">
        <pc:chgData name="Meena, Ramjilal" userId="04f47ffa-00dc-4f53-a1c1-93674d103375" providerId="ADAL" clId="{031C95E4-19D1-44FA-8511-AFE1489D745A}" dt="2024-02-24T03:22:02.187" v="6757" actId="47"/>
        <pc:sldMkLst>
          <pc:docMk/>
          <pc:sldMk cId="2277554949" sldId="673"/>
        </pc:sldMkLst>
      </pc:sldChg>
      <pc:sldChg chg="addSp delSp modSp add mod ord">
        <pc:chgData name="Meena, Ramjilal" userId="04f47ffa-00dc-4f53-a1c1-93674d103375" providerId="ADAL" clId="{031C95E4-19D1-44FA-8511-AFE1489D745A}" dt="2024-02-25T13:35:08.683" v="7687" actId="17032"/>
        <pc:sldMkLst>
          <pc:docMk/>
          <pc:sldMk cId="1094175406" sldId="674"/>
        </pc:sldMkLst>
        <pc:spChg chg="mod">
          <ac:chgData name="Meena, Ramjilal" userId="04f47ffa-00dc-4f53-a1c1-93674d103375" providerId="ADAL" clId="{031C95E4-19D1-44FA-8511-AFE1489D745A}" dt="2024-02-25T06:22:59.462" v="7587" actId="6549"/>
          <ac:spMkLst>
            <pc:docMk/>
            <pc:sldMk cId="1094175406" sldId="674"/>
            <ac:spMk id="4" creationId="{3332AEE5-98AD-BBDF-02F6-D63F99A7F892}"/>
          </ac:spMkLst>
        </pc:spChg>
        <pc:spChg chg="mod">
          <ac:chgData name="Meena, Ramjilal" userId="04f47ffa-00dc-4f53-a1c1-93674d103375" providerId="ADAL" clId="{031C95E4-19D1-44FA-8511-AFE1489D745A}" dt="2024-02-25T06:21:37.790" v="7573" actId="403"/>
          <ac:spMkLst>
            <pc:docMk/>
            <pc:sldMk cId="1094175406" sldId="674"/>
            <ac:spMk id="16" creationId="{8481E29B-7640-A1ED-C5CA-BA3C7B975247}"/>
          </ac:spMkLst>
        </pc:spChg>
        <pc:spChg chg="add mod">
          <ac:chgData name="Meena, Ramjilal" userId="04f47ffa-00dc-4f53-a1c1-93674d103375" providerId="ADAL" clId="{031C95E4-19D1-44FA-8511-AFE1489D745A}" dt="2024-02-25T13:35:08.683" v="7687" actId="17032"/>
          <ac:spMkLst>
            <pc:docMk/>
            <pc:sldMk cId="1094175406" sldId="674"/>
            <ac:spMk id="21" creationId="{19C7CB51-D75B-9E19-754B-7DE00FDC3A25}"/>
          </ac:spMkLst>
        </pc:spChg>
        <pc:picChg chg="add del mod">
          <ac:chgData name="Meena, Ramjilal" userId="04f47ffa-00dc-4f53-a1c1-93674d103375" providerId="ADAL" clId="{031C95E4-19D1-44FA-8511-AFE1489D745A}" dt="2024-02-24T03:33:02.345" v="6817" actId="478"/>
          <ac:picMkLst>
            <pc:docMk/>
            <pc:sldMk cId="1094175406" sldId="674"/>
            <ac:picMk id="5" creationId="{C5D98AD2-10A5-611E-CFF8-33C4954F5582}"/>
          </ac:picMkLst>
        </pc:picChg>
        <pc:picChg chg="add del mod">
          <ac:chgData name="Meena, Ramjilal" userId="04f47ffa-00dc-4f53-a1c1-93674d103375" providerId="ADAL" clId="{031C95E4-19D1-44FA-8511-AFE1489D745A}" dt="2024-02-24T03:32:54.903" v="6814" actId="478"/>
          <ac:picMkLst>
            <pc:docMk/>
            <pc:sldMk cId="1094175406" sldId="674"/>
            <ac:picMk id="11" creationId="{1BFE1C6E-133A-31D8-3E85-8DF5C9990200}"/>
          </ac:picMkLst>
        </pc:picChg>
        <pc:picChg chg="add del mod">
          <ac:chgData name="Meena, Ramjilal" userId="04f47ffa-00dc-4f53-a1c1-93674d103375" providerId="ADAL" clId="{031C95E4-19D1-44FA-8511-AFE1489D745A}" dt="2024-02-24T03:32:53.810" v="6813" actId="478"/>
          <ac:picMkLst>
            <pc:docMk/>
            <pc:sldMk cId="1094175406" sldId="674"/>
            <ac:picMk id="13" creationId="{8CCBEAD1-4114-64BD-3504-B2E7D48C41C8}"/>
          </ac:picMkLst>
        </pc:picChg>
        <pc:picChg chg="del">
          <ac:chgData name="Meena, Ramjilal" userId="04f47ffa-00dc-4f53-a1c1-93674d103375" providerId="ADAL" clId="{031C95E4-19D1-44FA-8511-AFE1489D745A}" dt="2024-02-24T03:25:04.088" v="6761" actId="478"/>
          <ac:picMkLst>
            <pc:docMk/>
            <pc:sldMk cId="1094175406" sldId="674"/>
            <ac:picMk id="17" creationId="{79B4935A-74A8-E2B8-82C0-D29409AB2E4E}"/>
          </ac:picMkLst>
        </pc:picChg>
        <pc:picChg chg="del">
          <ac:chgData name="Meena, Ramjilal" userId="04f47ffa-00dc-4f53-a1c1-93674d103375" providerId="ADAL" clId="{031C95E4-19D1-44FA-8511-AFE1489D745A}" dt="2024-02-24T03:25:02.478" v="6760" actId="478"/>
          <ac:picMkLst>
            <pc:docMk/>
            <pc:sldMk cId="1094175406" sldId="674"/>
            <ac:picMk id="18" creationId="{BF1458C4-0C5B-F745-30AE-4C94DF694DC5}"/>
          </ac:picMkLst>
        </pc:picChg>
        <pc:picChg chg="add mod">
          <ac:chgData name="Meena, Ramjilal" userId="04f47ffa-00dc-4f53-a1c1-93674d103375" providerId="ADAL" clId="{031C95E4-19D1-44FA-8511-AFE1489D745A}" dt="2024-02-24T03:33:05.188" v="6818" actId="1076"/>
          <ac:picMkLst>
            <pc:docMk/>
            <pc:sldMk cId="1094175406" sldId="674"/>
            <ac:picMk id="20" creationId="{C183CB17-526E-B883-2B87-114BF1BEA11F}"/>
          </ac:picMkLst>
        </pc:picChg>
      </pc:sldChg>
      <pc:sldChg chg="modSp add del mod">
        <pc:chgData name="Meena, Ramjilal" userId="04f47ffa-00dc-4f53-a1c1-93674d103375" providerId="ADAL" clId="{031C95E4-19D1-44FA-8511-AFE1489D745A}" dt="2024-02-22T03:56:41.658" v="6736" actId="47"/>
        <pc:sldMkLst>
          <pc:docMk/>
          <pc:sldMk cId="3202547108" sldId="674"/>
        </pc:sldMkLst>
        <pc:spChg chg="mod">
          <ac:chgData name="Meena, Ramjilal" userId="04f47ffa-00dc-4f53-a1c1-93674d103375" providerId="ADAL" clId="{031C95E4-19D1-44FA-8511-AFE1489D745A}" dt="2024-02-22T03:56:20.615" v="6731" actId="20577"/>
          <ac:spMkLst>
            <pc:docMk/>
            <pc:sldMk cId="3202547108" sldId="674"/>
            <ac:spMk id="4" creationId="{3EBD3907-632A-A01B-CF2B-6C7E7DAB39CD}"/>
          </ac:spMkLst>
        </pc:spChg>
      </pc:sldChg>
      <pc:sldChg chg="delSp modSp add mod ord">
        <pc:chgData name="Meena, Ramjilal" userId="04f47ffa-00dc-4f53-a1c1-93674d103375" providerId="ADAL" clId="{031C95E4-19D1-44FA-8511-AFE1489D745A}" dt="2024-02-25T03:46:20.798" v="7118" actId="6549"/>
        <pc:sldMkLst>
          <pc:docMk/>
          <pc:sldMk cId="989943054" sldId="675"/>
        </pc:sldMkLst>
        <pc:spChg chg="mod">
          <ac:chgData name="Meena, Ramjilal" userId="04f47ffa-00dc-4f53-a1c1-93674d103375" providerId="ADAL" clId="{031C95E4-19D1-44FA-8511-AFE1489D745A}" dt="2024-02-25T03:46:20.798" v="7118" actId="6549"/>
          <ac:spMkLst>
            <pc:docMk/>
            <pc:sldMk cId="989943054" sldId="675"/>
            <ac:spMk id="4" creationId="{3332AEE5-98AD-BBDF-02F6-D63F99A7F892}"/>
          </ac:spMkLst>
        </pc:spChg>
        <pc:spChg chg="mod">
          <ac:chgData name="Meena, Ramjilal" userId="04f47ffa-00dc-4f53-a1c1-93674d103375" providerId="ADAL" clId="{031C95E4-19D1-44FA-8511-AFE1489D745A}" dt="2024-02-24T11:24:26.181" v="6866" actId="20577"/>
          <ac:spMkLst>
            <pc:docMk/>
            <pc:sldMk cId="989943054" sldId="675"/>
            <ac:spMk id="16" creationId="{8481E29B-7640-A1ED-C5CA-BA3C7B975247}"/>
          </ac:spMkLst>
        </pc:spChg>
        <pc:picChg chg="del">
          <ac:chgData name="Meena, Ramjilal" userId="04f47ffa-00dc-4f53-a1c1-93674d103375" providerId="ADAL" clId="{031C95E4-19D1-44FA-8511-AFE1489D745A}" dt="2024-02-24T11:24:31.324" v="6867" actId="478"/>
          <ac:picMkLst>
            <pc:docMk/>
            <pc:sldMk cId="989943054" sldId="675"/>
            <ac:picMk id="17" creationId="{79B4935A-74A8-E2B8-82C0-D29409AB2E4E}"/>
          </ac:picMkLst>
        </pc:picChg>
        <pc:picChg chg="mod">
          <ac:chgData name="Meena, Ramjilal" userId="04f47ffa-00dc-4f53-a1c1-93674d103375" providerId="ADAL" clId="{031C95E4-19D1-44FA-8511-AFE1489D745A}" dt="2024-02-24T11:25:29.167" v="6874" actId="208"/>
          <ac:picMkLst>
            <pc:docMk/>
            <pc:sldMk cId="989943054" sldId="675"/>
            <ac:picMk id="18" creationId="{BF1458C4-0C5B-F745-30AE-4C94DF694DC5}"/>
          </ac:picMkLst>
        </pc:picChg>
      </pc:sldChg>
      <pc:sldChg chg="addSp delSp modSp add mod ord delAnim modAnim">
        <pc:chgData name="Meena, Ramjilal" userId="04f47ffa-00dc-4f53-a1c1-93674d103375" providerId="ADAL" clId="{031C95E4-19D1-44FA-8511-AFE1489D745A}" dt="2024-02-25T13:35:28.049" v="7689" actId="478"/>
        <pc:sldMkLst>
          <pc:docMk/>
          <pc:sldMk cId="537239396" sldId="676"/>
        </pc:sldMkLst>
        <pc:spChg chg="mod">
          <ac:chgData name="Meena, Ramjilal" userId="04f47ffa-00dc-4f53-a1c1-93674d103375" providerId="ADAL" clId="{031C95E4-19D1-44FA-8511-AFE1489D745A}" dt="2024-02-25T06:21:51.144" v="7582" actId="20577"/>
          <ac:spMkLst>
            <pc:docMk/>
            <pc:sldMk cId="537239396" sldId="676"/>
            <ac:spMk id="2" creationId="{2A1361EA-41D6-E624-A16F-E102EB71CA4C}"/>
          </ac:spMkLst>
        </pc:spChg>
        <pc:spChg chg="add mod">
          <ac:chgData name="Meena, Ramjilal" userId="04f47ffa-00dc-4f53-a1c1-93674d103375" providerId="ADAL" clId="{031C95E4-19D1-44FA-8511-AFE1489D745A}" dt="2024-02-25T06:17:27.446" v="7508" actId="14100"/>
          <ac:spMkLst>
            <pc:docMk/>
            <pc:sldMk cId="537239396" sldId="676"/>
            <ac:spMk id="5" creationId="{F44CBD27-1035-0059-7648-C0992F275E81}"/>
          </ac:spMkLst>
        </pc:spChg>
        <pc:spChg chg="add mod">
          <ac:chgData name="Meena, Ramjilal" userId="04f47ffa-00dc-4f53-a1c1-93674d103375" providerId="ADAL" clId="{031C95E4-19D1-44FA-8511-AFE1489D745A}" dt="2024-02-25T06:18:20.009" v="7518" actId="404"/>
          <ac:spMkLst>
            <pc:docMk/>
            <pc:sldMk cId="537239396" sldId="676"/>
            <ac:spMk id="9" creationId="{76F136FE-22ED-B60C-F68C-4F159AF4F520}"/>
          </ac:spMkLst>
        </pc:spChg>
        <pc:spChg chg="del">
          <ac:chgData name="Meena, Ramjilal" userId="04f47ffa-00dc-4f53-a1c1-93674d103375" providerId="ADAL" clId="{031C95E4-19D1-44FA-8511-AFE1489D745A}" dt="2024-02-25T05:26:59.493" v="7128" actId="478"/>
          <ac:spMkLst>
            <pc:docMk/>
            <pc:sldMk cId="537239396" sldId="676"/>
            <ac:spMk id="11" creationId="{A3DAE534-B992-3E32-5227-EF0C6E356103}"/>
          </ac:spMkLst>
        </pc:spChg>
        <pc:spChg chg="del mod">
          <ac:chgData name="Meena, Ramjilal" userId="04f47ffa-00dc-4f53-a1c1-93674d103375" providerId="ADAL" clId="{031C95E4-19D1-44FA-8511-AFE1489D745A}" dt="2024-02-25T06:22:27.390" v="7585" actId="478"/>
          <ac:spMkLst>
            <pc:docMk/>
            <pc:sldMk cId="537239396" sldId="676"/>
            <ac:spMk id="12" creationId="{111EEB3F-91DF-AB92-417C-28FE4D1378BE}"/>
          </ac:spMkLst>
        </pc:spChg>
        <pc:spChg chg="mod">
          <ac:chgData name="Meena, Ramjilal" userId="04f47ffa-00dc-4f53-a1c1-93674d103375" providerId="ADAL" clId="{031C95E4-19D1-44FA-8511-AFE1489D745A}" dt="2024-02-25T06:15:36.229" v="7493" actId="14100"/>
          <ac:spMkLst>
            <pc:docMk/>
            <pc:sldMk cId="537239396" sldId="676"/>
            <ac:spMk id="13" creationId="{885F9171-6C71-5D6C-D56D-EF25145E1225}"/>
          </ac:spMkLst>
        </pc:spChg>
        <pc:spChg chg="del">
          <ac:chgData name="Meena, Ramjilal" userId="04f47ffa-00dc-4f53-a1c1-93674d103375" providerId="ADAL" clId="{031C95E4-19D1-44FA-8511-AFE1489D745A}" dt="2024-02-25T05:26:57.412" v="7127" actId="478"/>
          <ac:spMkLst>
            <pc:docMk/>
            <pc:sldMk cId="537239396" sldId="676"/>
            <ac:spMk id="15" creationId="{31B8C15E-5C43-D7E1-6132-8DD9435AAB18}"/>
          </ac:spMkLst>
        </pc:spChg>
        <pc:spChg chg="add mod">
          <ac:chgData name="Meena, Ramjilal" userId="04f47ffa-00dc-4f53-a1c1-93674d103375" providerId="ADAL" clId="{031C95E4-19D1-44FA-8511-AFE1489D745A}" dt="2024-02-25T06:18:32.539" v="7521" actId="404"/>
          <ac:spMkLst>
            <pc:docMk/>
            <pc:sldMk cId="537239396" sldId="676"/>
            <ac:spMk id="16" creationId="{725AF056-8206-EFD3-63A4-E650C218BB3A}"/>
          </ac:spMkLst>
        </pc:spChg>
        <pc:spChg chg="add mod">
          <ac:chgData name="Meena, Ramjilal" userId="04f47ffa-00dc-4f53-a1c1-93674d103375" providerId="ADAL" clId="{031C95E4-19D1-44FA-8511-AFE1489D745A}" dt="2024-02-25T06:18:05.497" v="7516" actId="404"/>
          <ac:spMkLst>
            <pc:docMk/>
            <pc:sldMk cId="537239396" sldId="676"/>
            <ac:spMk id="19" creationId="{146CA30B-F47A-212A-2193-963959FF0695}"/>
          </ac:spMkLst>
        </pc:spChg>
        <pc:spChg chg="add mod">
          <ac:chgData name="Meena, Ramjilal" userId="04f47ffa-00dc-4f53-a1c1-93674d103375" providerId="ADAL" clId="{031C95E4-19D1-44FA-8511-AFE1489D745A}" dt="2024-02-25T13:35:23.526" v="7688"/>
          <ac:spMkLst>
            <pc:docMk/>
            <pc:sldMk cId="537239396" sldId="676"/>
            <ac:spMk id="20" creationId="{4AD8249F-3D50-1EF6-8EB9-116E96910300}"/>
          </ac:spMkLst>
        </pc:spChg>
        <pc:picChg chg="del">
          <ac:chgData name="Meena, Ramjilal" userId="04f47ffa-00dc-4f53-a1c1-93674d103375" providerId="ADAL" clId="{031C95E4-19D1-44FA-8511-AFE1489D745A}" dt="2024-02-25T05:27:00.243" v="7129" actId="478"/>
          <ac:picMkLst>
            <pc:docMk/>
            <pc:sldMk cId="537239396" sldId="676"/>
            <ac:picMk id="7" creationId="{A8170084-CB25-DBE6-2AC9-95105BEC6AFD}"/>
          </ac:picMkLst>
        </pc:picChg>
        <pc:picChg chg="del mod">
          <ac:chgData name="Meena, Ramjilal" userId="04f47ffa-00dc-4f53-a1c1-93674d103375" providerId="ADAL" clId="{031C95E4-19D1-44FA-8511-AFE1489D745A}" dt="2024-02-25T13:35:28.049" v="7689" actId="478"/>
          <ac:picMkLst>
            <pc:docMk/>
            <pc:sldMk cId="537239396" sldId="676"/>
            <ac:picMk id="17" creationId="{AA9E29CE-EEF4-A238-7B55-F3E26C3CB0E9}"/>
          </ac:picMkLst>
        </pc:picChg>
      </pc:sldChg>
      <pc:sldChg chg="addSp modSp mod">
        <pc:chgData name="Meena, Ramjilal" userId="04f47ffa-00dc-4f53-a1c1-93674d103375" providerId="ADAL" clId="{031C95E4-19D1-44FA-8511-AFE1489D745A}" dt="2024-02-28T04:12:57.365" v="8745" actId="1038"/>
        <pc:sldMkLst>
          <pc:docMk/>
          <pc:sldMk cId="3030442288" sldId="677"/>
        </pc:sldMkLst>
        <pc:spChg chg="add mod">
          <ac:chgData name="Meena, Ramjilal" userId="04f47ffa-00dc-4f53-a1c1-93674d103375" providerId="ADAL" clId="{031C95E4-19D1-44FA-8511-AFE1489D745A}" dt="2024-02-28T04:12:22.361" v="8738" actId="1038"/>
          <ac:spMkLst>
            <pc:docMk/>
            <pc:sldMk cId="3030442288" sldId="677"/>
            <ac:spMk id="3" creationId="{2B2ECEE5-31DB-9506-D2B9-18D2366C5137}"/>
          </ac:spMkLst>
        </pc:spChg>
        <pc:spChg chg="mod">
          <ac:chgData name="Meena, Ramjilal" userId="04f47ffa-00dc-4f53-a1c1-93674d103375" providerId="ADAL" clId="{031C95E4-19D1-44FA-8511-AFE1489D745A}" dt="2024-02-28T04:12:57.365" v="8745" actId="1038"/>
          <ac:spMkLst>
            <pc:docMk/>
            <pc:sldMk cId="3030442288" sldId="677"/>
            <ac:spMk id="18" creationId="{8E81A388-4478-3A99-34DE-01185CB3EB47}"/>
          </ac:spMkLst>
        </pc:spChg>
        <pc:picChg chg="mod">
          <ac:chgData name="Meena, Ramjilal" userId="04f47ffa-00dc-4f53-a1c1-93674d103375" providerId="ADAL" clId="{031C95E4-19D1-44FA-8511-AFE1489D745A}" dt="2024-02-28T04:12:22.361" v="8738" actId="1038"/>
          <ac:picMkLst>
            <pc:docMk/>
            <pc:sldMk cId="3030442288" sldId="677"/>
            <ac:picMk id="17" creationId="{C7B264DB-19BF-8BFC-B61E-1B21C5C352B3}"/>
          </ac:picMkLst>
        </pc:picChg>
      </pc:sldChg>
      <pc:sldChg chg="addSp delSp modSp add mod ord">
        <pc:chgData name="Meena, Ramjilal" userId="04f47ffa-00dc-4f53-a1c1-93674d103375" providerId="ADAL" clId="{031C95E4-19D1-44FA-8511-AFE1489D745A}" dt="2024-02-28T04:10:19.750" v="8684" actId="14100"/>
        <pc:sldMkLst>
          <pc:docMk/>
          <pc:sldMk cId="102727837" sldId="678"/>
        </pc:sldMkLst>
        <pc:spChg chg="mod">
          <ac:chgData name="Meena, Ramjilal" userId="04f47ffa-00dc-4f53-a1c1-93674d103375" providerId="ADAL" clId="{031C95E4-19D1-44FA-8511-AFE1489D745A}" dt="2024-02-28T03:44:52.807" v="8210" actId="6549"/>
          <ac:spMkLst>
            <pc:docMk/>
            <pc:sldMk cId="102727837" sldId="678"/>
            <ac:spMk id="4" creationId="{3332AEE5-98AD-BBDF-02F6-D63F99A7F892}"/>
          </ac:spMkLst>
        </pc:spChg>
        <pc:spChg chg="add del mod">
          <ac:chgData name="Meena, Ramjilal" userId="04f47ffa-00dc-4f53-a1c1-93674d103375" providerId="ADAL" clId="{031C95E4-19D1-44FA-8511-AFE1489D745A}" dt="2024-02-28T03:51:18.150" v="8354" actId="478"/>
          <ac:spMkLst>
            <pc:docMk/>
            <pc:sldMk cId="102727837" sldId="678"/>
            <ac:spMk id="12" creationId="{1A388277-1D03-7BF2-E509-FEF9B4F740E4}"/>
          </ac:spMkLst>
        </pc:spChg>
        <pc:spChg chg="add mod">
          <ac:chgData name="Meena, Ramjilal" userId="04f47ffa-00dc-4f53-a1c1-93674d103375" providerId="ADAL" clId="{031C95E4-19D1-44FA-8511-AFE1489D745A}" dt="2024-02-28T04:10:19.750" v="8684" actId="14100"/>
          <ac:spMkLst>
            <pc:docMk/>
            <pc:sldMk cId="102727837" sldId="678"/>
            <ac:spMk id="13" creationId="{39A28556-CAA8-9808-8B6F-C9A045336550}"/>
          </ac:spMkLst>
        </pc:spChg>
        <pc:spChg chg="mod">
          <ac:chgData name="Meena, Ramjilal" userId="04f47ffa-00dc-4f53-a1c1-93674d103375" providerId="ADAL" clId="{031C95E4-19D1-44FA-8511-AFE1489D745A}" dt="2024-02-28T03:51:41.724" v="8357" actId="403"/>
          <ac:spMkLst>
            <pc:docMk/>
            <pc:sldMk cId="102727837" sldId="678"/>
            <ac:spMk id="16" creationId="{8481E29B-7640-A1ED-C5CA-BA3C7B975247}"/>
          </ac:spMkLst>
        </pc:spChg>
        <pc:spChg chg="mod">
          <ac:chgData name="Meena, Ramjilal" userId="04f47ffa-00dc-4f53-a1c1-93674d103375" providerId="ADAL" clId="{031C95E4-19D1-44FA-8511-AFE1489D745A}" dt="2024-02-28T04:10:12.687" v="8683" actId="1076"/>
          <ac:spMkLst>
            <pc:docMk/>
            <pc:sldMk cId="102727837" sldId="678"/>
            <ac:spMk id="18" creationId="{8E81A388-4478-3A99-34DE-01185CB3EB47}"/>
          </ac:spMkLst>
        </pc:spChg>
        <pc:picChg chg="add del mod">
          <ac:chgData name="Meena, Ramjilal" userId="04f47ffa-00dc-4f53-a1c1-93674d103375" providerId="ADAL" clId="{031C95E4-19D1-44FA-8511-AFE1489D745A}" dt="2024-02-28T03:49:24.910" v="8317" actId="478"/>
          <ac:picMkLst>
            <pc:docMk/>
            <pc:sldMk cId="102727837" sldId="678"/>
            <ac:picMk id="5" creationId="{CD5CAECF-082A-ECA2-29E9-EBDF901B4639}"/>
          </ac:picMkLst>
        </pc:picChg>
        <pc:picChg chg="add mod">
          <ac:chgData name="Meena, Ramjilal" userId="04f47ffa-00dc-4f53-a1c1-93674d103375" providerId="ADAL" clId="{031C95E4-19D1-44FA-8511-AFE1489D745A}" dt="2024-02-28T04:10:04.807" v="8682" actId="1038"/>
          <ac:picMkLst>
            <pc:docMk/>
            <pc:sldMk cId="102727837" sldId="678"/>
            <ac:picMk id="11" creationId="{43FDE888-C1B6-AA4F-7407-52D2B345A452}"/>
          </ac:picMkLst>
        </pc:picChg>
        <pc:picChg chg="del">
          <ac:chgData name="Meena, Ramjilal" userId="04f47ffa-00dc-4f53-a1c1-93674d103375" providerId="ADAL" clId="{031C95E4-19D1-44FA-8511-AFE1489D745A}" dt="2024-02-28T03:48:28.576" v="8311" actId="478"/>
          <ac:picMkLst>
            <pc:docMk/>
            <pc:sldMk cId="102727837" sldId="678"/>
            <ac:picMk id="17" creationId="{C7B264DB-19BF-8BFC-B61E-1B21C5C352B3}"/>
          </ac:picMkLst>
        </pc:picChg>
        <pc:picChg chg="add del mod">
          <ac:chgData name="Meena, Ramjilal" userId="04f47ffa-00dc-4f53-a1c1-93674d103375" providerId="ADAL" clId="{031C95E4-19D1-44FA-8511-AFE1489D745A}" dt="2024-02-28T03:49:25.743" v="8318" actId="478"/>
          <ac:picMkLst>
            <pc:docMk/>
            <pc:sldMk cId="102727837" sldId="678"/>
            <ac:picMk id="1026" creationId="{8D7C0855-3B9D-9391-3129-435B0E5E385C}"/>
          </ac:picMkLst>
        </pc:picChg>
      </pc:sldChg>
      <pc:sldChg chg="addSp delSp modSp add mod ord">
        <pc:chgData name="Meena, Ramjilal" userId="04f47ffa-00dc-4f53-a1c1-93674d103375" providerId="ADAL" clId="{031C95E4-19D1-44FA-8511-AFE1489D745A}" dt="2024-02-28T04:07:51.731" v="8671" actId="1582"/>
        <pc:sldMkLst>
          <pc:docMk/>
          <pc:sldMk cId="830978821" sldId="679"/>
        </pc:sldMkLst>
        <pc:spChg chg="add del mod">
          <ac:chgData name="Meena, Ramjilal" userId="04f47ffa-00dc-4f53-a1c1-93674d103375" providerId="ADAL" clId="{031C95E4-19D1-44FA-8511-AFE1489D745A}" dt="2024-02-28T03:55:04.910" v="8479" actId="478"/>
          <ac:spMkLst>
            <pc:docMk/>
            <pc:sldMk cId="830978821" sldId="679"/>
            <ac:spMk id="3" creationId="{DDE1E13B-6305-F54F-6753-E6260D5D8DF3}"/>
          </ac:spMkLst>
        </pc:spChg>
        <pc:spChg chg="mod">
          <ac:chgData name="Meena, Ramjilal" userId="04f47ffa-00dc-4f53-a1c1-93674d103375" providerId="ADAL" clId="{031C95E4-19D1-44FA-8511-AFE1489D745A}" dt="2024-02-28T03:52:24.847" v="8362" actId="6549"/>
          <ac:spMkLst>
            <pc:docMk/>
            <pc:sldMk cId="830978821" sldId="679"/>
            <ac:spMk id="4" creationId="{3332AEE5-98AD-BBDF-02F6-D63F99A7F892}"/>
          </ac:spMkLst>
        </pc:spChg>
        <pc:spChg chg="add del mod">
          <ac:chgData name="Meena, Ramjilal" userId="04f47ffa-00dc-4f53-a1c1-93674d103375" providerId="ADAL" clId="{031C95E4-19D1-44FA-8511-AFE1489D745A}" dt="2024-02-28T03:56:50.834" v="8511" actId="478"/>
          <ac:spMkLst>
            <pc:docMk/>
            <pc:sldMk cId="830978821" sldId="679"/>
            <ac:spMk id="5" creationId="{E5644338-211D-2535-0EBC-8F237FA805BD}"/>
          </ac:spMkLst>
        </pc:spChg>
        <pc:spChg chg="add del mod">
          <ac:chgData name="Meena, Ramjilal" userId="04f47ffa-00dc-4f53-a1c1-93674d103375" providerId="ADAL" clId="{031C95E4-19D1-44FA-8511-AFE1489D745A}" dt="2024-02-28T03:54:52.023" v="8477" actId="478"/>
          <ac:spMkLst>
            <pc:docMk/>
            <pc:sldMk cId="830978821" sldId="679"/>
            <ac:spMk id="7" creationId="{DACEC39D-31D5-99AE-7571-1246ECAA1B57}"/>
          </ac:spMkLst>
        </pc:spChg>
        <pc:spChg chg="add del mod">
          <ac:chgData name="Meena, Ramjilal" userId="04f47ffa-00dc-4f53-a1c1-93674d103375" providerId="ADAL" clId="{031C95E4-19D1-44FA-8511-AFE1489D745A}" dt="2024-02-28T03:56:52.300" v="8512" actId="478"/>
          <ac:spMkLst>
            <pc:docMk/>
            <pc:sldMk cId="830978821" sldId="679"/>
            <ac:spMk id="12" creationId="{6537CB4C-E7CA-54D0-B0E3-3039EBEABF6E}"/>
          </ac:spMkLst>
        </pc:spChg>
        <pc:spChg chg="mod">
          <ac:chgData name="Meena, Ramjilal" userId="04f47ffa-00dc-4f53-a1c1-93674d103375" providerId="ADAL" clId="{031C95E4-19D1-44FA-8511-AFE1489D745A}" dt="2024-02-28T03:53:39.706" v="8468" actId="20577"/>
          <ac:spMkLst>
            <pc:docMk/>
            <pc:sldMk cId="830978821" sldId="679"/>
            <ac:spMk id="16" creationId="{8481E29B-7640-A1ED-C5CA-BA3C7B975247}"/>
          </ac:spMkLst>
        </pc:spChg>
        <pc:spChg chg="mod">
          <ac:chgData name="Meena, Ramjilal" userId="04f47ffa-00dc-4f53-a1c1-93674d103375" providerId="ADAL" clId="{031C95E4-19D1-44FA-8511-AFE1489D745A}" dt="2024-02-28T04:07:29.770" v="8669" actId="1076"/>
          <ac:spMkLst>
            <pc:docMk/>
            <pc:sldMk cId="830978821" sldId="679"/>
            <ac:spMk id="18" creationId="{8E81A388-4478-3A99-34DE-01185CB3EB47}"/>
          </ac:spMkLst>
        </pc:spChg>
        <pc:spChg chg="add del mod">
          <ac:chgData name="Meena, Ramjilal" userId="04f47ffa-00dc-4f53-a1c1-93674d103375" providerId="ADAL" clId="{031C95E4-19D1-44FA-8511-AFE1489D745A}" dt="2024-02-28T03:56:10.726" v="8494" actId="478"/>
          <ac:spMkLst>
            <pc:docMk/>
            <pc:sldMk cId="830978821" sldId="679"/>
            <ac:spMk id="19" creationId="{2090DD73-D3A0-81D6-F4F3-E25E78023120}"/>
          </ac:spMkLst>
        </pc:spChg>
        <pc:spChg chg="add del mod">
          <ac:chgData name="Meena, Ramjilal" userId="04f47ffa-00dc-4f53-a1c1-93674d103375" providerId="ADAL" clId="{031C95E4-19D1-44FA-8511-AFE1489D745A}" dt="2024-02-28T03:56:43.783" v="8510" actId="478"/>
          <ac:spMkLst>
            <pc:docMk/>
            <pc:sldMk cId="830978821" sldId="679"/>
            <ac:spMk id="20" creationId="{0DDE8F0A-AB9C-1821-4346-77D84768314B}"/>
          </ac:spMkLst>
        </pc:spChg>
        <pc:spChg chg="add del mod">
          <ac:chgData name="Meena, Ramjilal" userId="04f47ffa-00dc-4f53-a1c1-93674d103375" providerId="ADAL" clId="{031C95E4-19D1-44FA-8511-AFE1489D745A}" dt="2024-02-28T03:59:24.430" v="8550" actId="478"/>
          <ac:spMkLst>
            <pc:docMk/>
            <pc:sldMk cId="830978821" sldId="679"/>
            <ac:spMk id="21" creationId="{C8465E8C-0DC1-CD42-1227-FA208012C24C}"/>
          </ac:spMkLst>
        </pc:spChg>
        <pc:spChg chg="add del mod">
          <ac:chgData name="Meena, Ramjilal" userId="04f47ffa-00dc-4f53-a1c1-93674d103375" providerId="ADAL" clId="{031C95E4-19D1-44FA-8511-AFE1489D745A}" dt="2024-02-28T03:59:25.899" v="8551" actId="478"/>
          <ac:spMkLst>
            <pc:docMk/>
            <pc:sldMk cId="830978821" sldId="679"/>
            <ac:spMk id="22" creationId="{DA020202-6463-CC16-25DA-2874C18CF9DD}"/>
          </ac:spMkLst>
        </pc:spChg>
        <pc:spChg chg="add mod">
          <ac:chgData name="Meena, Ramjilal" userId="04f47ffa-00dc-4f53-a1c1-93674d103375" providerId="ADAL" clId="{031C95E4-19D1-44FA-8511-AFE1489D745A}" dt="2024-02-28T04:01:52.962" v="8587"/>
          <ac:spMkLst>
            <pc:docMk/>
            <pc:sldMk cId="830978821" sldId="679"/>
            <ac:spMk id="26" creationId="{38432C94-6206-296F-D299-326C3D8BCF34}"/>
          </ac:spMkLst>
        </pc:spChg>
        <pc:spChg chg="add mod">
          <ac:chgData name="Meena, Ramjilal" userId="04f47ffa-00dc-4f53-a1c1-93674d103375" providerId="ADAL" clId="{031C95E4-19D1-44FA-8511-AFE1489D745A}" dt="2024-02-28T04:01:52.962" v="8587"/>
          <ac:spMkLst>
            <pc:docMk/>
            <pc:sldMk cId="830978821" sldId="679"/>
            <ac:spMk id="27" creationId="{5F95DB3E-00F9-5925-D736-E4F73C495135}"/>
          </ac:spMkLst>
        </pc:spChg>
        <pc:spChg chg="mod">
          <ac:chgData name="Meena, Ramjilal" userId="04f47ffa-00dc-4f53-a1c1-93674d103375" providerId="ADAL" clId="{031C95E4-19D1-44FA-8511-AFE1489D745A}" dt="2024-02-28T04:01:31.794" v="8576"/>
          <ac:spMkLst>
            <pc:docMk/>
            <pc:sldMk cId="830978821" sldId="679"/>
            <ac:spMk id="32" creationId="{18E51833-BA8C-2A30-8057-508C7EDA367D}"/>
          </ac:spMkLst>
        </pc:spChg>
        <pc:spChg chg="mod">
          <ac:chgData name="Meena, Ramjilal" userId="04f47ffa-00dc-4f53-a1c1-93674d103375" providerId="ADAL" clId="{031C95E4-19D1-44FA-8511-AFE1489D745A}" dt="2024-02-28T04:01:31.794" v="8576"/>
          <ac:spMkLst>
            <pc:docMk/>
            <pc:sldMk cId="830978821" sldId="679"/>
            <ac:spMk id="33" creationId="{B540015C-F3E5-C3F8-C6BD-959FCF75617E}"/>
          </ac:spMkLst>
        </pc:spChg>
        <pc:spChg chg="mod">
          <ac:chgData name="Meena, Ramjilal" userId="04f47ffa-00dc-4f53-a1c1-93674d103375" providerId="ADAL" clId="{031C95E4-19D1-44FA-8511-AFE1489D745A}" dt="2024-02-28T04:01:40.767" v="8578"/>
          <ac:spMkLst>
            <pc:docMk/>
            <pc:sldMk cId="830978821" sldId="679"/>
            <ac:spMk id="35" creationId="{8049F6FE-91B0-F79A-1E02-3B34D607E069}"/>
          </ac:spMkLst>
        </pc:spChg>
        <pc:spChg chg="mod">
          <ac:chgData name="Meena, Ramjilal" userId="04f47ffa-00dc-4f53-a1c1-93674d103375" providerId="ADAL" clId="{031C95E4-19D1-44FA-8511-AFE1489D745A}" dt="2024-02-28T04:01:40.767" v="8578"/>
          <ac:spMkLst>
            <pc:docMk/>
            <pc:sldMk cId="830978821" sldId="679"/>
            <ac:spMk id="36" creationId="{9CF52C31-3464-A753-89C2-DF757EAEB087}"/>
          </ac:spMkLst>
        </pc:spChg>
        <pc:spChg chg="mod">
          <ac:chgData name="Meena, Ramjilal" userId="04f47ffa-00dc-4f53-a1c1-93674d103375" providerId="ADAL" clId="{031C95E4-19D1-44FA-8511-AFE1489D745A}" dt="2024-02-28T04:02:12.682" v="8597"/>
          <ac:spMkLst>
            <pc:docMk/>
            <pc:sldMk cId="830978821" sldId="679"/>
            <ac:spMk id="38" creationId="{304D7EBD-BC48-86FC-558C-716A850C6C04}"/>
          </ac:spMkLst>
        </pc:spChg>
        <pc:spChg chg="mod">
          <ac:chgData name="Meena, Ramjilal" userId="04f47ffa-00dc-4f53-a1c1-93674d103375" providerId="ADAL" clId="{031C95E4-19D1-44FA-8511-AFE1489D745A}" dt="2024-02-28T04:02:26.882" v="8604" actId="20577"/>
          <ac:spMkLst>
            <pc:docMk/>
            <pc:sldMk cId="830978821" sldId="679"/>
            <ac:spMk id="39" creationId="{55BA1BC7-2311-801D-0A3E-A19AD134B51C}"/>
          </ac:spMkLst>
        </pc:spChg>
        <pc:spChg chg="mod">
          <ac:chgData name="Meena, Ramjilal" userId="04f47ffa-00dc-4f53-a1c1-93674d103375" providerId="ADAL" clId="{031C95E4-19D1-44FA-8511-AFE1489D745A}" dt="2024-02-28T04:02:12.682" v="8597"/>
          <ac:spMkLst>
            <pc:docMk/>
            <pc:sldMk cId="830978821" sldId="679"/>
            <ac:spMk id="41" creationId="{FA9E19DE-B1EC-8F2F-47D0-16B93B073E7B}"/>
          </ac:spMkLst>
        </pc:spChg>
        <pc:spChg chg="mod">
          <ac:chgData name="Meena, Ramjilal" userId="04f47ffa-00dc-4f53-a1c1-93674d103375" providerId="ADAL" clId="{031C95E4-19D1-44FA-8511-AFE1489D745A}" dt="2024-02-28T04:02:31.588" v="8612" actId="20577"/>
          <ac:spMkLst>
            <pc:docMk/>
            <pc:sldMk cId="830978821" sldId="679"/>
            <ac:spMk id="42" creationId="{EA45B4FC-35E3-7704-CA03-70040B93F822}"/>
          </ac:spMkLst>
        </pc:spChg>
        <pc:spChg chg="mod">
          <ac:chgData name="Meena, Ramjilal" userId="04f47ffa-00dc-4f53-a1c1-93674d103375" providerId="ADAL" clId="{031C95E4-19D1-44FA-8511-AFE1489D745A}" dt="2024-02-28T04:02:12.682" v="8597"/>
          <ac:spMkLst>
            <pc:docMk/>
            <pc:sldMk cId="830978821" sldId="679"/>
            <ac:spMk id="44" creationId="{AA2227F5-33B1-CF8E-F5BC-1550587E5037}"/>
          </ac:spMkLst>
        </pc:spChg>
        <pc:spChg chg="mod">
          <ac:chgData name="Meena, Ramjilal" userId="04f47ffa-00dc-4f53-a1c1-93674d103375" providerId="ADAL" clId="{031C95E4-19D1-44FA-8511-AFE1489D745A}" dt="2024-02-28T04:02:35.567" v="8617" actId="20577"/>
          <ac:spMkLst>
            <pc:docMk/>
            <pc:sldMk cId="830978821" sldId="679"/>
            <ac:spMk id="45" creationId="{3215B0B0-7DA4-6879-215F-FE3B9C048E10}"/>
          </ac:spMkLst>
        </pc:spChg>
        <pc:spChg chg="mod">
          <ac:chgData name="Meena, Ramjilal" userId="04f47ffa-00dc-4f53-a1c1-93674d103375" providerId="ADAL" clId="{031C95E4-19D1-44FA-8511-AFE1489D745A}" dt="2024-02-28T04:03:58.284" v="8635"/>
          <ac:spMkLst>
            <pc:docMk/>
            <pc:sldMk cId="830978821" sldId="679"/>
            <ac:spMk id="47" creationId="{72970F8A-FA46-8F9F-1A46-475AF759550A}"/>
          </ac:spMkLst>
        </pc:spChg>
        <pc:spChg chg="mod">
          <ac:chgData name="Meena, Ramjilal" userId="04f47ffa-00dc-4f53-a1c1-93674d103375" providerId="ADAL" clId="{031C95E4-19D1-44FA-8511-AFE1489D745A}" dt="2024-02-28T04:04:17.021" v="8643" actId="20577"/>
          <ac:spMkLst>
            <pc:docMk/>
            <pc:sldMk cId="830978821" sldId="679"/>
            <ac:spMk id="48" creationId="{63A61BBD-E2E7-7B51-C939-8FD0DE536F53}"/>
          </ac:spMkLst>
        </pc:spChg>
        <pc:spChg chg="mod">
          <ac:chgData name="Meena, Ramjilal" userId="04f47ffa-00dc-4f53-a1c1-93674d103375" providerId="ADAL" clId="{031C95E4-19D1-44FA-8511-AFE1489D745A}" dt="2024-02-28T04:04:28.014" v="8647" actId="1076"/>
          <ac:spMkLst>
            <pc:docMk/>
            <pc:sldMk cId="830978821" sldId="679"/>
            <ac:spMk id="50" creationId="{8B7AD4AB-8F08-C728-935F-2E95A8F5DDB9}"/>
          </ac:spMkLst>
        </pc:spChg>
        <pc:spChg chg="mod">
          <ac:chgData name="Meena, Ramjilal" userId="04f47ffa-00dc-4f53-a1c1-93674d103375" providerId="ADAL" clId="{031C95E4-19D1-44FA-8511-AFE1489D745A}" dt="2024-02-28T04:04:41.592" v="8654" actId="20577"/>
          <ac:spMkLst>
            <pc:docMk/>
            <pc:sldMk cId="830978821" sldId="679"/>
            <ac:spMk id="51" creationId="{F132E5A5-F34D-8159-7308-93C75F3DB535}"/>
          </ac:spMkLst>
        </pc:spChg>
        <pc:spChg chg="add mod">
          <ac:chgData name="Meena, Ramjilal" userId="04f47ffa-00dc-4f53-a1c1-93674d103375" providerId="ADAL" clId="{031C95E4-19D1-44FA-8511-AFE1489D745A}" dt="2024-02-28T04:07:51.731" v="8671" actId="1582"/>
          <ac:spMkLst>
            <pc:docMk/>
            <pc:sldMk cId="830978821" sldId="679"/>
            <ac:spMk id="52" creationId="{DE235D1C-E2F8-B8F7-C4D3-0625F5834ED8}"/>
          </ac:spMkLst>
        </pc:spChg>
        <pc:grpChg chg="add mod">
          <ac:chgData name="Meena, Ramjilal" userId="04f47ffa-00dc-4f53-a1c1-93674d103375" providerId="ADAL" clId="{031C95E4-19D1-44FA-8511-AFE1489D745A}" dt="2024-02-28T04:01:52.962" v="8587"/>
          <ac:grpSpMkLst>
            <pc:docMk/>
            <pc:sldMk cId="830978821" sldId="679"/>
            <ac:grpSpMk id="25" creationId="{B7EA6B0B-E14C-8008-FA8C-D7BD4130B749}"/>
          </ac:grpSpMkLst>
        </pc:grpChg>
        <pc:grpChg chg="add del mod">
          <ac:chgData name="Meena, Ramjilal" userId="04f47ffa-00dc-4f53-a1c1-93674d103375" providerId="ADAL" clId="{031C95E4-19D1-44FA-8511-AFE1489D745A}" dt="2024-02-28T04:01:51.372" v="8581"/>
          <ac:grpSpMkLst>
            <pc:docMk/>
            <pc:sldMk cId="830978821" sldId="679"/>
            <ac:grpSpMk id="31" creationId="{8714FB30-D4B1-29C9-3571-2E12BC96C008}"/>
          </ac:grpSpMkLst>
        </pc:grpChg>
        <pc:grpChg chg="add del mod">
          <ac:chgData name="Meena, Ramjilal" userId="04f47ffa-00dc-4f53-a1c1-93674d103375" providerId="ADAL" clId="{031C95E4-19D1-44FA-8511-AFE1489D745A}" dt="2024-02-28T04:01:50.995" v="8579"/>
          <ac:grpSpMkLst>
            <pc:docMk/>
            <pc:sldMk cId="830978821" sldId="679"/>
            <ac:grpSpMk id="34" creationId="{F083175C-3063-3561-8AFB-D6DA77ED6477}"/>
          </ac:grpSpMkLst>
        </pc:grpChg>
        <pc:grpChg chg="add mod">
          <ac:chgData name="Meena, Ramjilal" userId="04f47ffa-00dc-4f53-a1c1-93674d103375" providerId="ADAL" clId="{031C95E4-19D1-44FA-8511-AFE1489D745A}" dt="2024-02-28T04:03:38.981" v="8632" actId="14100"/>
          <ac:grpSpMkLst>
            <pc:docMk/>
            <pc:sldMk cId="830978821" sldId="679"/>
            <ac:grpSpMk id="37" creationId="{25802C57-BD82-A021-3D47-8B67C1F6162A}"/>
          </ac:grpSpMkLst>
        </pc:grpChg>
        <pc:grpChg chg="add mod">
          <ac:chgData name="Meena, Ramjilal" userId="04f47ffa-00dc-4f53-a1c1-93674d103375" providerId="ADAL" clId="{031C95E4-19D1-44FA-8511-AFE1489D745A}" dt="2024-02-28T04:03:50.109" v="8634" actId="14100"/>
          <ac:grpSpMkLst>
            <pc:docMk/>
            <pc:sldMk cId="830978821" sldId="679"/>
            <ac:grpSpMk id="40" creationId="{F8285834-82D5-3506-E972-A6183B24837E}"/>
          </ac:grpSpMkLst>
        </pc:grpChg>
        <pc:grpChg chg="add del mod">
          <ac:chgData name="Meena, Ramjilal" userId="04f47ffa-00dc-4f53-a1c1-93674d103375" providerId="ADAL" clId="{031C95E4-19D1-44FA-8511-AFE1489D745A}" dt="2024-02-28T04:04:20.842" v="8644" actId="478"/>
          <ac:grpSpMkLst>
            <pc:docMk/>
            <pc:sldMk cId="830978821" sldId="679"/>
            <ac:grpSpMk id="43" creationId="{3EC12AB3-9687-08E0-1134-0A6B096FA21F}"/>
          </ac:grpSpMkLst>
        </pc:grpChg>
        <pc:grpChg chg="add mod">
          <ac:chgData name="Meena, Ramjilal" userId="04f47ffa-00dc-4f53-a1c1-93674d103375" providerId="ADAL" clId="{031C95E4-19D1-44FA-8511-AFE1489D745A}" dt="2024-02-28T04:04:14.086" v="8638" actId="14100"/>
          <ac:grpSpMkLst>
            <pc:docMk/>
            <pc:sldMk cId="830978821" sldId="679"/>
            <ac:grpSpMk id="46" creationId="{7AF94D07-BF7D-CFA8-C937-887607C1024E}"/>
          </ac:grpSpMkLst>
        </pc:grpChg>
        <pc:grpChg chg="add mod">
          <ac:chgData name="Meena, Ramjilal" userId="04f47ffa-00dc-4f53-a1c1-93674d103375" providerId="ADAL" clId="{031C95E4-19D1-44FA-8511-AFE1489D745A}" dt="2024-02-28T04:05:00.838" v="8657" actId="14100"/>
          <ac:grpSpMkLst>
            <pc:docMk/>
            <pc:sldMk cId="830978821" sldId="679"/>
            <ac:grpSpMk id="49" creationId="{3A74AED5-236A-4FA3-30F1-ABC4427C0C82}"/>
          </ac:grpSpMkLst>
        </pc:grpChg>
        <pc:graphicFrameChg chg="add del mod modGraphic">
          <ac:chgData name="Meena, Ramjilal" userId="04f47ffa-00dc-4f53-a1c1-93674d103375" providerId="ADAL" clId="{031C95E4-19D1-44FA-8511-AFE1489D745A}" dt="2024-02-28T04:02:02.773" v="8595" actId="478"/>
          <ac:graphicFrameMkLst>
            <pc:docMk/>
            <pc:sldMk cId="830978821" sldId="679"/>
            <ac:graphicFrameMk id="24" creationId="{D4E410C6-3A45-99FE-8737-A81A584E1700}"/>
          </ac:graphicFrameMkLst>
        </pc:graphicFrameChg>
        <pc:picChg chg="del">
          <ac:chgData name="Meena, Ramjilal" userId="04f47ffa-00dc-4f53-a1c1-93674d103375" providerId="ADAL" clId="{031C95E4-19D1-44FA-8511-AFE1489D745A}" dt="2024-02-28T03:54:05.158" v="8469" actId="478"/>
          <ac:picMkLst>
            <pc:docMk/>
            <pc:sldMk cId="830978821" sldId="679"/>
            <ac:picMk id="11" creationId="{43FDE888-C1B6-AA4F-7407-52D2B345A452}"/>
          </ac:picMkLst>
        </pc:picChg>
        <pc:picChg chg="add del mod">
          <ac:chgData name="Meena, Ramjilal" userId="04f47ffa-00dc-4f53-a1c1-93674d103375" providerId="ADAL" clId="{031C95E4-19D1-44FA-8511-AFE1489D745A}" dt="2024-02-28T03:54:37.653" v="8474" actId="478"/>
          <ac:picMkLst>
            <pc:docMk/>
            <pc:sldMk cId="830978821" sldId="679"/>
            <ac:picMk id="13" creationId="{92CE72EA-63EC-DD4D-EBEE-1B1475BD462C}"/>
          </ac:picMkLst>
        </pc:picChg>
        <pc:picChg chg="add mod">
          <ac:chgData name="Meena, Ramjilal" userId="04f47ffa-00dc-4f53-a1c1-93674d103375" providerId="ADAL" clId="{031C95E4-19D1-44FA-8511-AFE1489D745A}" dt="2024-02-28T04:05:23.371" v="8662" actId="1036"/>
          <ac:picMkLst>
            <pc:docMk/>
            <pc:sldMk cId="830978821" sldId="679"/>
            <ac:picMk id="17" creationId="{E5270A8F-B062-8015-DC57-ACED255A13E2}"/>
          </ac:picMkLst>
        </pc:picChg>
      </pc:sldChg>
      <pc:sldChg chg="addSp delSp modSp mod ord">
        <pc:chgData name="Meena, Ramjilal" userId="04f47ffa-00dc-4f53-a1c1-93674d103375" providerId="ADAL" clId="{031C95E4-19D1-44FA-8511-AFE1489D745A}" dt="2024-03-09T02:16:18.582" v="13146" actId="14100"/>
        <pc:sldMkLst>
          <pc:docMk/>
          <pc:sldMk cId="3114766765" sldId="680"/>
        </pc:sldMkLst>
        <pc:spChg chg="mod">
          <ac:chgData name="Meena, Ramjilal" userId="04f47ffa-00dc-4f53-a1c1-93674d103375" providerId="ADAL" clId="{031C95E4-19D1-44FA-8511-AFE1489D745A}" dt="2024-03-07T03:21:14.116" v="12814" actId="6549"/>
          <ac:spMkLst>
            <pc:docMk/>
            <pc:sldMk cId="3114766765" sldId="680"/>
            <ac:spMk id="4" creationId="{3332AEE5-98AD-BBDF-02F6-D63F99A7F892}"/>
          </ac:spMkLst>
        </pc:spChg>
        <pc:spChg chg="add mod">
          <ac:chgData name="Meena, Ramjilal" userId="04f47ffa-00dc-4f53-a1c1-93674d103375" providerId="ADAL" clId="{031C95E4-19D1-44FA-8511-AFE1489D745A}" dt="2024-03-07T03:26:17.588" v="12867"/>
          <ac:spMkLst>
            <pc:docMk/>
            <pc:sldMk cId="3114766765" sldId="680"/>
            <ac:spMk id="7" creationId="{39421128-AEFD-B397-EC94-C3AEAC780F2C}"/>
          </ac:spMkLst>
        </pc:spChg>
        <pc:spChg chg="add mod">
          <ac:chgData name="Meena, Ramjilal" userId="04f47ffa-00dc-4f53-a1c1-93674d103375" providerId="ADAL" clId="{031C95E4-19D1-44FA-8511-AFE1489D745A}" dt="2024-03-09T02:14:18.070" v="13140" actId="17032"/>
          <ac:spMkLst>
            <pc:docMk/>
            <pc:sldMk cId="3114766765" sldId="680"/>
            <ac:spMk id="7" creationId="{6B1B9690-791A-0F79-0E48-04C20919A5C0}"/>
          </ac:spMkLst>
        </pc:spChg>
        <pc:spChg chg="add mod">
          <ac:chgData name="Meena, Ramjilal" userId="04f47ffa-00dc-4f53-a1c1-93674d103375" providerId="ADAL" clId="{031C95E4-19D1-44FA-8511-AFE1489D745A}" dt="2024-03-09T02:16:18.582" v="13146" actId="14100"/>
          <ac:spMkLst>
            <pc:docMk/>
            <pc:sldMk cId="3114766765" sldId="680"/>
            <ac:spMk id="11" creationId="{485FFEE7-A9EC-82A3-FA26-33536135254F}"/>
          </ac:spMkLst>
        </pc:spChg>
        <pc:spChg chg="add mod">
          <ac:chgData name="Meena, Ramjilal" userId="04f47ffa-00dc-4f53-a1c1-93674d103375" providerId="ADAL" clId="{031C95E4-19D1-44FA-8511-AFE1489D745A}" dt="2024-03-07T03:27:58.036" v="12882" actId="1076"/>
          <ac:spMkLst>
            <pc:docMk/>
            <pc:sldMk cId="3114766765" sldId="680"/>
            <ac:spMk id="12" creationId="{5E66D594-D084-15A4-39E6-BD9BC7260898}"/>
          </ac:spMkLst>
        </pc:spChg>
        <pc:spChg chg="mod">
          <ac:chgData name="Meena, Ramjilal" userId="04f47ffa-00dc-4f53-a1c1-93674d103375" providerId="ADAL" clId="{031C95E4-19D1-44FA-8511-AFE1489D745A}" dt="2024-03-07T03:33:49.405" v="12959" actId="14100"/>
          <ac:spMkLst>
            <pc:docMk/>
            <pc:sldMk cId="3114766765" sldId="680"/>
            <ac:spMk id="16" creationId="{8481E29B-7640-A1ED-C5CA-BA3C7B975247}"/>
          </ac:spMkLst>
        </pc:spChg>
        <pc:spChg chg="del">
          <ac:chgData name="Meena, Ramjilal" userId="04f47ffa-00dc-4f53-a1c1-93674d103375" providerId="ADAL" clId="{031C95E4-19D1-44FA-8511-AFE1489D745A}" dt="2024-03-07T03:27:47.272" v="12880" actId="478"/>
          <ac:spMkLst>
            <pc:docMk/>
            <pc:sldMk cId="3114766765" sldId="680"/>
            <ac:spMk id="18" creationId="{8E81A388-4478-3A99-34DE-01185CB3EB47}"/>
          </ac:spMkLst>
        </pc:spChg>
        <pc:graphicFrameChg chg="add del mod modGraphic">
          <ac:chgData name="Meena, Ramjilal" userId="04f47ffa-00dc-4f53-a1c1-93674d103375" providerId="ADAL" clId="{031C95E4-19D1-44FA-8511-AFE1489D745A}" dt="2024-03-07T03:30:48.126" v="12905" actId="20577"/>
          <ac:graphicFrameMkLst>
            <pc:docMk/>
            <pc:sldMk cId="3114766765" sldId="680"/>
            <ac:graphicFrameMk id="5" creationId="{29B3624E-C40B-8FBF-3F23-AF33EB407EBA}"/>
          </ac:graphicFrameMkLst>
        </pc:graphicFrameChg>
        <pc:picChg chg="add del">
          <ac:chgData name="Meena, Ramjilal" userId="04f47ffa-00dc-4f53-a1c1-93674d103375" providerId="ADAL" clId="{031C95E4-19D1-44FA-8511-AFE1489D745A}" dt="2024-03-07T03:26:25.942" v="12870" actId="478"/>
          <ac:picMkLst>
            <pc:docMk/>
            <pc:sldMk cId="3114766765" sldId="680"/>
            <ac:picMk id="11" creationId="{43FDE888-C1B6-AA4F-7407-52D2B345A452}"/>
          </ac:picMkLst>
        </pc:picChg>
      </pc:sldChg>
      <pc:sldChg chg="addSp delSp modSp mod ord">
        <pc:chgData name="Meena, Ramjilal" userId="04f47ffa-00dc-4f53-a1c1-93674d103375" providerId="ADAL" clId="{031C95E4-19D1-44FA-8511-AFE1489D745A}" dt="2024-03-09T02:18:40.104" v="13147" actId="6549"/>
        <pc:sldMkLst>
          <pc:docMk/>
          <pc:sldMk cId="2729119317" sldId="681"/>
        </pc:sldMkLst>
        <pc:spChg chg="mod">
          <ac:chgData name="Meena, Ramjilal" userId="04f47ffa-00dc-4f53-a1c1-93674d103375" providerId="ADAL" clId="{031C95E4-19D1-44FA-8511-AFE1489D745A}" dt="2024-03-08T02:43:28.099" v="12988" actId="207"/>
          <ac:spMkLst>
            <pc:docMk/>
            <pc:sldMk cId="2729119317" sldId="681"/>
            <ac:spMk id="2" creationId="{9C5DD57F-2FE6-ECB7-1681-7956002264DB}"/>
          </ac:spMkLst>
        </pc:spChg>
        <pc:spChg chg="add mod">
          <ac:chgData name="Meena, Ramjilal" userId="04f47ffa-00dc-4f53-a1c1-93674d103375" providerId="ADAL" clId="{031C95E4-19D1-44FA-8511-AFE1489D745A}" dt="2024-03-09T02:18:40.104" v="13147" actId="6549"/>
          <ac:spMkLst>
            <pc:docMk/>
            <pc:sldMk cId="2729119317" sldId="681"/>
            <ac:spMk id="6" creationId="{66E474D9-D66D-C629-D26D-9A5C6CBA024D}"/>
          </ac:spMkLst>
        </pc:spChg>
        <pc:spChg chg="add mod">
          <ac:chgData name="Meena, Ramjilal" userId="04f47ffa-00dc-4f53-a1c1-93674d103375" providerId="ADAL" clId="{031C95E4-19D1-44FA-8511-AFE1489D745A}" dt="2024-03-08T03:03:03.105" v="13055" actId="14100"/>
          <ac:spMkLst>
            <pc:docMk/>
            <pc:sldMk cId="2729119317" sldId="681"/>
            <ac:spMk id="16" creationId="{378A3DD1-0E7B-10FA-1391-2253C165AA88}"/>
          </ac:spMkLst>
        </pc:spChg>
        <pc:picChg chg="del">
          <ac:chgData name="Meena, Ramjilal" userId="04f47ffa-00dc-4f53-a1c1-93674d103375" providerId="ADAL" clId="{031C95E4-19D1-44FA-8511-AFE1489D745A}" dt="2024-03-08T02:42:47.450" v="12974" actId="478"/>
          <ac:picMkLst>
            <pc:docMk/>
            <pc:sldMk cId="2729119317" sldId="681"/>
            <ac:picMk id="9" creationId="{086CCC90-F225-00CB-1F0A-1CB57D91A472}"/>
          </ac:picMkLst>
        </pc:picChg>
        <pc:picChg chg="del">
          <ac:chgData name="Meena, Ramjilal" userId="04f47ffa-00dc-4f53-a1c1-93674d103375" providerId="ADAL" clId="{031C95E4-19D1-44FA-8511-AFE1489D745A}" dt="2024-03-08T02:42:54.777" v="12975" actId="478"/>
          <ac:picMkLst>
            <pc:docMk/>
            <pc:sldMk cId="2729119317" sldId="681"/>
            <ac:picMk id="12" creationId="{E46EFAC5-7DFC-76DE-DFF0-AFE22E8711F3}"/>
          </ac:picMkLst>
        </pc:picChg>
        <pc:picChg chg="add mod">
          <ac:chgData name="Meena, Ramjilal" userId="04f47ffa-00dc-4f53-a1c1-93674d103375" providerId="ADAL" clId="{031C95E4-19D1-44FA-8511-AFE1489D745A}" dt="2024-03-08T03:04:31.208" v="13074" actId="1076"/>
          <ac:picMkLst>
            <pc:docMk/>
            <pc:sldMk cId="2729119317" sldId="681"/>
            <ac:picMk id="14" creationId="{AD9D77BC-D39C-B9DF-225E-367CF2D2BF88}"/>
          </ac:picMkLst>
        </pc:picChg>
        <pc:picChg chg="add mod">
          <ac:chgData name="Meena, Ramjilal" userId="04f47ffa-00dc-4f53-a1c1-93674d103375" providerId="ADAL" clId="{031C95E4-19D1-44FA-8511-AFE1489D745A}" dt="2024-03-08T03:04:27.817" v="13073" actId="1076"/>
          <ac:picMkLst>
            <pc:docMk/>
            <pc:sldMk cId="2729119317" sldId="681"/>
            <ac:picMk id="18" creationId="{E03F9341-C0B0-B9A9-86EC-823A4C91D2E0}"/>
          </ac:picMkLst>
        </pc:picChg>
      </pc:sldChg>
      <pc:sldChg chg="modSp mod">
        <pc:chgData name="Meena, Ramjilal" userId="04f47ffa-00dc-4f53-a1c1-93674d103375" providerId="ADAL" clId="{031C95E4-19D1-44FA-8511-AFE1489D745A}" dt="2024-04-08T04:00:46.286" v="17843" actId="20577"/>
        <pc:sldMkLst>
          <pc:docMk/>
          <pc:sldMk cId="1195340305" sldId="683"/>
        </pc:sldMkLst>
        <pc:spChg chg="mod">
          <ac:chgData name="Meena, Ramjilal" userId="04f47ffa-00dc-4f53-a1c1-93674d103375" providerId="ADAL" clId="{031C95E4-19D1-44FA-8511-AFE1489D745A}" dt="2024-04-08T04:00:46.286" v="17843" actId="20577"/>
          <ac:spMkLst>
            <pc:docMk/>
            <pc:sldMk cId="1195340305" sldId="683"/>
            <ac:spMk id="3" creationId="{A916A722-02C4-BD7F-053E-9A4D94B4BC64}"/>
          </ac:spMkLst>
        </pc:spChg>
      </pc:sldChg>
      <pc:sldChg chg="addSp delSp modSp mod">
        <pc:chgData name="Meena, Ramjilal" userId="04f47ffa-00dc-4f53-a1c1-93674d103375" providerId="ADAL" clId="{031C95E4-19D1-44FA-8511-AFE1489D745A}" dt="2024-03-10T10:15:08.224" v="13667" actId="478"/>
        <pc:sldMkLst>
          <pc:docMk/>
          <pc:sldMk cId="1685637946" sldId="684"/>
        </pc:sldMkLst>
        <pc:spChg chg="mod">
          <ac:chgData name="Meena, Ramjilal" userId="04f47ffa-00dc-4f53-a1c1-93674d103375" providerId="ADAL" clId="{031C95E4-19D1-44FA-8511-AFE1489D745A}" dt="2024-03-07T03:34:53.094" v="12962" actId="6549"/>
          <ac:spMkLst>
            <pc:docMk/>
            <pc:sldMk cId="1685637946" sldId="684"/>
            <ac:spMk id="4" creationId="{3332AEE5-98AD-BBDF-02F6-D63F99A7F892}"/>
          </ac:spMkLst>
        </pc:spChg>
        <pc:spChg chg="add mod">
          <ac:chgData name="Meena, Ramjilal" userId="04f47ffa-00dc-4f53-a1c1-93674d103375" providerId="ADAL" clId="{031C95E4-19D1-44FA-8511-AFE1489D745A}" dt="2024-03-10T03:23:53.681" v="13152" actId="6549"/>
          <ac:spMkLst>
            <pc:docMk/>
            <pc:sldMk cId="1685637946" sldId="684"/>
            <ac:spMk id="7" creationId="{BA398F1B-8B57-346F-F0D6-8C95907B57F4}"/>
          </ac:spMkLst>
        </pc:spChg>
        <pc:spChg chg="add mod">
          <ac:chgData name="Meena, Ramjilal" userId="04f47ffa-00dc-4f53-a1c1-93674d103375" providerId="ADAL" clId="{031C95E4-19D1-44FA-8511-AFE1489D745A}" dt="2024-03-10T10:12:49.795" v="13647"/>
          <ac:spMkLst>
            <pc:docMk/>
            <pc:sldMk cId="1685637946" sldId="684"/>
            <ac:spMk id="12" creationId="{A9099813-1B9E-26EF-FD0E-3EDE05C4F6FB}"/>
          </ac:spMkLst>
        </pc:spChg>
        <pc:spChg chg="add del mod">
          <ac:chgData name="Meena, Ramjilal" userId="04f47ffa-00dc-4f53-a1c1-93674d103375" providerId="ADAL" clId="{031C95E4-19D1-44FA-8511-AFE1489D745A}" dt="2024-03-10T10:15:07.570" v="13666"/>
          <ac:spMkLst>
            <pc:docMk/>
            <pc:sldMk cId="1685637946" sldId="684"/>
            <ac:spMk id="13" creationId="{6E2EA683-579A-A362-D6FA-8563FA2AE1EA}"/>
          </ac:spMkLst>
        </pc:spChg>
        <pc:spChg chg="mod">
          <ac:chgData name="Meena, Ramjilal" userId="04f47ffa-00dc-4f53-a1c1-93674d103375" providerId="ADAL" clId="{031C95E4-19D1-44FA-8511-AFE1489D745A}" dt="2024-03-07T03:33:40.715" v="12958" actId="14100"/>
          <ac:spMkLst>
            <pc:docMk/>
            <pc:sldMk cId="1685637946" sldId="684"/>
            <ac:spMk id="16" creationId="{8481E29B-7640-A1ED-C5CA-BA3C7B975247}"/>
          </ac:spMkLst>
        </pc:spChg>
        <pc:spChg chg="add del">
          <ac:chgData name="Meena, Ramjilal" userId="04f47ffa-00dc-4f53-a1c1-93674d103375" providerId="ADAL" clId="{031C95E4-19D1-44FA-8511-AFE1489D745A}" dt="2024-03-10T10:15:08.224" v="13667" actId="478"/>
          <ac:spMkLst>
            <pc:docMk/>
            <pc:sldMk cId="1685637946" sldId="684"/>
            <ac:spMk id="18" creationId="{8E81A388-4478-3A99-34DE-01185CB3EB47}"/>
          </ac:spMkLst>
        </pc:spChg>
        <pc:spChg chg="del">
          <ac:chgData name="Meena, Ramjilal" userId="04f47ffa-00dc-4f53-a1c1-93674d103375" providerId="ADAL" clId="{031C95E4-19D1-44FA-8511-AFE1489D745A}" dt="2024-03-10T10:12:49.202" v="13646" actId="478"/>
          <ac:spMkLst>
            <pc:docMk/>
            <pc:sldMk cId="1685637946" sldId="684"/>
            <ac:spMk id="25" creationId="{90F89AFF-E2FA-3CA5-CD62-EFCAC35BBEEC}"/>
          </ac:spMkLst>
        </pc:spChg>
        <pc:grpChg chg="mod">
          <ac:chgData name="Meena, Ramjilal" userId="04f47ffa-00dc-4f53-a1c1-93674d103375" providerId="ADAL" clId="{031C95E4-19D1-44FA-8511-AFE1489D745A}" dt="2024-03-10T10:13:36.901" v="13656" actId="14100"/>
          <ac:grpSpMkLst>
            <pc:docMk/>
            <pc:sldMk cId="1685637946" sldId="684"/>
            <ac:grpSpMk id="49" creationId="{3A74AED5-236A-4FA3-30F1-ABC4427C0C82}"/>
          </ac:grpSpMkLst>
        </pc:grpChg>
        <pc:picChg chg="add mod">
          <ac:chgData name="Meena, Ramjilal" userId="04f47ffa-00dc-4f53-a1c1-93674d103375" providerId="ADAL" clId="{031C95E4-19D1-44FA-8511-AFE1489D745A}" dt="2024-03-10T10:13:07.042" v="13654" actId="1036"/>
          <ac:picMkLst>
            <pc:docMk/>
            <pc:sldMk cId="1685637946" sldId="684"/>
            <ac:picMk id="11" creationId="{D1933392-109F-56EB-4F79-A89B813E41D0}"/>
          </ac:picMkLst>
        </pc:picChg>
        <pc:picChg chg="del">
          <ac:chgData name="Meena, Ramjilal" userId="04f47ffa-00dc-4f53-a1c1-93674d103375" providerId="ADAL" clId="{031C95E4-19D1-44FA-8511-AFE1489D745A}" dt="2024-03-10T10:12:41.573" v="13644" actId="478"/>
          <ac:picMkLst>
            <pc:docMk/>
            <pc:sldMk cId="1685637946" sldId="684"/>
            <ac:picMk id="24" creationId="{B494C625-42A0-EE11-7492-A33ED4DE9822}"/>
          </ac:picMkLst>
        </pc:picChg>
      </pc:sldChg>
      <pc:sldChg chg="addSp delSp modSp add del mod ord">
        <pc:chgData name="Meena, Ramjilal" userId="04f47ffa-00dc-4f53-a1c1-93674d103375" providerId="ADAL" clId="{031C95E4-19D1-44FA-8511-AFE1489D745A}" dt="2024-03-03T05:21:19.033" v="9939" actId="47"/>
        <pc:sldMkLst>
          <pc:docMk/>
          <pc:sldMk cId="1373280394" sldId="685"/>
        </pc:sldMkLst>
        <pc:spChg chg="mod">
          <ac:chgData name="Meena, Ramjilal" userId="04f47ffa-00dc-4f53-a1c1-93674d103375" providerId="ADAL" clId="{031C95E4-19D1-44FA-8511-AFE1489D745A}" dt="2024-03-03T05:03:50.947" v="9735" actId="20577"/>
          <ac:spMkLst>
            <pc:docMk/>
            <pc:sldMk cId="1373280394" sldId="685"/>
            <ac:spMk id="2" creationId="{9C5DD57F-2FE6-ECB7-1681-7956002264DB}"/>
          </ac:spMkLst>
        </pc:spChg>
        <pc:spChg chg="del mod">
          <ac:chgData name="Meena, Ramjilal" userId="04f47ffa-00dc-4f53-a1c1-93674d103375" providerId="ADAL" clId="{031C95E4-19D1-44FA-8511-AFE1489D745A}" dt="2024-03-03T05:08:10.631" v="9773" actId="478"/>
          <ac:spMkLst>
            <pc:docMk/>
            <pc:sldMk cId="1373280394" sldId="685"/>
            <ac:spMk id="4" creationId="{4C1159B5-9D79-D2D5-D1C3-3C23A9EE1175}"/>
          </ac:spMkLst>
        </pc:spChg>
        <pc:spChg chg="add mod">
          <ac:chgData name="Meena, Ramjilal" userId="04f47ffa-00dc-4f53-a1c1-93674d103375" providerId="ADAL" clId="{031C95E4-19D1-44FA-8511-AFE1489D745A}" dt="2024-03-03T05:13:33.347" v="9863" actId="20577"/>
          <ac:spMkLst>
            <pc:docMk/>
            <pc:sldMk cId="1373280394" sldId="685"/>
            <ac:spMk id="13" creationId="{5C387DF7-05B6-1A98-5717-0E4B05D68CFC}"/>
          </ac:spMkLst>
        </pc:spChg>
        <pc:spChg chg="add mod">
          <ac:chgData name="Meena, Ramjilal" userId="04f47ffa-00dc-4f53-a1c1-93674d103375" providerId="ADAL" clId="{031C95E4-19D1-44FA-8511-AFE1489D745A}" dt="2024-03-03T05:12:19.610" v="9853" actId="208"/>
          <ac:spMkLst>
            <pc:docMk/>
            <pc:sldMk cId="1373280394" sldId="685"/>
            <ac:spMk id="15" creationId="{17BF9B20-B785-87B3-6411-EAD0A79E5B9B}"/>
          </ac:spMkLst>
        </pc:spChg>
        <pc:spChg chg="del">
          <ac:chgData name="Meena, Ramjilal" userId="04f47ffa-00dc-4f53-a1c1-93674d103375" providerId="ADAL" clId="{031C95E4-19D1-44FA-8511-AFE1489D745A}" dt="2024-03-03T05:04:38.435" v="9739" actId="478"/>
          <ac:spMkLst>
            <pc:docMk/>
            <pc:sldMk cId="1373280394" sldId="685"/>
            <ac:spMk id="16" creationId="{F218C7AB-661B-DB70-C21C-88C70BABBD36}"/>
          </ac:spMkLst>
        </pc:spChg>
        <pc:spChg chg="del">
          <ac:chgData name="Meena, Ramjilal" userId="04f47ffa-00dc-4f53-a1c1-93674d103375" providerId="ADAL" clId="{031C95E4-19D1-44FA-8511-AFE1489D745A}" dt="2024-03-03T05:04:40.848" v="9740" actId="478"/>
          <ac:spMkLst>
            <pc:docMk/>
            <pc:sldMk cId="1373280394" sldId="685"/>
            <ac:spMk id="17" creationId="{286E3828-BE4E-51BC-58E6-BDAB91D7BFF2}"/>
          </ac:spMkLst>
        </pc:spChg>
        <pc:spChg chg="add del mod">
          <ac:chgData name="Meena, Ramjilal" userId="04f47ffa-00dc-4f53-a1c1-93674d103375" providerId="ADAL" clId="{031C95E4-19D1-44FA-8511-AFE1489D745A}" dt="2024-03-03T05:08:09.006" v="9772" actId="478"/>
          <ac:spMkLst>
            <pc:docMk/>
            <pc:sldMk cId="1373280394" sldId="685"/>
            <ac:spMk id="19" creationId="{693F0FBC-04FD-0487-DD55-685F56779A5B}"/>
          </ac:spMkLst>
        </pc:spChg>
        <pc:spChg chg="add mod">
          <ac:chgData name="Meena, Ramjilal" userId="04f47ffa-00dc-4f53-a1c1-93674d103375" providerId="ADAL" clId="{031C95E4-19D1-44FA-8511-AFE1489D745A}" dt="2024-03-03T05:10:56.413" v="9842" actId="113"/>
          <ac:spMkLst>
            <pc:docMk/>
            <pc:sldMk cId="1373280394" sldId="685"/>
            <ac:spMk id="20" creationId="{E56F742F-1493-F74A-41D1-A24080A33616}"/>
          </ac:spMkLst>
        </pc:spChg>
        <pc:picChg chg="add mod">
          <ac:chgData name="Meena, Ramjilal" userId="04f47ffa-00dc-4f53-a1c1-93674d103375" providerId="ADAL" clId="{031C95E4-19D1-44FA-8511-AFE1489D745A}" dt="2024-03-03T05:08:22.906" v="9778" actId="14100"/>
          <ac:picMkLst>
            <pc:docMk/>
            <pc:sldMk cId="1373280394" sldId="685"/>
            <ac:picMk id="9" creationId="{16FEF212-F52B-2B5B-5F22-A68132965026}"/>
          </ac:picMkLst>
        </pc:picChg>
        <pc:picChg chg="add del mod">
          <ac:chgData name="Meena, Ramjilal" userId="04f47ffa-00dc-4f53-a1c1-93674d103375" providerId="ADAL" clId="{031C95E4-19D1-44FA-8511-AFE1489D745A}" dt="2024-03-03T05:11:08.680" v="9843" actId="478"/>
          <ac:picMkLst>
            <pc:docMk/>
            <pc:sldMk cId="1373280394" sldId="685"/>
            <ac:picMk id="11" creationId="{3E2BE12C-F9BE-8D6D-23E6-4CD602E60BB4}"/>
          </ac:picMkLst>
        </pc:picChg>
        <pc:picChg chg="del">
          <ac:chgData name="Meena, Ramjilal" userId="04f47ffa-00dc-4f53-a1c1-93674d103375" providerId="ADAL" clId="{031C95E4-19D1-44FA-8511-AFE1489D745A}" dt="2024-03-03T05:04:46.074" v="9742" actId="478"/>
          <ac:picMkLst>
            <pc:docMk/>
            <pc:sldMk cId="1373280394" sldId="685"/>
            <ac:picMk id="12" creationId="{6A7AB399-E458-8707-73F8-CB5E04261C01}"/>
          </ac:picMkLst>
        </pc:picChg>
        <pc:picChg chg="del">
          <ac:chgData name="Meena, Ramjilal" userId="04f47ffa-00dc-4f53-a1c1-93674d103375" providerId="ADAL" clId="{031C95E4-19D1-44FA-8511-AFE1489D745A}" dt="2024-03-03T05:04:45.526" v="9741" actId="478"/>
          <ac:picMkLst>
            <pc:docMk/>
            <pc:sldMk cId="1373280394" sldId="685"/>
            <ac:picMk id="14" creationId="{9EDA6C1D-4DFB-2A8D-B657-D8A310CE37DA}"/>
          </ac:picMkLst>
        </pc:picChg>
      </pc:sldChg>
      <pc:sldChg chg="addSp delSp modSp add del mod ord">
        <pc:chgData name="Meena, Ramjilal" userId="04f47ffa-00dc-4f53-a1c1-93674d103375" providerId="ADAL" clId="{031C95E4-19D1-44FA-8511-AFE1489D745A}" dt="2024-03-10T10:15:22.714" v="13668" actId="47"/>
        <pc:sldMkLst>
          <pc:docMk/>
          <pc:sldMk cId="2472032060" sldId="685"/>
        </pc:sldMkLst>
        <pc:spChg chg="mod">
          <ac:chgData name="Meena, Ramjilal" userId="04f47ffa-00dc-4f53-a1c1-93674d103375" providerId="ADAL" clId="{031C95E4-19D1-44FA-8511-AFE1489D745A}" dt="2024-03-07T03:34:58.312" v="12964" actId="6549"/>
          <ac:spMkLst>
            <pc:docMk/>
            <pc:sldMk cId="2472032060" sldId="685"/>
            <ac:spMk id="4" creationId="{3332AEE5-98AD-BBDF-02F6-D63F99A7F892}"/>
          </ac:spMkLst>
        </pc:spChg>
        <pc:spChg chg="add mod">
          <ac:chgData name="Meena, Ramjilal" userId="04f47ffa-00dc-4f53-a1c1-93674d103375" providerId="ADAL" clId="{031C95E4-19D1-44FA-8511-AFE1489D745A}" dt="2024-03-10T10:14:36.304" v="13661" actId="1076"/>
          <ac:spMkLst>
            <pc:docMk/>
            <pc:sldMk cId="2472032060" sldId="685"/>
            <ac:spMk id="5" creationId="{3BA3FCE2-4628-EE96-D424-9EE2A0AEF83D}"/>
          </ac:spMkLst>
        </pc:spChg>
        <pc:spChg chg="del mod">
          <ac:chgData name="Meena, Ramjilal" userId="04f47ffa-00dc-4f53-a1c1-93674d103375" providerId="ADAL" clId="{031C95E4-19D1-44FA-8511-AFE1489D745A}" dt="2024-03-03T10:06:30.347" v="10778" actId="478"/>
          <ac:spMkLst>
            <pc:docMk/>
            <pc:sldMk cId="2472032060" sldId="685"/>
            <ac:spMk id="5" creationId="{7380A7C6-A469-DDA1-99D9-8289DA972AE3}"/>
          </ac:spMkLst>
        </pc:spChg>
        <pc:spChg chg="add mod">
          <ac:chgData name="Meena, Ramjilal" userId="04f47ffa-00dc-4f53-a1c1-93674d103375" providerId="ADAL" clId="{031C95E4-19D1-44FA-8511-AFE1489D745A}" dt="2024-03-03T08:21:05.592" v="10221" actId="1076"/>
          <ac:spMkLst>
            <pc:docMk/>
            <pc:sldMk cId="2472032060" sldId="685"/>
            <ac:spMk id="12" creationId="{DB8E066F-F23A-EBE6-2D61-A849F755A1C2}"/>
          </ac:spMkLst>
        </pc:spChg>
        <pc:spChg chg="add del mod">
          <ac:chgData name="Meena, Ramjilal" userId="04f47ffa-00dc-4f53-a1c1-93674d103375" providerId="ADAL" clId="{031C95E4-19D1-44FA-8511-AFE1489D745A}" dt="2024-03-03T10:07:03.620" v="10787" actId="478"/>
          <ac:spMkLst>
            <pc:docMk/>
            <pc:sldMk cId="2472032060" sldId="685"/>
            <ac:spMk id="13" creationId="{D187A736-41EE-058C-84E4-8D25AB5D84FB}"/>
          </ac:spMkLst>
        </pc:spChg>
        <pc:spChg chg="mod">
          <ac:chgData name="Meena, Ramjilal" userId="04f47ffa-00dc-4f53-a1c1-93674d103375" providerId="ADAL" clId="{031C95E4-19D1-44FA-8511-AFE1489D745A}" dt="2024-03-03T08:27:22.508" v="10232" actId="20577"/>
          <ac:spMkLst>
            <pc:docMk/>
            <pc:sldMk cId="2472032060" sldId="685"/>
            <ac:spMk id="16" creationId="{8481E29B-7640-A1ED-C5CA-BA3C7B975247}"/>
          </ac:spMkLst>
        </pc:spChg>
        <pc:spChg chg="add del mod">
          <ac:chgData name="Meena, Ramjilal" userId="04f47ffa-00dc-4f53-a1c1-93674d103375" providerId="ADAL" clId="{031C95E4-19D1-44FA-8511-AFE1489D745A}" dt="2024-03-03T10:07:02.653" v="10786" actId="478"/>
          <ac:spMkLst>
            <pc:docMk/>
            <pc:sldMk cId="2472032060" sldId="685"/>
            <ac:spMk id="17" creationId="{EF399303-13E2-CFD8-5E51-BE0B7F510BDF}"/>
          </ac:spMkLst>
        </pc:spChg>
        <pc:spChg chg="del mod">
          <ac:chgData name="Meena, Ramjilal" userId="04f47ffa-00dc-4f53-a1c1-93674d103375" providerId="ADAL" clId="{031C95E4-19D1-44FA-8511-AFE1489D745A}" dt="2024-03-10T10:14:31.585" v="13660" actId="478"/>
          <ac:spMkLst>
            <pc:docMk/>
            <pc:sldMk cId="2472032060" sldId="685"/>
            <ac:spMk id="18" creationId="{8E81A388-4478-3A99-34DE-01185CB3EB47}"/>
          </ac:spMkLst>
        </pc:spChg>
        <pc:spChg chg="add del mod">
          <ac:chgData name="Meena, Ramjilal" userId="04f47ffa-00dc-4f53-a1c1-93674d103375" providerId="ADAL" clId="{031C95E4-19D1-44FA-8511-AFE1489D745A}" dt="2024-03-03T10:06:59.871" v="10784" actId="478"/>
          <ac:spMkLst>
            <pc:docMk/>
            <pc:sldMk cId="2472032060" sldId="685"/>
            <ac:spMk id="20" creationId="{F8DC32D3-9B2E-F3FB-62E2-F3DABA183CC7}"/>
          </ac:spMkLst>
        </pc:spChg>
        <pc:spChg chg="add del mod">
          <ac:chgData name="Meena, Ramjilal" userId="04f47ffa-00dc-4f53-a1c1-93674d103375" providerId="ADAL" clId="{031C95E4-19D1-44FA-8511-AFE1489D745A}" dt="2024-03-03T10:07:04.486" v="10788" actId="478"/>
          <ac:spMkLst>
            <pc:docMk/>
            <pc:sldMk cId="2472032060" sldId="685"/>
            <ac:spMk id="21" creationId="{1A9274E6-1413-7369-6AE7-6DF8D27DC477}"/>
          </ac:spMkLst>
        </pc:spChg>
        <pc:spChg chg="del mod">
          <ac:chgData name="Meena, Ramjilal" userId="04f47ffa-00dc-4f53-a1c1-93674d103375" providerId="ADAL" clId="{031C95E4-19D1-44FA-8511-AFE1489D745A}" dt="2024-03-03T10:04:21.018" v="10764" actId="478"/>
          <ac:spMkLst>
            <pc:docMk/>
            <pc:sldMk cId="2472032060" sldId="685"/>
            <ac:spMk id="25" creationId="{90F89AFF-E2FA-3CA5-CD62-EFCAC35BBEEC}"/>
          </ac:spMkLst>
        </pc:spChg>
        <pc:spChg chg="del mod">
          <ac:chgData name="Meena, Ramjilal" userId="04f47ffa-00dc-4f53-a1c1-93674d103375" providerId="ADAL" clId="{031C95E4-19D1-44FA-8511-AFE1489D745A}" dt="2024-03-03T10:06:32.263" v="10780" actId="478"/>
          <ac:spMkLst>
            <pc:docMk/>
            <pc:sldMk cId="2472032060" sldId="685"/>
            <ac:spMk id="26" creationId="{E9DAC36C-DAE1-6D8D-7CC9-BF2243C6AE51}"/>
          </ac:spMkLst>
        </pc:spChg>
        <pc:spChg chg="add del mod">
          <ac:chgData name="Meena, Ramjilal" userId="04f47ffa-00dc-4f53-a1c1-93674d103375" providerId="ADAL" clId="{031C95E4-19D1-44FA-8511-AFE1489D745A}" dt="2024-03-03T10:06:30.988" v="10779" actId="478"/>
          <ac:spMkLst>
            <pc:docMk/>
            <pc:sldMk cId="2472032060" sldId="685"/>
            <ac:spMk id="27" creationId="{E641FEEE-A43C-CB32-640A-0D648AF77239}"/>
          </ac:spMkLst>
        </pc:spChg>
        <pc:spChg chg="add mod">
          <ac:chgData name="Meena, Ramjilal" userId="04f47ffa-00dc-4f53-a1c1-93674d103375" providerId="ADAL" clId="{031C95E4-19D1-44FA-8511-AFE1489D745A}" dt="2024-03-03T10:35:34.631" v="11125" actId="207"/>
          <ac:spMkLst>
            <pc:docMk/>
            <pc:sldMk cId="2472032060" sldId="685"/>
            <ac:spMk id="35" creationId="{879B521E-37D2-1EEB-6F8D-D725492EE9AE}"/>
          </ac:spMkLst>
        </pc:spChg>
        <pc:spChg chg="mod">
          <ac:chgData name="Meena, Ramjilal" userId="04f47ffa-00dc-4f53-a1c1-93674d103375" providerId="ADAL" clId="{031C95E4-19D1-44FA-8511-AFE1489D745A}" dt="2024-03-03T08:07:32.765" v="10007" actId="14100"/>
          <ac:spMkLst>
            <pc:docMk/>
            <pc:sldMk cId="2472032060" sldId="685"/>
            <ac:spMk id="39" creationId="{55BA1BC7-2311-801D-0A3E-A19AD134B51C}"/>
          </ac:spMkLst>
        </pc:spChg>
        <pc:spChg chg="mod">
          <ac:chgData name="Meena, Ramjilal" userId="04f47ffa-00dc-4f53-a1c1-93674d103375" providerId="ADAL" clId="{031C95E4-19D1-44FA-8511-AFE1489D745A}" dt="2024-03-03T08:07:22.748" v="10005" actId="14100"/>
          <ac:spMkLst>
            <pc:docMk/>
            <pc:sldMk cId="2472032060" sldId="685"/>
            <ac:spMk id="42" creationId="{EA45B4FC-35E3-7704-CA03-70040B93F822}"/>
          </ac:spMkLst>
        </pc:spChg>
        <pc:spChg chg="mod">
          <ac:chgData name="Meena, Ramjilal" userId="04f47ffa-00dc-4f53-a1c1-93674d103375" providerId="ADAL" clId="{031C95E4-19D1-44FA-8511-AFE1489D745A}" dt="2024-03-03T08:07:51.344" v="10028" actId="20577"/>
          <ac:spMkLst>
            <pc:docMk/>
            <pc:sldMk cId="2472032060" sldId="685"/>
            <ac:spMk id="48" creationId="{63A61BBD-E2E7-7B51-C939-8FD0DE536F53}"/>
          </ac:spMkLst>
        </pc:spChg>
        <pc:grpChg chg="del">
          <ac:chgData name="Meena, Ramjilal" userId="04f47ffa-00dc-4f53-a1c1-93674d103375" providerId="ADAL" clId="{031C95E4-19D1-44FA-8511-AFE1489D745A}" dt="2024-03-03T08:08:18.992" v="10032" actId="478"/>
          <ac:grpSpMkLst>
            <pc:docMk/>
            <pc:sldMk cId="2472032060" sldId="685"/>
            <ac:grpSpMk id="37" creationId="{25802C57-BD82-A021-3D47-8B67C1F6162A}"/>
          </ac:grpSpMkLst>
        </pc:grpChg>
        <pc:grpChg chg="del">
          <ac:chgData name="Meena, Ramjilal" userId="04f47ffa-00dc-4f53-a1c1-93674d103375" providerId="ADAL" clId="{031C95E4-19D1-44FA-8511-AFE1489D745A}" dt="2024-03-03T08:08:17.623" v="10031" actId="478"/>
          <ac:grpSpMkLst>
            <pc:docMk/>
            <pc:sldMk cId="2472032060" sldId="685"/>
            <ac:grpSpMk id="40" creationId="{F8285834-82D5-3506-E972-A6183B24837E}"/>
          </ac:grpSpMkLst>
        </pc:grpChg>
        <pc:grpChg chg="del">
          <ac:chgData name="Meena, Ramjilal" userId="04f47ffa-00dc-4f53-a1c1-93674d103375" providerId="ADAL" clId="{031C95E4-19D1-44FA-8511-AFE1489D745A}" dt="2024-03-03T08:08:15.586" v="10030" actId="478"/>
          <ac:grpSpMkLst>
            <pc:docMk/>
            <pc:sldMk cId="2472032060" sldId="685"/>
            <ac:grpSpMk id="46" creationId="{7AF94D07-BF7D-CFA8-C937-887607C1024E}"/>
          </ac:grpSpMkLst>
        </pc:grpChg>
        <pc:grpChg chg="del">
          <ac:chgData name="Meena, Ramjilal" userId="04f47ffa-00dc-4f53-a1c1-93674d103375" providerId="ADAL" clId="{031C95E4-19D1-44FA-8511-AFE1489D745A}" dt="2024-03-03T08:08:13.150" v="10029" actId="478"/>
          <ac:grpSpMkLst>
            <pc:docMk/>
            <pc:sldMk cId="2472032060" sldId="685"/>
            <ac:grpSpMk id="49" creationId="{3A74AED5-236A-4FA3-30F1-ABC4427C0C82}"/>
          </ac:grpSpMkLst>
        </pc:grpChg>
        <pc:graphicFrameChg chg="add del modGraphic">
          <ac:chgData name="Meena, Ramjilal" userId="04f47ffa-00dc-4f53-a1c1-93674d103375" providerId="ADAL" clId="{031C95E4-19D1-44FA-8511-AFE1489D745A}" dt="2024-03-03T08:10:17.569" v="10034" actId="1032"/>
          <ac:graphicFrameMkLst>
            <pc:docMk/>
            <pc:sldMk cId="2472032060" sldId="685"/>
            <ac:graphicFrameMk id="7" creationId="{2C85696F-06B3-FA32-4C15-CD57E24A0E1B}"/>
          </ac:graphicFrameMkLst>
        </pc:graphicFrameChg>
        <pc:graphicFrameChg chg="add del mod">
          <ac:chgData name="Meena, Ramjilal" userId="04f47ffa-00dc-4f53-a1c1-93674d103375" providerId="ADAL" clId="{031C95E4-19D1-44FA-8511-AFE1489D745A}" dt="2024-03-03T10:06:28.955" v="10777" actId="478"/>
          <ac:graphicFrameMkLst>
            <pc:docMk/>
            <pc:sldMk cId="2472032060" sldId="685"/>
            <ac:graphicFrameMk id="11" creationId="{7B591FC7-E079-3A06-C564-DD97083D7B9A}"/>
          </ac:graphicFrameMkLst>
        </pc:graphicFrameChg>
        <pc:picChg chg="del">
          <ac:chgData name="Meena, Ramjilal" userId="04f47ffa-00dc-4f53-a1c1-93674d103375" providerId="ADAL" clId="{031C95E4-19D1-44FA-8511-AFE1489D745A}" dt="2024-03-03T08:28:46.105" v="10233" actId="478"/>
          <ac:picMkLst>
            <pc:docMk/>
            <pc:sldMk cId="2472032060" sldId="685"/>
            <ac:picMk id="19" creationId="{A79A8A47-AE73-98EE-9418-9EFD4F74C6D5}"/>
          </ac:picMkLst>
        </pc:picChg>
        <pc:picChg chg="del">
          <ac:chgData name="Meena, Ramjilal" userId="04f47ffa-00dc-4f53-a1c1-93674d103375" providerId="ADAL" clId="{031C95E4-19D1-44FA-8511-AFE1489D745A}" dt="2024-03-03T08:28:50.275" v="10234" actId="478"/>
          <ac:picMkLst>
            <pc:docMk/>
            <pc:sldMk cId="2472032060" sldId="685"/>
            <ac:picMk id="24" creationId="{B494C625-42A0-EE11-7492-A33ED4DE9822}"/>
          </ac:picMkLst>
        </pc:picChg>
        <pc:picChg chg="add mod">
          <ac:chgData name="Meena, Ramjilal" userId="04f47ffa-00dc-4f53-a1c1-93674d103375" providerId="ADAL" clId="{031C95E4-19D1-44FA-8511-AFE1489D745A}" dt="2024-03-03T10:35:16.533" v="11123" actId="1076"/>
          <ac:picMkLst>
            <pc:docMk/>
            <pc:sldMk cId="2472032060" sldId="685"/>
            <ac:picMk id="32" creationId="{AF5042B0-E2E4-151F-D63C-6CF399AC5CAC}"/>
          </ac:picMkLst>
        </pc:picChg>
        <pc:picChg chg="add mod">
          <ac:chgData name="Meena, Ramjilal" userId="04f47ffa-00dc-4f53-a1c1-93674d103375" providerId="ADAL" clId="{031C95E4-19D1-44FA-8511-AFE1489D745A}" dt="2024-03-03T10:07:15.086" v="10794" actId="1076"/>
          <ac:picMkLst>
            <pc:docMk/>
            <pc:sldMk cId="2472032060" sldId="685"/>
            <ac:picMk id="34" creationId="{C5E0B85F-EBD2-528B-1D04-544166C52EF4}"/>
          </ac:picMkLst>
        </pc:picChg>
      </pc:sldChg>
      <pc:sldChg chg="addSp delSp modSp add mod ord delAnim modAnim">
        <pc:chgData name="Meena, Ramjilal" userId="04f47ffa-00dc-4f53-a1c1-93674d103375" providerId="ADAL" clId="{031C95E4-19D1-44FA-8511-AFE1489D745A}" dt="2024-03-10T09:43:33.012" v="13643" actId="1076"/>
        <pc:sldMkLst>
          <pc:docMk/>
          <pc:sldMk cId="1965542884" sldId="686"/>
        </pc:sldMkLst>
        <pc:spChg chg="mod">
          <ac:chgData name="Meena, Ramjilal" userId="04f47ffa-00dc-4f53-a1c1-93674d103375" providerId="ADAL" clId="{031C95E4-19D1-44FA-8511-AFE1489D745A}" dt="2024-03-10T09:03:02.531" v="13624" actId="20577"/>
          <ac:spMkLst>
            <pc:docMk/>
            <pc:sldMk cId="1965542884" sldId="686"/>
            <ac:spMk id="2" creationId="{9C5DD57F-2FE6-ECB7-1681-7956002264DB}"/>
          </ac:spMkLst>
        </pc:spChg>
        <pc:spChg chg="add mod">
          <ac:chgData name="Meena, Ramjilal" userId="04f47ffa-00dc-4f53-a1c1-93674d103375" providerId="ADAL" clId="{031C95E4-19D1-44FA-8511-AFE1489D745A}" dt="2024-03-10T09:00:05.387" v="13608" actId="20577"/>
          <ac:spMkLst>
            <pc:docMk/>
            <pc:sldMk cId="1965542884" sldId="686"/>
            <ac:spMk id="12" creationId="{977692B1-9FC9-6710-7828-AD68D33AE257}"/>
          </ac:spMkLst>
        </pc:spChg>
        <pc:spChg chg="del">
          <ac:chgData name="Meena, Ramjilal" userId="04f47ffa-00dc-4f53-a1c1-93674d103375" providerId="ADAL" clId="{031C95E4-19D1-44FA-8511-AFE1489D745A}" dt="2024-03-03T08:11:25.017" v="10099" actId="478"/>
          <ac:spMkLst>
            <pc:docMk/>
            <pc:sldMk cId="1965542884" sldId="686"/>
            <ac:spMk id="12" creationId="{F2C960D3-BFA9-96DD-1AB2-825736DD815F}"/>
          </ac:spMkLst>
        </pc:spChg>
        <pc:spChg chg="add mod">
          <ac:chgData name="Meena, Ramjilal" userId="04f47ffa-00dc-4f53-a1c1-93674d103375" providerId="ADAL" clId="{031C95E4-19D1-44FA-8511-AFE1489D745A}" dt="2024-03-10T09:43:33.012" v="13643" actId="1076"/>
          <ac:spMkLst>
            <pc:docMk/>
            <pc:sldMk cId="1965542884" sldId="686"/>
            <ac:spMk id="13" creationId="{7D420E44-1E7C-E2CC-388C-09923170113F}"/>
          </ac:spMkLst>
        </pc:spChg>
        <pc:spChg chg="del">
          <ac:chgData name="Meena, Ramjilal" userId="04f47ffa-00dc-4f53-a1c1-93674d103375" providerId="ADAL" clId="{031C95E4-19D1-44FA-8511-AFE1489D745A}" dt="2024-03-03T08:30:18.279" v="10240" actId="478"/>
          <ac:spMkLst>
            <pc:docMk/>
            <pc:sldMk cId="1965542884" sldId="686"/>
            <ac:spMk id="13" creationId="{908AF473-3E96-BD06-8B6B-3293F5F5A703}"/>
          </ac:spMkLst>
        </pc:spChg>
        <pc:spChg chg="del">
          <ac:chgData name="Meena, Ramjilal" userId="04f47ffa-00dc-4f53-a1c1-93674d103375" providerId="ADAL" clId="{031C95E4-19D1-44FA-8511-AFE1489D745A}" dt="2024-03-03T08:11:23.400" v="10098" actId="478"/>
          <ac:spMkLst>
            <pc:docMk/>
            <pc:sldMk cId="1965542884" sldId="686"/>
            <ac:spMk id="14" creationId="{7CA4344F-013F-DE5C-C9EE-4696DB90193C}"/>
          </ac:spMkLst>
        </pc:spChg>
        <pc:spChg chg="add del mod">
          <ac:chgData name="Meena, Ramjilal" userId="04f47ffa-00dc-4f53-a1c1-93674d103375" providerId="ADAL" clId="{031C95E4-19D1-44FA-8511-AFE1489D745A}" dt="2024-03-03T08:32:39.606" v="10276" actId="478"/>
          <ac:spMkLst>
            <pc:docMk/>
            <pc:sldMk cId="1965542884" sldId="686"/>
            <ac:spMk id="21" creationId="{063D7A4C-33A1-F9CB-D974-51A4C4FEFA4E}"/>
          </ac:spMkLst>
        </pc:spChg>
        <pc:spChg chg="del">
          <ac:chgData name="Meena, Ramjilal" userId="04f47ffa-00dc-4f53-a1c1-93674d103375" providerId="ADAL" clId="{031C95E4-19D1-44FA-8511-AFE1489D745A}" dt="2024-03-03T08:11:26.844" v="10101" actId="478"/>
          <ac:spMkLst>
            <pc:docMk/>
            <pc:sldMk cId="1965542884" sldId="686"/>
            <ac:spMk id="24" creationId="{AA5A5CF9-57DE-D14A-F422-87862A2B9EA7}"/>
          </ac:spMkLst>
        </pc:spChg>
        <pc:spChg chg="add mod">
          <ac:chgData name="Meena, Ramjilal" userId="04f47ffa-00dc-4f53-a1c1-93674d103375" providerId="ADAL" clId="{031C95E4-19D1-44FA-8511-AFE1489D745A}" dt="2024-03-10T08:58:14.756" v="13579" actId="404"/>
          <ac:spMkLst>
            <pc:docMk/>
            <pc:sldMk cId="1965542884" sldId="686"/>
            <ac:spMk id="25" creationId="{96125262-33DC-5568-74E3-DF0FF8A935B1}"/>
          </ac:spMkLst>
        </pc:spChg>
        <pc:spChg chg="add del mod">
          <ac:chgData name="Meena, Ramjilal" userId="04f47ffa-00dc-4f53-a1c1-93674d103375" providerId="ADAL" clId="{031C95E4-19D1-44FA-8511-AFE1489D745A}" dt="2024-03-10T08:53:25.227" v="13349" actId="21"/>
          <ac:spMkLst>
            <pc:docMk/>
            <pc:sldMk cId="1965542884" sldId="686"/>
            <ac:spMk id="42" creationId="{81D2FA87-4A92-9B5A-72F7-66299DBA70EA}"/>
          </ac:spMkLst>
        </pc:spChg>
        <pc:graphicFrameChg chg="add del mod modGraphic">
          <ac:chgData name="Meena, Ramjilal" userId="04f47ffa-00dc-4f53-a1c1-93674d103375" providerId="ADAL" clId="{031C95E4-19D1-44FA-8511-AFE1489D745A}" dt="2024-03-03T08:30:25.202" v="10241" actId="478"/>
          <ac:graphicFrameMkLst>
            <pc:docMk/>
            <pc:sldMk cId="1965542884" sldId="686"/>
            <ac:graphicFrameMk id="19" creationId="{623071D5-F99E-7A3C-5FD1-B459A5308000}"/>
          </ac:graphicFrameMkLst>
        </pc:graphicFrameChg>
        <pc:picChg chg="del">
          <ac:chgData name="Meena, Ramjilal" userId="04f47ffa-00dc-4f53-a1c1-93674d103375" providerId="ADAL" clId="{031C95E4-19D1-44FA-8511-AFE1489D745A}" dt="2024-03-03T08:11:25.638" v="10100" actId="478"/>
          <ac:picMkLst>
            <pc:docMk/>
            <pc:sldMk cId="1965542884" sldId="686"/>
            <ac:picMk id="3" creationId="{20BFD250-CDB6-8737-D17C-369C3E3547CF}"/>
          </ac:picMkLst>
        </pc:picChg>
        <pc:picChg chg="add mod">
          <ac:chgData name="Meena, Ramjilal" userId="04f47ffa-00dc-4f53-a1c1-93674d103375" providerId="ADAL" clId="{031C95E4-19D1-44FA-8511-AFE1489D745A}" dt="2024-03-10T09:00:17.411" v="13609" actId="14100"/>
          <ac:picMkLst>
            <pc:docMk/>
            <pc:sldMk cId="1965542884" sldId="686"/>
            <ac:picMk id="3" creationId="{228DF37F-0ACD-6082-577B-2D759C65B350}"/>
          </ac:picMkLst>
        </pc:picChg>
        <pc:picChg chg="add del mod">
          <ac:chgData name="Meena, Ramjilal" userId="04f47ffa-00dc-4f53-a1c1-93674d103375" providerId="ADAL" clId="{031C95E4-19D1-44FA-8511-AFE1489D745A}" dt="2024-03-10T09:42:55.788" v="13632" actId="478"/>
          <ac:picMkLst>
            <pc:docMk/>
            <pc:sldMk cId="1965542884" sldId="686"/>
            <ac:picMk id="4" creationId="{FB825E91-EA12-B007-B3F5-176EED271686}"/>
          </ac:picMkLst>
        </pc:picChg>
        <pc:picChg chg="add mod">
          <ac:chgData name="Meena, Ramjilal" userId="04f47ffa-00dc-4f53-a1c1-93674d103375" providerId="ADAL" clId="{031C95E4-19D1-44FA-8511-AFE1489D745A}" dt="2024-03-10T09:00:19.740" v="13610" actId="14100"/>
          <ac:picMkLst>
            <pc:docMk/>
            <pc:sldMk cId="1965542884" sldId="686"/>
            <ac:picMk id="7" creationId="{26E1AF97-558E-5F9B-ACFE-023694ABB3D1}"/>
          </ac:picMkLst>
        </pc:picChg>
        <pc:picChg chg="add del mod">
          <ac:chgData name="Meena, Ramjilal" userId="04f47ffa-00dc-4f53-a1c1-93674d103375" providerId="ADAL" clId="{031C95E4-19D1-44FA-8511-AFE1489D745A}" dt="2024-03-03T08:14:51.498" v="10134" actId="478"/>
          <ac:picMkLst>
            <pc:docMk/>
            <pc:sldMk cId="1965542884" sldId="686"/>
            <ac:picMk id="7" creationId="{8C25E88C-0B86-8611-C123-3A8A4A3D5669}"/>
          </ac:picMkLst>
        </pc:picChg>
        <pc:picChg chg="add del mod">
          <ac:chgData name="Meena, Ramjilal" userId="04f47ffa-00dc-4f53-a1c1-93674d103375" providerId="ADAL" clId="{031C95E4-19D1-44FA-8511-AFE1489D745A}" dt="2024-03-10T09:43:18.576" v="13639" actId="478"/>
          <ac:picMkLst>
            <pc:docMk/>
            <pc:sldMk cId="1965542884" sldId="686"/>
            <ac:picMk id="11" creationId="{C320A5DD-9075-0930-E73A-7AE5B5B0A5A1}"/>
          </ac:picMkLst>
        </pc:picChg>
        <pc:picChg chg="add del mod">
          <ac:chgData name="Meena, Ramjilal" userId="04f47ffa-00dc-4f53-a1c1-93674d103375" providerId="ADAL" clId="{031C95E4-19D1-44FA-8511-AFE1489D745A}" dt="2024-03-03T08:14:50.645" v="10133" actId="478"/>
          <ac:picMkLst>
            <pc:docMk/>
            <pc:sldMk cId="1965542884" sldId="686"/>
            <ac:picMk id="15" creationId="{172D218B-2FA9-D3C9-AA10-75CE927BA24C}"/>
          </ac:picMkLst>
        </pc:picChg>
        <pc:picChg chg="add del mod">
          <ac:chgData name="Meena, Ramjilal" userId="04f47ffa-00dc-4f53-a1c1-93674d103375" providerId="ADAL" clId="{031C95E4-19D1-44FA-8511-AFE1489D745A}" dt="2024-03-10T09:42:57.043" v="13633" actId="478"/>
          <ac:picMkLst>
            <pc:docMk/>
            <pc:sldMk cId="1965542884" sldId="686"/>
            <ac:picMk id="15" creationId="{42181217-3821-BF6A-4A19-8B7130AA01D0}"/>
          </ac:picMkLst>
        </pc:picChg>
        <pc:picChg chg="add del mod">
          <ac:chgData name="Meena, Ramjilal" userId="04f47ffa-00dc-4f53-a1c1-93674d103375" providerId="ADAL" clId="{031C95E4-19D1-44FA-8511-AFE1489D745A}" dt="2024-03-03T08:14:52.016" v="10135" actId="478"/>
          <ac:picMkLst>
            <pc:docMk/>
            <pc:sldMk cId="1965542884" sldId="686"/>
            <ac:picMk id="16" creationId="{C01B0209-C30E-3235-0B8E-1BC89C74D229}"/>
          </ac:picMkLst>
        </pc:picChg>
        <pc:picChg chg="add mod">
          <ac:chgData name="Meena, Ramjilal" userId="04f47ffa-00dc-4f53-a1c1-93674d103375" providerId="ADAL" clId="{031C95E4-19D1-44FA-8511-AFE1489D745A}" dt="2024-03-10T09:43:13.789" v="13637" actId="14100"/>
          <ac:picMkLst>
            <pc:docMk/>
            <pc:sldMk cId="1965542884" sldId="686"/>
            <ac:picMk id="17" creationId="{32BE6A80-EDD2-231B-4486-6C2A38043CB1}"/>
          </ac:picMkLst>
        </pc:picChg>
        <pc:picChg chg="add mod">
          <ac:chgData name="Meena, Ramjilal" userId="04f47ffa-00dc-4f53-a1c1-93674d103375" providerId="ADAL" clId="{031C95E4-19D1-44FA-8511-AFE1489D745A}" dt="2024-03-10T09:43:26.665" v="13642" actId="1035"/>
          <ac:picMkLst>
            <pc:docMk/>
            <pc:sldMk cId="1965542884" sldId="686"/>
            <ac:picMk id="18" creationId="{8814364B-FAF8-2A6B-2C76-1909172EFB68}"/>
          </ac:picMkLst>
        </pc:picChg>
        <pc:picChg chg="add del mod">
          <ac:chgData name="Meena, Ramjilal" userId="04f47ffa-00dc-4f53-a1c1-93674d103375" providerId="ADAL" clId="{031C95E4-19D1-44FA-8511-AFE1489D745A}" dt="2024-03-03T08:30:15.125" v="10239" actId="478"/>
          <ac:picMkLst>
            <pc:docMk/>
            <pc:sldMk cId="1965542884" sldId="686"/>
            <ac:picMk id="18" creationId="{DAFDDF58-1E3F-E114-E1F6-1E92F0D24869}"/>
          </ac:picMkLst>
        </pc:picChg>
        <pc:picChg chg="del">
          <ac:chgData name="Meena, Ramjilal" userId="04f47ffa-00dc-4f53-a1c1-93674d103375" providerId="ADAL" clId="{031C95E4-19D1-44FA-8511-AFE1489D745A}" dt="2024-03-03T08:11:47.283" v="10106" actId="478"/>
          <ac:picMkLst>
            <pc:docMk/>
            <pc:sldMk cId="1965542884" sldId="686"/>
            <ac:picMk id="20" creationId="{3245DE6E-8311-10DA-6C07-64ABDAD20D95}"/>
          </ac:picMkLst>
        </pc:picChg>
        <pc:picChg chg="del">
          <ac:chgData name="Meena, Ramjilal" userId="04f47ffa-00dc-4f53-a1c1-93674d103375" providerId="ADAL" clId="{031C95E4-19D1-44FA-8511-AFE1489D745A}" dt="2024-03-03T08:11:27.362" v="10102" actId="478"/>
          <ac:picMkLst>
            <pc:docMk/>
            <pc:sldMk cId="1965542884" sldId="686"/>
            <ac:picMk id="22" creationId="{06F1821A-3DB4-B8C1-907A-D11E0D8131B0}"/>
          </ac:picMkLst>
        </pc:picChg>
        <pc:picChg chg="del">
          <ac:chgData name="Meena, Ramjilal" userId="04f47ffa-00dc-4f53-a1c1-93674d103375" providerId="ADAL" clId="{031C95E4-19D1-44FA-8511-AFE1489D745A}" dt="2024-03-03T08:11:28.863" v="10103" actId="478"/>
          <ac:picMkLst>
            <pc:docMk/>
            <pc:sldMk cId="1965542884" sldId="686"/>
            <ac:picMk id="26" creationId="{04F4AA75-E5B3-3253-F2CB-49F6BF6EBCB3}"/>
          </ac:picMkLst>
        </pc:picChg>
        <pc:picChg chg="add del mod">
          <ac:chgData name="Meena, Ramjilal" userId="04f47ffa-00dc-4f53-a1c1-93674d103375" providerId="ADAL" clId="{031C95E4-19D1-44FA-8511-AFE1489D745A}" dt="2024-03-03T09:01:34.546" v="10574" actId="478"/>
          <ac:picMkLst>
            <pc:docMk/>
            <pc:sldMk cId="1965542884" sldId="686"/>
            <ac:picMk id="27" creationId="{D589C9D4-76EC-FB96-61AE-75167D73BF67}"/>
          </ac:picMkLst>
        </pc:picChg>
        <pc:picChg chg="add del mod">
          <ac:chgData name="Meena, Ramjilal" userId="04f47ffa-00dc-4f53-a1c1-93674d103375" providerId="ADAL" clId="{031C95E4-19D1-44FA-8511-AFE1489D745A}" dt="2024-03-03T09:36:12.228" v="10610" actId="478"/>
          <ac:picMkLst>
            <pc:docMk/>
            <pc:sldMk cId="1965542884" sldId="686"/>
            <ac:picMk id="28" creationId="{4750DD0F-DC81-B1E2-488E-63A57A62996B}"/>
          </ac:picMkLst>
        </pc:picChg>
        <pc:picChg chg="add del mod">
          <ac:chgData name="Meena, Ramjilal" userId="04f47ffa-00dc-4f53-a1c1-93674d103375" providerId="ADAL" clId="{031C95E4-19D1-44FA-8511-AFE1489D745A}" dt="2024-03-03T08:39:31.740" v="10383" actId="478"/>
          <ac:picMkLst>
            <pc:docMk/>
            <pc:sldMk cId="1965542884" sldId="686"/>
            <ac:picMk id="29" creationId="{CFC1A54A-7CDC-335D-39D4-40623B952826}"/>
          </ac:picMkLst>
        </pc:picChg>
        <pc:picChg chg="add del mod">
          <ac:chgData name="Meena, Ramjilal" userId="04f47ffa-00dc-4f53-a1c1-93674d103375" providerId="ADAL" clId="{031C95E4-19D1-44FA-8511-AFE1489D745A}" dt="2024-03-03T08:44:12.921" v="10425" actId="478"/>
          <ac:picMkLst>
            <pc:docMk/>
            <pc:sldMk cId="1965542884" sldId="686"/>
            <ac:picMk id="31" creationId="{1C616286-12C2-9DEA-5B43-39B222C8CEF8}"/>
          </ac:picMkLst>
        </pc:picChg>
        <pc:picChg chg="add del mod">
          <ac:chgData name="Meena, Ramjilal" userId="04f47ffa-00dc-4f53-a1c1-93674d103375" providerId="ADAL" clId="{031C95E4-19D1-44FA-8511-AFE1489D745A}" dt="2024-03-03T08:38:33.548" v="10375" actId="478"/>
          <ac:picMkLst>
            <pc:docMk/>
            <pc:sldMk cId="1965542884" sldId="686"/>
            <ac:picMk id="33" creationId="{DE837C4F-EB53-69FD-CAF2-5B4205814CC3}"/>
          </ac:picMkLst>
        </pc:picChg>
        <pc:picChg chg="add del mod">
          <ac:chgData name="Meena, Ramjilal" userId="04f47ffa-00dc-4f53-a1c1-93674d103375" providerId="ADAL" clId="{031C95E4-19D1-44FA-8511-AFE1489D745A}" dt="2024-03-03T09:39:37.693" v="10645" actId="478"/>
          <ac:picMkLst>
            <pc:docMk/>
            <pc:sldMk cId="1965542884" sldId="686"/>
            <ac:picMk id="35" creationId="{1497C16A-5225-F882-A87E-4971CF88143B}"/>
          </ac:picMkLst>
        </pc:picChg>
        <pc:picChg chg="add del mod">
          <ac:chgData name="Meena, Ramjilal" userId="04f47ffa-00dc-4f53-a1c1-93674d103375" providerId="ADAL" clId="{031C95E4-19D1-44FA-8511-AFE1489D745A}" dt="2024-03-03T09:39:37.693" v="10645" actId="478"/>
          <ac:picMkLst>
            <pc:docMk/>
            <pc:sldMk cId="1965542884" sldId="686"/>
            <ac:picMk id="37" creationId="{8FA20354-BE60-8120-E1CD-70C159CDF9CA}"/>
          </ac:picMkLst>
        </pc:picChg>
        <pc:picChg chg="add del mod">
          <ac:chgData name="Meena, Ramjilal" userId="04f47ffa-00dc-4f53-a1c1-93674d103375" providerId="ADAL" clId="{031C95E4-19D1-44FA-8511-AFE1489D745A}" dt="2024-03-03T09:39:37.693" v="10645" actId="478"/>
          <ac:picMkLst>
            <pc:docMk/>
            <pc:sldMk cId="1965542884" sldId="686"/>
            <ac:picMk id="38" creationId="{7895DB09-4CAB-8420-C233-0C9B7E1437D5}"/>
          </ac:picMkLst>
        </pc:picChg>
        <pc:picChg chg="add del mod">
          <ac:chgData name="Meena, Ramjilal" userId="04f47ffa-00dc-4f53-a1c1-93674d103375" providerId="ADAL" clId="{031C95E4-19D1-44FA-8511-AFE1489D745A}" dt="2024-03-10T08:55:39.555" v="13373" actId="478"/>
          <ac:picMkLst>
            <pc:docMk/>
            <pc:sldMk cId="1965542884" sldId="686"/>
            <ac:picMk id="40" creationId="{70746BCF-A177-3FB4-8BC1-5F8C435F9E47}"/>
          </ac:picMkLst>
        </pc:picChg>
        <pc:picChg chg="add del mod">
          <ac:chgData name="Meena, Ramjilal" userId="04f47ffa-00dc-4f53-a1c1-93674d103375" providerId="ADAL" clId="{031C95E4-19D1-44FA-8511-AFE1489D745A}" dt="2024-03-10T08:54:43.580" v="13362" actId="478"/>
          <ac:picMkLst>
            <pc:docMk/>
            <pc:sldMk cId="1965542884" sldId="686"/>
            <ac:picMk id="41" creationId="{36CEE85D-C674-346C-CD52-12E7EA037A5F}"/>
          </ac:picMkLst>
        </pc:picChg>
        <pc:picChg chg="add del mod">
          <ac:chgData name="Meena, Ramjilal" userId="04f47ffa-00dc-4f53-a1c1-93674d103375" providerId="ADAL" clId="{031C95E4-19D1-44FA-8511-AFE1489D745A}" dt="2024-03-03T08:14:49.051" v="10132" actId="478"/>
          <ac:picMkLst>
            <pc:docMk/>
            <pc:sldMk cId="1965542884" sldId="686"/>
            <ac:picMk id="1026" creationId="{6E16A2B1-102B-307F-66D7-D7E7D3ED6EC2}"/>
          </ac:picMkLst>
        </pc:picChg>
      </pc:sldChg>
      <pc:sldChg chg="addSp delSp modSp add del mod ord addAnim delAnim modAnim">
        <pc:chgData name="Meena, Ramjilal" userId="04f47ffa-00dc-4f53-a1c1-93674d103375" providerId="ADAL" clId="{031C95E4-19D1-44FA-8511-AFE1489D745A}" dt="2024-03-10T09:01:22.337" v="13622" actId="47"/>
        <pc:sldMkLst>
          <pc:docMk/>
          <pc:sldMk cId="1202360533" sldId="687"/>
        </pc:sldMkLst>
        <pc:spChg chg="add mod">
          <ac:chgData name="Meena, Ramjilal" userId="04f47ffa-00dc-4f53-a1c1-93674d103375" providerId="ADAL" clId="{031C95E4-19D1-44FA-8511-AFE1489D745A}" dt="2024-03-07T03:34:23.210" v="12960"/>
          <ac:spMkLst>
            <pc:docMk/>
            <pc:sldMk cId="1202360533" sldId="687"/>
            <ac:spMk id="3" creationId="{6DCC1936-B5A2-5C99-CAB3-A340912FEA64}"/>
          </ac:spMkLst>
        </pc:spChg>
        <pc:spChg chg="del">
          <ac:chgData name="Meena, Ramjilal" userId="04f47ffa-00dc-4f53-a1c1-93674d103375" providerId="ADAL" clId="{031C95E4-19D1-44FA-8511-AFE1489D745A}" dt="2024-03-03T09:00:20.476" v="10560" actId="478"/>
          <ac:spMkLst>
            <pc:docMk/>
            <pc:sldMk cId="1202360533" sldId="687"/>
            <ac:spMk id="6" creationId="{EAE5C117-28BF-AC96-79A4-E563648B2D8F}"/>
          </ac:spMkLst>
        </pc:spChg>
        <pc:spChg chg="add del mod">
          <ac:chgData name="Meena, Ramjilal" userId="04f47ffa-00dc-4f53-a1c1-93674d103375" providerId="ADAL" clId="{031C95E4-19D1-44FA-8511-AFE1489D745A}" dt="2024-03-10T08:43:43.744" v="13198" actId="478"/>
          <ac:spMkLst>
            <pc:docMk/>
            <pc:sldMk cId="1202360533" sldId="687"/>
            <ac:spMk id="7" creationId="{EAA0710A-D741-F3B0-F685-9A2A4A345440}"/>
          </ac:spMkLst>
        </pc:spChg>
        <pc:spChg chg="del">
          <ac:chgData name="Meena, Ramjilal" userId="04f47ffa-00dc-4f53-a1c1-93674d103375" providerId="ADAL" clId="{031C95E4-19D1-44FA-8511-AFE1489D745A}" dt="2024-03-03T09:00:22.750" v="10561" actId="478"/>
          <ac:spMkLst>
            <pc:docMk/>
            <pc:sldMk cId="1202360533" sldId="687"/>
            <ac:spMk id="9" creationId="{E9DA9897-060E-6484-1450-3A4ED515E219}"/>
          </ac:spMkLst>
        </pc:spChg>
        <pc:spChg chg="add del mod">
          <ac:chgData name="Meena, Ramjilal" userId="04f47ffa-00dc-4f53-a1c1-93674d103375" providerId="ADAL" clId="{031C95E4-19D1-44FA-8511-AFE1489D745A}" dt="2024-03-03T08:45:16.294" v="10443" actId="478"/>
          <ac:spMkLst>
            <pc:docMk/>
            <pc:sldMk cId="1202360533" sldId="687"/>
            <ac:spMk id="11" creationId="{229D77B5-060B-7845-4BBF-25C3B5295CAE}"/>
          </ac:spMkLst>
        </pc:spChg>
        <pc:spChg chg="add del mod">
          <ac:chgData name="Meena, Ramjilal" userId="04f47ffa-00dc-4f53-a1c1-93674d103375" providerId="ADAL" clId="{031C95E4-19D1-44FA-8511-AFE1489D745A}" dt="2024-03-03T08:45:29.445" v="10446" actId="478"/>
          <ac:spMkLst>
            <pc:docMk/>
            <pc:sldMk cId="1202360533" sldId="687"/>
            <ac:spMk id="14" creationId="{875D173D-BFE7-ACC8-20AF-49ED8E73C4A4}"/>
          </ac:spMkLst>
        </pc:spChg>
        <pc:spChg chg="add del mod">
          <ac:chgData name="Meena, Ramjilal" userId="04f47ffa-00dc-4f53-a1c1-93674d103375" providerId="ADAL" clId="{031C95E4-19D1-44FA-8511-AFE1489D745A}" dt="2024-03-03T08:51:57.085" v="10502" actId="478"/>
          <ac:spMkLst>
            <pc:docMk/>
            <pc:sldMk cId="1202360533" sldId="687"/>
            <ac:spMk id="17" creationId="{7B828285-FADD-31A5-B46F-3B0624BA2255}"/>
          </ac:spMkLst>
        </pc:spChg>
        <pc:spChg chg="del">
          <ac:chgData name="Meena, Ramjilal" userId="04f47ffa-00dc-4f53-a1c1-93674d103375" providerId="ADAL" clId="{031C95E4-19D1-44FA-8511-AFE1489D745A}" dt="2024-03-03T08:38:54.594" v="10379" actId="478"/>
          <ac:spMkLst>
            <pc:docMk/>
            <pc:sldMk cId="1202360533" sldId="687"/>
            <ac:spMk id="25" creationId="{96125262-33DC-5568-74E3-DF0FF8A935B1}"/>
          </ac:spMkLst>
        </pc:spChg>
        <pc:spChg chg="add mod">
          <ac:chgData name="Meena, Ramjilal" userId="04f47ffa-00dc-4f53-a1c1-93674d103375" providerId="ADAL" clId="{031C95E4-19D1-44FA-8511-AFE1489D745A}" dt="2024-03-10T08:46:32.199" v="13237"/>
          <ac:spMkLst>
            <pc:docMk/>
            <pc:sldMk cId="1202360533" sldId="687"/>
            <ac:spMk id="28" creationId="{6E430919-35E5-50F8-2FB7-BB9FA3C2B821}"/>
          </ac:spMkLst>
        </pc:spChg>
        <pc:spChg chg="add del mod">
          <ac:chgData name="Meena, Ramjilal" userId="04f47ffa-00dc-4f53-a1c1-93674d103375" providerId="ADAL" clId="{031C95E4-19D1-44FA-8511-AFE1489D745A}" dt="2024-03-10T08:52:49.988" v="13336" actId="478"/>
          <ac:spMkLst>
            <pc:docMk/>
            <pc:sldMk cId="1202360533" sldId="687"/>
            <ac:spMk id="32" creationId="{E2030E65-2DE2-B271-188C-817D28FD4399}"/>
          </ac:spMkLst>
        </pc:spChg>
        <pc:spChg chg="add del mod">
          <ac:chgData name="Meena, Ramjilal" userId="04f47ffa-00dc-4f53-a1c1-93674d103375" providerId="ADAL" clId="{031C95E4-19D1-44FA-8511-AFE1489D745A}" dt="2024-03-10T08:52:47.732" v="13334" actId="478"/>
          <ac:spMkLst>
            <pc:docMk/>
            <pc:sldMk cId="1202360533" sldId="687"/>
            <ac:spMk id="33" creationId="{5007971E-CFC5-1717-394A-85BA4A1C6708}"/>
          </ac:spMkLst>
        </pc:spChg>
        <pc:spChg chg="add del mod">
          <ac:chgData name="Meena, Ramjilal" userId="04f47ffa-00dc-4f53-a1c1-93674d103375" providerId="ADAL" clId="{031C95E4-19D1-44FA-8511-AFE1489D745A}" dt="2024-03-03T08:56:57.693" v="10535" actId="478"/>
          <ac:spMkLst>
            <pc:docMk/>
            <pc:sldMk cId="1202360533" sldId="687"/>
            <ac:spMk id="35" creationId="{771CC853-7073-24D7-7158-0B3A157C119B}"/>
          </ac:spMkLst>
        </pc:spChg>
        <pc:spChg chg="add mod">
          <ac:chgData name="Meena, Ramjilal" userId="04f47ffa-00dc-4f53-a1c1-93674d103375" providerId="ADAL" clId="{031C95E4-19D1-44FA-8511-AFE1489D745A}" dt="2024-03-10T08:53:31.933" v="13351" actId="1076"/>
          <ac:spMkLst>
            <pc:docMk/>
            <pc:sldMk cId="1202360533" sldId="687"/>
            <ac:spMk id="38" creationId="{3AA42AC0-8062-92C9-73F7-71ED13369843}"/>
          </ac:spMkLst>
        </pc:spChg>
        <pc:spChg chg="add del mod">
          <ac:chgData name="Meena, Ramjilal" userId="04f47ffa-00dc-4f53-a1c1-93674d103375" providerId="ADAL" clId="{031C95E4-19D1-44FA-8511-AFE1489D745A}" dt="2024-03-03T09:01:18.865" v="10567" actId="478"/>
          <ac:spMkLst>
            <pc:docMk/>
            <pc:sldMk cId="1202360533" sldId="687"/>
            <ac:spMk id="48" creationId="{44FED1A2-605D-3588-FAE2-B4953BCBAA94}"/>
          </ac:spMkLst>
        </pc:spChg>
        <pc:spChg chg="add del mod">
          <ac:chgData name="Meena, Ramjilal" userId="04f47ffa-00dc-4f53-a1c1-93674d103375" providerId="ADAL" clId="{031C95E4-19D1-44FA-8511-AFE1489D745A}" dt="2024-03-10T08:45:49.234" v="13230" actId="478"/>
          <ac:spMkLst>
            <pc:docMk/>
            <pc:sldMk cId="1202360533" sldId="687"/>
            <ac:spMk id="58" creationId="{714F5D11-9EA6-939E-CF80-F3D0FFB9EB78}"/>
          </ac:spMkLst>
        </pc:spChg>
        <pc:spChg chg="add mod">
          <ac:chgData name="Meena, Ramjilal" userId="04f47ffa-00dc-4f53-a1c1-93674d103375" providerId="ADAL" clId="{031C95E4-19D1-44FA-8511-AFE1489D745A}" dt="2024-03-03T14:16:31.634" v="11327" actId="20577"/>
          <ac:spMkLst>
            <pc:docMk/>
            <pc:sldMk cId="1202360533" sldId="687"/>
            <ac:spMk id="60" creationId="{ACF5DC96-8051-5419-CC91-4EDFAF8F5C69}"/>
          </ac:spMkLst>
        </pc:spChg>
        <pc:spChg chg="add del mod">
          <ac:chgData name="Meena, Ramjilal" userId="04f47ffa-00dc-4f53-a1c1-93674d103375" providerId="ADAL" clId="{031C95E4-19D1-44FA-8511-AFE1489D745A}" dt="2024-03-03T14:15:04.792" v="11309"/>
          <ac:spMkLst>
            <pc:docMk/>
            <pc:sldMk cId="1202360533" sldId="687"/>
            <ac:spMk id="61" creationId="{F59EC1A3-1502-377B-E84A-7F41241346B2}"/>
          </ac:spMkLst>
        </pc:spChg>
        <pc:spChg chg="add del mod">
          <ac:chgData name="Meena, Ramjilal" userId="04f47ffa-00dc-4f53-a1c1-93674d103375" providerId="ADAL" clId="{031C95E4-19D1-44FA-8511-AFE1489D745A}" dt="2024-03-03T14:17:32.335" v="11328" actId="21"/>
          <ac:spMkLst>
            <pc:docMk/>
            <pc:sldMk cId="1202360533" sldId="687"/>
            <ac:spMk id="62" creationId="{A627A3F3-7D0D-4797-0AD5-20E02FAF2EB8}"/>
          </ac:spMkLst>
        </pc:spChg>
        <pc:picChg chg="add del mod">
          <ac:chgData name="Meena, Ramjilal" userId="04f47ffa-00dc-4f53-a1c1-93674d103375" providerId="ADAL" clId="{031C95E4-19D1-44FA-8511-AFE1489D745A}" dt="2024-03-03T08:44:20.174" v="10427" actId="478"/>
          <ac:picMkLst>
            <pc:docMk/>
            <pc:sldMk cId="1202360533" sldId="687"/>
            <ac:picMk id="3" creationId="{89A9A52D-9201-E276-04AF-2060D497C163}"/>
          </ac:picMkLst>
        </pc:picChg>
        <pc:picChg chg="add del mod">
          <ac:chgData name="Meena, Ramjilal" userId="04f47ffa-00dc-4f53-a1c1-93674d103375" providerId="ADAL" clId="{031C95E4-19D1-44FA-8511-AFE1489D745A}" dt="2024-03-03T08:44:53.005" v="10438" actId="478"/>
          <ac:picMkLst>
            <pc:docMk/>
            <pc:sldMk cId="1202360533" sldId="687"/>
            <ac:picMk id="4" creationId="{28325402-9354-4414-F238-9D961AF1CC13}"/>
          </ac:picMkLst>
        </pc:picChg>
        <pc:picChg chg="add del mod">
          <ac:chgData name="Meena, Ramjilal" userId="04f47ffa-00dc-4f53-a1c1-93674d103375" providerId="ADAL" clId="{031C95E4-19D1-44FA-8511-AFE1489D745A}" dt="2024-03-10T08:43:45.581" v="13200" actId="478"/>
          <ac:picMkLst>
            <pc:docMk/>
            <pc:sldMk cId="1202360533" sldId="687"/>
            <ac:picMk id="6" creationId="{7BA28AEA-89F7-18D4-1CD0-03E7F82FFB5C}"/>
          </ac:picMkLst>
        </pc:picChg>
        <pc:picChg chg="add del mod">
          <ac:chgData name="Meena, Ramjilal" userId="04f47ffa-00dc-4f53-a1c1-93674d103375" providerId="ADAL" clId="{031C95E4-19D1-44FA-8511-AFE1489D745A}" dt="2024-03-03T08:45:09.411" v="10441" actId="478"/>
          <ac:picMkLst>
            <pc:docMk/>
            <pc:sldMk cId="1202360533" sldId="687"/>
            <ac:picMk id="7" creationId="{FA172788-D313-1F8F-7AA7-0C5D99E3738B}"/>
          </ac:picMkLst>
        </pc:picChg>
        <pc:picChg chg="add del mod">
          <ac:chgData name="Meena, Ramjilal" userId="04f47ffa-00dc-4f53-a1c1-93674d103375" providerId="ADAL" clId="{031C95E4-19D1-44FA-8511-AFE1489D745A}" dt="2024-03-10T08:41:13.832" v="13180" actId="478"/>
          <ac:picMkLst>
            <pc:docMk/>
            <pc:sldMk cId="1202360533" sldId="687"/>
            <ac:picMk id="11" creationId="{93B787DD-A39E-4822-9306-B37244B4BE9B}"/>
          </ac:picMkLst>
        </pc:picChg>
        <pc:picChg chg="add del mod">
          <ac:chgData name="Meena, Ramjilal" userId="04f47ffa-00dc-4f53-a1c1-93674d103375" providerId="ADAL" clId="{031C95E4-19D1-44FA-8511-AFE1489D745A}" dt="2024-03-03T08:45:32.128" v="10448" actId="478"/>
          <ac:picMkLst>
            <pc:docMk/>
            <pc:sldMk cId="1202360533" sldId="687"/>
            <ac:picMk id="12" creationId="{EB08166B-9C57-2FE6-2EB1-A51E539A6D39}"/>
          </ac:picMkLst>
        </pc:picChg>
        <pc:picChg chg="add del mod">
          <ac:chgData name="Meena, Ramjilal" userId="04f47ffa-00dc-4f53-a1c1-93674d103375" providerId="ADAL" clId="{031C95E4-19D1-44FA-8511-AFE1489D745A}" dt="2024-03-03T08:45:30.304" v="10447" actId="478"/>
          <ac:picMkLst>
            <pc:docMk/>
            <pc:sldMk cId="1202360533" sldId="687"/>
            <ac:picMk id="13" creationId="{5BF194DF-BEF4-AFAC-595A-B420C2FC40C4}"/>
          </ac:picMkLst>
        </pc:picChg>
        <pc:picChg chg="add del mod">
          <ac:chgData name="Meena, Ramjilal" userId="04f47ffa-00dc-4f53-a1c1-93674d103375" providerId="ADAL" clId="{031C95E4-19D1-44FA-8511-AFE1489D745A}" dt="2024-03-10T08:43:44.592" v="13199" actId="478"/>
          <ac:picMkLst>
            <pc:docMk/>
            <pc:sldMk cId="1202360533" sldId="687"/>
            <ac:picMk id="13" creationId="{D5023763-B0C5-DCBE-6A09-739956640466}"/>
          </ac:picMkLst>
        </pc:picChg>
        <pc:picChg chg="add del mod">
          <ac:chgData name="Meena, Ramjilal" userId="04f47ffa-00dc-4f53-a1c1-93674d103375" providerId="ADAL" clId="{031C95E4-19D1-44FA-8511-AFE1489D745A}" dt="2024-03-10T08:44:13.476" v="13204" actId="478"/>
          <ac:picMkLst>
            <pc:docMk/>
            <pc:sldMk cId="1202360533" sldId="687"/>
            <ac:picMk id="15" creationId="{CDA12723-509D-2E11-5D1C-3D0EA3FF359B}"/>
          </ac:picMkLst>
        </pc:picChg>
        <pc:picChg chg="add del mod">
          <ac:chgData name="Meena, Ramjilal" userId="04f47ffa-00dc-4f53-a1c1-93674d103375" providerId="ADAL" clId="{031C95E4-19D1-44FA-8511-AFE1489D745A}" dt="2024-03-03T09:01:16.264" v="10564" actId="478"/>
          <ac:picMkLst>
            <pc:docMk/>
            <pc:sldMk cId="1202360533" sldId="687"/>
            <ac:picMk id="15" creationId="{D1FED11F-7E5A-3ED2-77E0-7C3DC50FA2B9}"/>
          </ac:picMkLst>
        </pc:picChg>
        <pc:picChg chg="add del mod">
          <ac:chgData name="Meena, Ramjilal" userId="04f47ffa-00dc-4f53-a1c1-93674d103375" providerId="ADAL" clId="{031C95E4-19D1-44FA-8511-AFE1489D745A}" dt="2024-03-10T08:46:10.756" v="13232" actId="478"/>
          <ac:picMkLst>
            <pc:docMk/>
            <pc:sldMk cId="1202360533" sldId="687"/>
            <ac:picMk id="17" creationId="{CF9DB9E8-3725-E84A-2BE3-54EB639D2B6B}"/>
          </ac:picMkLst>
        </pc:picChg>
        <pc:picChg chg="add del mod">
          <ac:chgData name="Meena, Ramjilal" userId="04f47ffa-00dc-4f53-a1c1-93674d103375" providerId="ADAL" clId="{031C95E4-19D1-44FA-8511-AFE1489D745A}" dt="2024-03-03T09:01:21.057" v="10569" actId="478"/>
          <ac:picMkLst>
            <pc:docMk/>
            <pc:sldMk cId="1202360533" sldId="687"/>
            <ac:picMk id="19" creationId="{6789945D-620C-FDA3-F4AB-783ECACBAB48}"/>
          </ac:picMkLst>
        </pc:picChg>
        <pc:picChg chg="add del mod">
          <ac:chgData name="Meena, Ramjilal" userId="04f47ffa-00dc-4f53-a1c1-93674d103375" providerId="ADAL" clId="{031C95E4-19D1-44FA-8511-AFE1489D745A}" dt="2024-03-10T08:44:14.865" v="13205" actId="478"/>
          <ac:picMkLst>
            <pc:docMk/>
            <pc:sldMk cId="1202360533" sldId="687"/>
            <ac:picMk id="19" creationId="{C4F8FDAD-8FCB-C90C-113E-BC92C41CF27A}"/>
          </ac:picMkLst>
        </pc:picChg>
        <pc:picChg chg="add del mod">
          <ac:chgData name="Meena, Ramjilal" userId="04f47ffa-00dc-4f53-a1c1-93674d103375" providerId="ADAL" clId="{031C95E4-19D1-44FA-8511-AFE1489D745A}" dt="2024-03-03T08:51:25.972" v="10491" actId="22"/>
          <ac:picMkLst>
            <pc:docMk/>
            <pc:sldMk cId="1202360533" sldId="687"/>
            <ac:picMk id="21" creationId="{44FDFAE6-81D6-C334-A60C-DDF597DF43D8}"/>
          </ac:picMkLst>
        </pc:picChg>
        <pc:picChg chg="add del mod">
          <ac:chgData name="Meena, Ramjilal" userId="04f47ffa-00dc-4f53-a1c1-93674d103375" providerId="ADAL" clId="{031C95E4-19D1-44FA-8511-AFE1489D745A}" dt="2024-03-10T08:52:46.134" v="13332" actId="478"/>
          <ac:picMkLst>
            <pc:docMk/>
            <pc:sldMk cId="1202360533" sldId="687"/>
            <ac:picMk id="21" creationId="{BBB6FA75-3B46-1130-E590-7F8797DD2FAC}"/>
          </ac:picMkLst>
        </pc:picChg>
        <pc:picChg chg="add mod">
          <ac:chgData name="Meena, Ramjilal" userId="04f47ffa-00dc-4f53-a1c1-93674d103375" providerId="ADAL" clId="{031C95E4-19D1-44FA-8511-AFE1489D745A}" dt="2024-03-10T08:44:26.772" v="13209" actId="14100"/>
          <ac:picMkLst>
            <pc:docMk/>
            <pc:sldMk cId="1202360533" sldId="687"/>
            <ac:picMk id="23" creationId="{D715F36C-2CA8-E98B-DA18-9CDFBC2C0B3C}"/>
          </ac:picMkLst>
        </pc:picChg>
        <pc:picChg chg="add del mod">
          <ac:chgData name="Meena, Ramjilal" userId="04f47ffa-00dc-4f53-a1c1-93674d103375" providerId="ADAL" clId="{031C95E4-19D1-44FA-8511-AFE1489D745A}" dt="2024-03-03T09:01:20.315" v="10568" actId="478"/>
          <ac:picMkLst>
            <pc:docMk/>
            <pc:sldMk cId="1202360533" sldId="687"/>
            <ac:picMk id="23" creationId="{E2378F33-3607-6FC2-8B4F-8C7B5E40EE94}"/>
          </ac:picMkLst>
        </pc:picChg>
        <pc:picChg chg="add del mod">
          <ac:chgData name="Meena, Ramjilal" userId="04f47ffa-00dc-4f53-a1c1-93674d103375" providerId="ADAL" clId="{031C95E4-19D1-44FA-8511-AFE1489D745A}" dt="2024-03-10T08:45:43.855" v="13227" actId="22"/>
          <ac:picMkLst>
            <pc:docMk/>
            <pc:sldMk cId="1202360533" sldId="687"/>
            <ac:picMk id="25" creationId="{F6C50361-915B-B227-9757-0D3C22A71F19}"/>
          </ac:picMkLst>
        </pc:picChg>
        <pc:picChg chg="add del mod">
          <ac:chgData name="Meena, Ramjilal" userId="04f47ffa-00dc-4f53-a1c1-93674d103375" providerId="ADAL" clId="{031C95E4-19D1-44FA-8511-AFE1489D745A}" dt="2024-03-03T08:53:48.921" v="10508" actId="478"/>
          <ac:picMkLst>
            <pc:docMk/>
            <pc:sldMk cId="1202360533" sldId="687"/>
            <ac:picMk id="26" creationId="{228381DF-3C44-6BC4-6CAD-C2E3A36F5360}"/>
          </ac:picMkLst>
        </pc:picChg>
        <pc:picChg chg="add mod">
          <ac:chgData name="Meena, Ramjilal" userId="04f47ffa-00dc-4f53-a1c1-93674d103375" providerId="ADAL" clId="{031C95E4-19D1-44FA-8511-AFE1489D745A}" dt="2024-03-10T08:46:25.424" v="13236" actId="14100"/>
          <ac:picMkLst>
            <pc:docMk/>
            <pc:sldMk cId="1202360533" sldId="687"/>
            <ac:picMk id="27" creationId="{01F845A8-7036-A201-42B6-12220AE50D47}"/>
          </ac:picMkLst>
        </pc:picChg>
        <pc:picChg chg="del">
          <ac:chgData name="Meena, Ramjilal" userId="04f47ffa-00dc-4f53-a1c1-93674d103375" providerId="ADAL" clId="{031C95E4-19D1-44FA-8511-AFE1489D745A}" dt="2024-03-03T08:38:52.630" v="10378" actId="478"/>
          <ac:picMkLst>
            <pc:docMk/>
            <pc:sldMk cId="1202360533" sldId="687"/>
            <ac:picMk id="27" creationId="{D589C9D4-76EC-FB96-61AE-75167D73BF67}"/>
          </ac:picMkLst>
        </pc:picChg>
        <pc:picChg chg="del">
          <ac:chgData name="Meena, Ramjilal" userId="04f47ffa-00dc-4f53-a1c1-93674d103375" providerId="ADAL" clId="{031C95E4-19D1-44FA-8511-AFE1489D745A}" dt="2024-03-03T08:38:52.069" v="10377" actId="478"/>
          <ac:picMkLst>
            <pc:docMk/>
            <pc:sldMk cId="1202360533" sldId="687"/>
            <ac:picMk id="28" creationId="{4750DD0F-DC81-B1E2-488E-63A57A62996B}"/>
          </ac:picMkLst>
        </pc:picChg>
        <pc:picChg chg="del mod">
          <ac:chgData name="Meena, Ramjilal" userId="04f47ffa-00dc-4f53-a1c1-93674d103375" providerId="ADAL" clId="{031C95E4-19D1-44FA-8511-AFE1489D745A}" dt="2024-03-03T08:39:40.114" v="10386" actId="478"/>
          <ac:picMkLst>
            <pc:docMk/>
            <pc:sldMk cId="1202360533" sldId="687"/>
            <ac:picMk id="29" creationId="{CFC1A54A-7CDC-335D-39D4-40623B952826}"/>
          </ac:picMkLst>
        </pc:picChg>
        <pc:picChg chg="add del mod">
          <ac:chgData name="Meena, Ramjilal" userId="04f47ffa-00dc-4f53-a1c1-93674d103375" providerId="ADAL" clId="{031C95E4-19D1-44FA-8511-AFE1489D745A}" dt="2024-03-10T08:52:50.728" v="13337" actId="478"/>
          <ac:picMkLst>
            <pc:docMk/>
            <pc:sldMk cId="1202360533" sldId="687"/>
            <ac:picMk id="30" creationId="{47BC6187-4B81-2745-E382-22B9B0017202}"/>
          </ac:picMkLst>
        </pc:picChg>
        <pc:picChg chg="del mod">
          <ac:chgData name="Meena, Ramjilal" userId="04f47ffa-00dc-4f53-a1c1-93674d103375" providerId="ADAL" clId="{031C95E4-19D1-44FA-8511-AFE1489D745A}" dt="2024-03-03T08:39:54.832" v="10392" actId="478"/>
          <ac:picMkLst>
            <pc:docMk/>
            <pc:sldMk cId="1202360533" sldId="687"/>
            <ac:picMk id="31" creationId="{1C616286-12C2-9DEA-5B43-39B222C8CEF8}"/>
          </ac:picMkLst>
        </pc:picChg>
        <pc:picChg chg="add del mod">
          <ac:chgData name="Meena, Ramjilal" userId="04f47ffa-00dc-4f53-a1c1-93674d103375" providerId="ADAL" clId="{031C95E4-19D1-44FA-8511-AFE1489D745A}" dt="2024-03-10T08:52:51.407" v="13338" actId="478"/>
          <ac:picMkLst>
            <pc:docMk/>
            <pc:sldMk cId="1202360533" sldId="687"/>
            <ac:picMk id="31" creationId="{754B461E-7EF4-BC54-8E5C-CB9C6E43B05F}"/>
          </ac:picMkLst>
        </pc:picChg>
        <pc:picChg chg="add del mod">
          <ac:chgData name="Meena, Ramjilal" userId="04f47ffa-00dc-4f53-a1c1-93674d103375" providerId="ADAL" clId="{031C95E4-19D1-44FA-8511-AFE1489D745A}" dt="2024-03-03T09:01:21.707" v="10570" actId="478"/>
          <ac:picMkLst>
            <pc:docMk/>
            <pc:sldMk cId="1202360533" sldId="687"/>
            <ac:picMk id="32" creationId="{E2B5B2F5-6AB4-6933-B904-4C2445BD9626}"/>
          </ac:picMkLst>
        </pc:picChg>
        <pc:picChg chg="add del mod">
          <ac:chgData name="Meena, Ramjilal" userId="04f47ffa-00dc-4f53-a1c1-93674d103375" providerId="ADAL" clId="{031C95E4-19D1-44FA-8511-AFE1489D745A}" dt="2024-03-03T09:01:17.421" v="10565" actId="478"/>
          <ac:picMkLst>
            <pc:docMk/>
            <pc:sldMk cId="1202360533" sldId="687"/>
            <ac:picMk id="34" creationId="{439144C2-7ED7-D32B-13DD-384612271C13}"/>
          </ac:picMkLst>
        </pc:picChg>
        <pc:picChg chg="add del mod">
          <ac:chgData name="Meena, Ramjilal" userId="04f47ffa-00dc-4f53-a1c1-93674d103375" providerId="ADAL" clId="{031C95E4-19D1-44FA-8511-AFE1489D745A}" dt="2024-03-10T08:52:46.856" v="13333" actId="478"/>
          <ac:picMkLst>
            <pc:docMk/>
            <pc:sldMk cId="1202360533" sldId="687"/>
            <ac:picMk id="35" creationId="{DC16B400-D286-6373-BBAB-BEFE06733AD8}"/>
          </ac:picMkLst>
        </pc:picChg>
        <pc:picChg chg="add mod">
          <ac:chgData name="Meena, Ramjilal" userId="04f47ffa-00dc-4f53-a1c1-93674d103375" providerId="ADAL" clId="{031C95E4-19D1-44FA-8511-AFE1489D745A}" dt="2024-03-10T08:53:09.697" v="13348" actId="14100"/>
          <ac:picMkLst>
            <pc:docMk/>
            <pc:sldMk cId="1202360533" sldId="687"/>
            <ac:picMk id="37" creationId="{988ADA77-0B37-F34C-C654-743949D1ABAF}"/>
          </ac:picMkLst>
        </pc:picChg>
        <pc:picChg chg="add del mod">
          <ac:chgData name="Meena, Ramjilal" userId="04f47ffa-00dc-4f53-a1c1-93674d103375" providerId="ADAL" clId="{031C95E4-19D1-44FA-8511-AFE1489D745A}" dt="2024-03-03T09:01:22.295" v="10571" actId="478"/>
          <ac:picMkLst>
            <pc:docMk/>
            <pc:sldMk cId="1202360533" sldId="687"/>
            <ac:picMk id="50" creationId="{A1452AEB-E238-8A0F-7740-53A1DDAFE84A}"/>
          </ac:picMkLst>
        </pc:picChg>
        <pc:picChg chg="add del mod">
          <ac:chgData name="Meena, Ramjilal" userId="04f47ffa-00dc-4f53-a1c1-93674d103375" providerId="ADAL" clId="{031C95E4-19D1-44FA-8511-AFE1489D745A}" dt="2024-03-03T09:56:10.675" v="10692" actId="478"/>
          <ac:picMkLst>
            <pc:docMk/>
            <pc:sldMk cId="1202360533" sldId="687"/>
            <ac:picMk id="52" creationId="{3155DD5D-D01F-55BB-18A5-B4535EF22343}"/>
          </ac:picMkLst>
        </pc:picChg>
        <pc:picChg chg="add del mod">
          <ac:chgData name="Meena, Ramjilal" userId="04f47ffa-00dc-4f53-a1c1-93674d103375" providerId="ADAL" clId="{031C95E4-19D1-44FA-8511-AFE1489D745A}" dt="2024-03-03T09:38:29.072" v="10640" actId="478"/>
          <ac:picMkLst>
            <pc:docMk/>
            <pc:sldMk cId="1202360533" sldId="687"/>
            <ac:picMk id="54" creationId="{B5FDED82-5AB2-DB10-F4E5-C9B7DA915260}"/>
          </ac:picMkLst>
        </pc:picChg>
        <pc:picChg chg="add del mod">
          <ac:chgData name="Meena, Ramjilal" userId="04f47ffa-00dc-4f53-a1c1-93674d103375" providerId="ADAL" clId="{031C95E4-19D1-44FA-8511-AFE1489D745A}" dt="2024-03-10T08:43:41.274" v="13197" actId="478"/>
          <ac:picMkLst>
            <pc:docMk/>
            <pc:sldMk cId="1202360533" sldId="687"/>
            <ac:picMk id="55" creationId="{17D29C75-E235-DECF-3F55-C3C55A205CF0}"/>
          </ac:picMkLst>
        </pc:picChg>
        <pc:picChg chg="add del mod">
          <ac:chgData name="Meena, Ramjilal" userId="04f47ffa-00dc-4f53-a1c1-93674d103375" providerId="ADAL" clId="{031C95E4-19D1-44FA-8511-AFE1489D745A}" dt="2024-03-10T08:44:12.357" v="13203" actId="478"/>
          <ac:picMkLst>
            <pc:docMk/>
            <pc:sldMk cId="1202360533" sldId="687"/>
            <ac:picMk id="56" creationId="{4D7DA99C-19B0-5726-189A-DBF7170C9F88}"/>
          </ac:picMkLst>
        </pc:picChg>
        <pc:picChg chg="add del mod">
          <ac:chgData name="Meena, Ramjilal" userId="04f47ffa-00dc-4f53-a1c1-93674d103375" providerId="ADAL" clId="{031C95E4-19D1-44FA-8511-AFE1489D745A}" dt="2024-03-10T08:46:09.760" v="13231" actId="478"/>
          <ac:picMkLst>
            <pc:docMk/>
            <pc:sldMk cId="1202360533" sldId="687"/>
            <ac:picMk id="57" creationId="{61AC7D32-D284-E217-50D9-AF6DFCD9785B}"/>
          </ac:picMkLst>
        </pc:picChg>
        <pc:cxnChg chg="add del mod">
          <ac:chgData name="Meena, Ramjilal" userId="04f47ffa-00dc-4f53-a1c1-93674d103375" providerId="ADAL" clId="{031C95E4-19D1-44FA-8511-AFE1489D745A}" dt="2024-03-03T09:01:18.155" v="10566" actId="478"/>
          <ac:cxnSpMkLst>
            <pc:docMk/>
            <pc:sldMk cId="1202360533" sldId="687"/>
            <ac:cxnSpMk id="37" creationId="{BBCD7836-D0AC-A9C1-B6D3-5CC94ACD9945}"/>
          </ac:cxnSpMkLst>
        </pc:cxnChg>
      </pc:sldChg>
      <pc:sldChg chg="addSp delSp modSp add mod ord">
        <pc:chgData name="Meena, Ramjilal" userId="04f47ffa-00dc-4f53-a1c1-93674d103375" providerId="ADAL" clId="{031C95E4-19D1-44FA-8511-AFE1489D745A}" dt="2024-03-10T11:10:46.893" v="13680" actId="6549"/>
        <pc:sldMkLst>
          <pc:docMk/>
          <pc:sldMk cId="2238311989" sldId="688"/>
        </pc:sldMkLst>
        <pc:spChg chg="mod">
          <ac:chgData name="Meena, Ramjilal" userId="04f47ffa-00dc-4f53-a1c1-93674d103375" providerId="ADAL" clId="{031C95E4-19D1-44FA-8511-AFE1489D745A}" dt="2024-03-10T11:10:46.893" v="13680" actId="6549"/>
          <ac:spMkLst>
            <pc:docMk/>
            <pc:sldMk cId="2238311989" sldId="688"/>
            <ac:spMk id="4" creationId="{3332AEE5-98AD-BBDF-02F6-D63F99A7F892}"/>
          </ac:spMkLst>
        </pc:spChg>
        <pc:spChg chg="add mod">
          <ac:chgData name="Meena, Ramjilal" userId="04f47ffa-00dc-4f53-a1c1-93674d103375" providerId="ADAL" clId="{031C95E4-19D1-44FA-8511-AFE1489D745A}" dt="2024-03-03T17:07:42.692" v="11747" actId="1036"/>
          <ac:spMkLst>
            <pc:docMk/>
            <pc:sldMk cId="2238311989" sldId="688"/>
            <ac:spMk id="5" creationId="{B482BDB5-91D2-AB39-91E0-EABB04CCFF21}"/>
          </ac:spMkLst>
        </pc:spChg>
        <pc:spChg chg="add mod">
          <ac:chgData name="Meena, Ramjilal" userId="04f47ffa-00dc-4f53-a1c1-93674d103375" providerId="ADAL" clId="{031C95E4-19D1-44FA-8511-AFE1489D745A}" dt="2024-03-03T17:07:42.692" v="11747" actId="1036"/>
          <ac:spMkLst>
            <pc:docMk/>
            <pc:sldMk cId="2238311989" sldId="688"/>
            <ac:spMk id="7" creationId="{3023CD40-A120-D78B-0045-5E27EA53C6C9}"/>
          </ac:spMkLst>
        </pc:spChg>
        <pc:spChg chg="add del mod">
          <ac:chgData name="Meena, Ramjilal" userId="04f47ffa-00dc-4f53-a1c1-93674d103375" providerId="ADAL" clId="{031C95E4-19D1-44FA-8511-AFE1489D745A}" dt="2024-03-03T10:36:31.671" v="11128" actId="478"/>
          <ac:spMkLst>
            <pc:docMk/>
            <pc:sldMk cId="2238311989" sldId="688"/>
            <ac:spMk id="11" creationId="{3A1AD31F-2918-0CCA-8073-AC1955AC4171}"/>
          </ac:spMkLst>
        </pc:spChg>
        <pc:spChg chg="mod">
          <ac:chgData name="Meena, Ramjilal" userId="04f47ffa-00dc-4f53-a1c1-93674d103375" providerId="ADAL" clId="{031C95E4-19D1-44FA-8511-AFE1489D745A}" dt="2024-03-10T10:15:51.741" v="13674" actId="20577"/>
          <ac:spMkLst>
            <pc:docMk/>
            <pc:sldMk cId="2238311989" sldId="688"/>
            <ac:spMk id="12" creationId="{DB8E066F-F23A-EBE6-2D61-A849F755A1C2}"/>
          </ac:spMkLst>
        </pc:spChg>
        <pc:spChg chg="add mod">
          <ac:chgData name="Meena, Ramjilal" userId="04f47ffa-00dc-4f53-a1c1-93674d103375" providerId="ADAL" clId="{031C95E4-19D1-44FA-8511-AFE1489D745A}" dt="2024-03-03T17:07:42.692" v="11747" actId="1036"/>
          <ac:spMkLst>
            <pc:docMk/>
            <pc:sldMk cId="2238311989" sldId="688"/>
            <ac:spMk id="13" creationId="{E2536CF1-8F68-4209-4FBD-E40C9385C6D6}"/>
          </ac:spMkLst>
        </pc:spChg>
        <pc:spChg chg="mod">
          <ac:chgData name="Meena, Ramjilal" userId="04f47ffa-00dc-4f53-a1c1-93674d103375" providerId="ADAL" clId="{031C95E4-19D1-44FA-8511-AFE1489D745A}" dt="2024-03-03T14:33:09.837" v="11378" actId="20577"/>
          <ac:spMkLst>
            <pc:docMk/>
            <pc:sldMk cId="2238311989" sldId="688"/>
            <ac:spMk id="16" creationId="{8481E29B-7640-A1ED-C5CA-BA3C7B975247}"/>
          </ac:spMkLst>
        </pc:spChg>
        <pc:spChg chg="add mod">
          <ac:chgData name="Meena, Ramjilal" userId="04f47ffa-00dc-4f53-a1c1-93674d103375" providerId="ADAL" clId="{031C95E4-19D1-44FA-8511-AFE1489D745A}" dt="2024-03-03T17:07:42.692" v="11747" actId="1036"/>
          <ac:spMkLst>
            <pc:docMk/>
            <pc:sldMk cId="2238311989" sldId="688"/>
            <ac:spMk id="17" creationId="{E407042F-DD56-FD1C-D3BE-38F07B73AC8B}"/>
          </ac:spMkLst>
        </pc:spChg>
        <pc:spChg chg="mod">
          <ac:chgData name="Meena, Ramjilal" userId="04f47ffa-00dc-4f53-a1c1-93674d103375" providerId="ADAL" clId="{031C95E4-19D1-44FA-8511-AFE1489D745A}" dt="2024-03-03T17:08:07.558" v="11761" actId="1037"/>
          <ac:spMkLst>
            <pc:docMk/>
            <pc:sldMk cId="2238311989" sldId="688"/>
            <ac:spMk id="18" creationId="{8E81A388-4478-3A99-34DE-01185CB3EB47}"/>
          </ac:spMkLst>
        </pc:spChg>
        <pc:spChg chg="add del mod">
          <ac:chgData name="Meena, Ramjilal" userId="04f47ffa-00dc-4f53-a1c1-93674d103375" providerId="ADAL" clId="{031C95E4-19D1-44FA-8511-AFE1489D745A}" dt="2024-03-03T10:34:12.667" v="11102" actId="478"/>
          <ac:spMkLst>
            <pc:docMk/>
            <pc:sldMk cId="2238311989" sldId="688"/>
            <ac:spMk id="20" creationId="{0B2F870C-381A-9540-389D-21679EE2855C}"/>
          </ac:spMkLst>
        </pc:spChg>
        <pc:spChg chg="add del mod">
          <ac:chgData name="Meena, Ramjilal" userId="04f47ffa-00dc-4f53-a1c1-93674d103375" providerId="ADAL" clId="{031C95E4-19D1-44FA-8511-AFE1489D745A}" dt="2024-03-03T10:33:48.590" v="11080" actId="478"/>
          <ac:spMkLst>
            <pc:docMk/>
            <pc:sldMk cId="2238311989" sldId="688"/>
            <ac:spMk id="22" creationId="{EB7FB7B3-2DE3-E4FC-3A45-B75DE3DBB557}"/>
          </ac:spMkLst>
        </pc:spChg>
        <pc:spChg chg="add mod">
          <ac:chgData name="Meena, Ramjilal" userId="04f47ffa-00dc-4f53-a1c1-93674d103375" providerId="ADAL" clId="{031C95E4-19D1-44FA-8511-AFE1489D745A}" dt="2024-03-03T17:07:42.692" v="11747" actId="1036"/>
          <ac:spMkLst>
            <pc:docMk/>
            <pc:sldMk cId="2238311989" sldId="688"/>
            <ac:spMk id="24" creationId="{1B68EC67-49D2-49BF-72DE-A217C82F8530}"/>
          </ac:spMkLst>
        </pc:spChg>
        <pc:spChg chg="add del mod">
          <ac:chgData name="Meena, Ramjilal" userId="04f47ffa-00dc-4f53-a1c1-93674d103375" providerId="ADAL" clId="{031C95E4-19D1-44FA-8511-AFE1489D745A}" dt="2024-03-03T17:00:50.599" v="11660" actId="478"/>
          <ac:spMkLst>
            <pc:docMk/>
            <pc:sldMk cId="2238311989" sldId="688"/>
            <ac:spMk id="25" creationId="{EB551EE2-9BA6-5A75-CF4E-CE66FB79B37E}"/>
          </ac:spMkLst>
        </pc:spChg>
        <pc:spChg chg="add del mod">
          <ac:chgData name="Meena, Ramjilal" userId="04f47ffa-00dc-4f53-a1c1-93674d103375" providerId="ADAL" clId="{031C95E4-19D1-44FA-8511-AFE1489D745A}" dt="2024-03-03T17:07:42.692" v="11747" actId="1036"/>
          <ac:spMkLst>
            <pc:docMk/>
            <pc:sldMk cId="2238311989" sldId="688"/>
            <ac:spMk id="26" creationId="{D796298A-9C5C-A9BF-5ABD-C8058B0ECD91}"/>
          </ac:spMkLst>
        </pc:spChg>
        <pc:spChg chg="add mod">
          <ac:chgData name="Meena, Ramjilal" userId="04f47ffa-00dc-4f53-a1c1-93674d103375" providerId="ADAL" clId="{031C95E4-19D1-44FA-8511-AFE1489D745A}" dt="2024-03-03T17:07:42.692" v="11747" actId="1036"/>
          <ac:spMkLst>
            <pc:docMk/>
            <pc:sldMk cId="2238311989" sldId="688"/>
            <ac:spMk id="27" creationId="{48FF01EB-298E-F56F-9977-A5581DA07B5C}"/>
          </ac:spMkLst>
        </pc:spChg>
        <pc:spChg chg="add mod">
          <ac:chgData name="Meena, Ramjilal" userId="04f47ffa-00dc-4f53-a1c1-93674d103375" providerId="ADAL" clId="{031C95E4-19D1-44FA-8511-AFE1489D745A}" dt="2024-03-03T17:07:42.692" v="11747" actId="1036"/>
          <ac:spMkLst>
            <pc:docMk/>
            <pc:sldMk cId="2238311989" sldId="688"/>
            <ac:spMk id="31" creationId="{82B71E9F-C7FE-F2F0-9BB9-FE36EEAF6FFD}"/>
          </ac:spMkLst>
        </pc:spChg>
        <pc:spChg chg="add mod">
          <ac:chgData name="Meena, Ramjilal" userId="04f47ffa-00dc-4f53-a1c1-93674d103375" providerId="ADAL" clId="{031C95E4-19D1-44FA-8511-AFE1489D745A}" dt="2024-03-03T17:07:42.692" v="11747" actId="1036"/>
          <ac:spMkLst>
            <pc:docMk/>
            <pc:sldMk cId="2238311989" sldId="688"/>
            <ac:spMk id="35" creationId="{F1C683A5-6F18-138B-5BD0-69A486BF30AB}"/>
          </ac:spMkLst>
        </pc:spChg>
        <pc:spChg chg="add mod">
          <ac:chgData name="Meena, Ramjilal" userId="04f47ffa-00dc-4f53-a1c1-93674d103375" providerId="ADAL" clId="{031C95E4-19D1-44FA-8511-AFE1489D745A}" dt="2024-03-03T17:08:43.601" v="11764" actId="1582"/>
          <ac:spMkLst>
            <pc:docMk/>
            <pc:sldMk cId="2238311989" sldId="688"/>
            <ac:spMk id="36" creationId="{A62DD374-BFA1-E69F-9E4A-6A54BD9C6064}"/>
          </ac:spMkLst>
        </pc:spChg>
        <pc:picChg chg="del">
          <ac:chgData name="Meena, Ramjilal" userId="04f47ffa-00dc-4f53-a1c1-93674d103375" providerId="ADAL" clId="{031C95E4-19D1-44FA-8511-AFE1489D745A}" dt="2024-03-03T10:27:29.401" v="10907" actId="478"/>
          <ac:picMkLst>
            <pc:docMk/>
            <pc:sldMk cId="2238311989" sldId="688"/>
            <ac:picMk id="32" creationId="{AF5042B0-E2E4-151F-D63C-6CF399AC5CAC}"/>
          </ac:picMkLst>
        </pc:picChg>
        <pc:picChg chg="del mod">
          <ac:chgData name="Meena, Ramjilal" userId="04f47ffa-00dc-4f53-a1c1-93674d103375" providerId="ADAL" clId="{031C95E4-19D1-44FA-8511-AFE1489D745A}" dt="2024-03-03T10:27:32.139" v="10908" actId="478"/>
          <ac:picMkLst>
            <pc:docMk/>
            <pc:sldMk cId="2238311989" sldId="688"/>
            <ac:picMk id="34" creationId="{C5E0B85F-EBD2-528B-1D04-544166C52EF4}"/>
          </ac:picMkLst>
        </pc:picChg>
      </pc:sldChg>
      <pc:sldChg chg="addSp delSp modSp add mod modAnim">
        <pc:chgData name="Meena, Ramjilal" userId="04f47ffa-00dc-4f53-a1c1-93674d103375" providerId="ADAL" clId="{031C95E4-19D1-44FA-8511-AFE1489D745A}" dt="2024-03-07T03:19:27.769" v="12808" actId="20577"/>
        <pc:sldMkLst>
          <pc:docMk/>
          <pc:sldMk cId="3814207163" sldId="689"/>
        </pc:sldMkLst>
        <pc:spChg chg="mod">
          <ac:chgData name="Meena, Ramjilal" userId="04f47ffa-00dc-4f53-a1c1-93674d103375" providerId="ADAL" clId="{031C95E4-19D1-44FA-8511-AFE1489D745A}" dt="2024-03-03T17:20:17.146" v="11929" actId="20577"/>
          <ac:spMkLst>
            <pc:docMk/>
            <pc:sldMk cId="3814207163" sldId="689"/>
            <ac:spMk id="2" creationId="{9C5DD57F-2FE6-ECB7-1681-7956002264DB}"/>
          </ac:spMkLst>
        </pc:spChg>
        <pc:spChg chg="add del mod">
          <ac:chgData name="Meena, Ramjilal" userId="04f47ffa-00dc-4f53-a1c1-93674d103375" providerId="ADAL" clId="{031C95E4-19D1-44FA-8511-AFE1489D745A}" dt="2024-03-07T01:35:32.762" v="12490" actId="478"/>
          <ac:spMkLst>
            <pc:docMk/>
            <pc:sldMk cId="3814207163" sldId="689"/>
            <ac:spMk id="12" creationId="{0B49E486-F311-7595-AAA5-20190D106B9C}"/>
          </ac:spMkLst>
        </pc:spChg>
        <pc:spChg chg="add mod">
          <ac:chgData name="Meena, Ramjilal" userId="04f47ffa-00dc-4f53-a1c1-93674d103375" providerId="ADAL" clId="{031C95E4-19D1-44FA-8511-AFE1489D745A}" dt="2024-03-07T03:19:27.769" v="12808" actId="20577"/>
          <ac:spMkLst>
            <pc:docMk/>
            <pc:sldMk cId="3814207163" sldId="689"/>
            <ac:spMk id="13" creationId="{AC6EF78F-52FB-8350-2C26-D91B964CF27C}"/>
          </ac:spMkLst>
        </pc:spChg>
        <pc:spChg chg="add mod">
          <ac:chgData name="Meena, Ramjilal" userId="04f47ffa-00dc-4f53-a1c1-93674d103375" providerId="ADAL" clId="{031C95E4-19D1-44FA-8511-AFE1489D745A}" dt="2024-03-07T03:17:56.902" v="12803" actId="113"/>
          <ac:spMkLst>
            <pc:docMk/>
            <pc:sldMk cId="3814207163" sldId="689"/>
            <ac:spMk id="15" creationId="{56BD8826-8AF2-9DD5-D72F-1C7245C380D2}"/>
          </ac:spMkLst>
        </pc:spChg>
        <pc:spChg chg="del">
          <ac:chgData name="Meena, Ramjilal" userId="04f47ffa-00dc-4f53-a1c1-93674d103375" providerId="ADAL" clId="{031C95E4-19D1-44FA-8511-AFE1489D745A}" dt="2024-03-05T02:47:54.027" v="12442" actId="478"/>
          <ac:spMkLst>
            <pc:docMk/>
            <pc:sldMk cId="3814207163" sldId="689"/>
            <ac:spMk id="16" creationId="{5D14C589-AB88-20EB-6665-9CB73E652225}"/>
          </ac:spMkLst>
        </pc:spChg>
        <pc:spChg chg="mod">
          <ac:chgData name="Meena, Ramjilal" userId="04f47ffa-00dc-4f53-a1c1-93674d103375" providerId="ADAL" clId="{031C95E4-19D1-44FA-8511-AFE1489D745A}" dt="2024-03-07T02:01:58.174" v="12672" actId="20577"/>
          <ac:spMkLst>
            <pc:docMk/>
            <pc:sldMk cId="3814207163" sldId="689"/>
            <ac:spMk id="17" creationId="{5B63FDB6-5F42-2DF3-1FF8-7BF7506C0477}"/>
          </ac:spMkLst>
        </pc:spChg>
        <pc:picChg chg="add mod">
          <ac:chgData name="Meena, Ramjilal" userId="04f47ffa-00dc-4f53-a1c1-93674d103375" providerId="ADAL" clId="{031C95E4-19D1-44FA-8511-AFE1489D745A}" dt="2024-03-07T02:02:15.324" v="12675" actId="14100"/>
          <ac:picMkLst>
            <pc:docMk/>
            <pc:sldMk cId="3814207163" sldId="689"/>
            <ac:picMk id="7" creationId="{6EDE615C-FC1C-B71D-9F77-0B4A92314F5D}"/>
          </ac:picMkLst>
        </pc:picChg>
        <pc:picChg chg="add mod">
          <ac:chgData name="Meena, Ramjilal" userId="04f47ffa-00dc-4f53-a1c1-93674d103375" providerId="ADAL" clId="{031C95E4-19D1-44FA-8511-AFE1489D745A}" dt="2024-03-07T02:02:47.248" v="12680" actId="1076"/>
          <ac:picMkLst>
            <pc:docMk/>
            <pc:sldMk cId="3814207163" sldId="689"/>
            <ac:picMk id="9" creationId="{3C9A0CD0-8B91-88F1-DAD3-2466CC47FC91}"/>
          </ac:picMkLst>
        </pc:picChg>
        <pc:picChg chg="add del mod">
          <ac:chgData name="Meena, Ramjilal" userId="04f47ffa-00dc-4f53-a1c1-93674d103375" providerId="ADAL" clId="{031C95E4-19D1-44FA-8511-AFE1489D745A}" dt="2024-03-07T01:58:12.912" v="12632" actId="478"/>
          <ac:picMkLst>
            <pc:docMk/>
            <pc:sldMk cId="3814207163" sldId="689"/>
            <ac:picMk id="11" creationId="{286D9BE5-536A-2924-106E-AD9F683D1E88}"/>
          </ac:picMkLst>
        </pc:picChg>
        <pc:picChg chg="add mod">
          <ac:chgData name="Meena, Ramjilal" userId="04f47ffa-00dc-4f53-a1c1-93674d103375" providerId="ADAL" clId="{031C95E4-19D1-44FA-8511-AFE1489D745A}" dt="2024-03-07T02:03:07.358" v="12681" actId="1076"/>
          <ac:picMkLst>
            <pc:docMk/>
            <pc:sldMk cId="3814207163" sldId="689"/>
            <ac:picMk id="14" creationId="{806B4CE6-92A0-CF5E-A2C6-6CAC8C235DC7}"/>
          </ac:picMkLst>
        </pc:picChg>
        <pc:picChg chg="add mod">
          <ac:chgData name="Meena, Ramjilal" userId="04f47ffa-00dc-4f53-a1c1-93674d103375" providerId="ADAL" clId="{031C95E4-19D1-44FA-8511-AFE1489D745A}" dt="2024-03-07T03:15:55.154" v="12801" actId="1076"/>
          <ac:picMkLst>
            <pc:docMk/>
            <pc:sldMk cId="3814207163" sldId="689"/>
            <ac:picMk id="18" creationId="{0A5DB417-CB3F-4A8F-4C17-9B4B75374011}"/>
          </ac:picMkLst>
        </pc:picChg>
        <pc:picChg chg="del">
          <ac:chgData name="Meena, Ramjilal" userId="04f47ffa-00dc-4f53-a1c1-93674d103375" providerId="ADAL" clId="{031C95E4-19D1-44FA-8511-AFE1489D745A}" dt="2024-03-03T16:58:48.833" v="11654" actId="478"/>
          <ac:picMkLst>
            <pc:docMk/>
            <pc:sldMk cId="3814207163" sldId="689"/>
            <ac:picMk id="20" creationId="{285A35FA-F27A-5E26-1C99-EF9804D70A3C}"/>
          </ac:picMkLst>
        </pc:picChg>
        <pc:picChg chg="del">
          <ac:chgData name="Meena, Ramjilal" userId="04f47ffa-00dc-4f53-a1c1-93674d103375" providerId="ADAL" clId="{031C95E4-19D1-44FA-8511-AFE1489D745A}" dt="2024-03-03T16:58:49.771" v="11655" actId="478"/>
          <ac:picMkLst>
            <pc:docMk/>
            <pc:sldMk cId="3814207163" sldId="689"/>
            <ac:picMk id="22" creationId="{5E63777A-BD68-B38F-E26E-41C8D536275A}"/>
          </ac:picMkLst>
        </pc:picChg>
        <pc:picChg chg="del">
          <ac:chgData name="Meena, Ramjilal" userId="04f47ffa-00dc-4f53-a1c1-93674d103375" providerId="ADAL" clId="{031C95E4-19D1-44FA-8511-AFE1489D745A}" dt="2024-03-03T16:58:31.235" v="11650" actId="478"/>
          <ac:picMkLst>
            <pc:docMk/>
            <pc:sldMk cId="3814207163" sldId="689"/>
            <ac:picMk id="29" creationId="{C6650187-AC0D-9993-8251-C15722E6C649}"/>
          </ac:picMkLst>
        </pc:picChg>
      </pc:sldChg>
      <pc:sldChg chg="add del">
        <pc:chgData name="Meena, Ramjilal" userId="04f47ffa-00dc-4f53-a1c1-93674d103375" providerId="ADAL" clId="{031C95E4-19D1-44FA-8511-AFE1489D745A}" dt="2024-03-03T16:56:43.790" v="11614" actId="47"/>
        <pc:sldMkLst>
          <pc:docMk/>
          <pc:sldMk cId="3857022000" sldId="689"/>
        </pc:sldMkLst>
      </pc:sldChg>
      <pc:sldChg chg="addSp delSp modSp add mod">
        <pc:chgData name="Meena, Ramjilal" userId="04f47ffa-00dc-4f53-a1c1-93674d103375" providerId="ADAL" clId="{031C95E4-19D1-44FA-8511-AFE1489D745A}" dt="2024-03-08T03:52:54.409" v="13138" actId="208"/>
        <pc:sldMkLst>
          <pc:docMk/>
          <pc:sldMk cId="1003687739" sldId="690"/>
        </pc:sldMkLst>
        <pc:spChg chg="mod">
          <ac:chgData name="Meena, Ramjilal" userId="04f47ffa-00dc-4f53-a1c1-93674d103375" providerId="ADAL" clId="{031C95E4-19D1-44FA-8511-AFE1489D745A}" dt="2024-03-08T02:25:31.561" v="12973" actId="6549"/>
          <ac:spMkLst>
            <pc:docMk/>
            <pc:sldMk cId="1003687739" sldId="690"/>
            <ac:spMk id="2" creationId="{9C5DD57F-2FE6-ECB7-1681-7956002264DB}"/>
          </ac:spMkLst>
        </pc:spChg>
        <pc:spChg chg="add mod">
          <ac:chgData name="Meena, Ramjilal" userId="04f47ffa-00dc-4f53-a1c1-93674d103375" providerId="ADAL" clId="{031C95E4-19D1-44FA-8511-AFE1489D745A}" dt="2024-03-08T03:08:13.993" v="13123" actId="14100"/>
          <ac:spMkLst>
            <pc:docMk/>
            <pc:sldMk cId="1003687739" sldId="690"/>
            <ac:spMk id="6" creationId="{6AC82D55-C9B2-9348-CA0A-E22951DBB14C}"/>
          </ac:spMkLst>
        </pc:spChg>
        <pc:picChg chg="mod">
          <ac:chgData name="Meena, Ramjilal" userId="04f47ffa-00dc-4f53-a1c1-93674d103375" providerId="ADAL" clId="{031C95E4-19D1-44FA-8511-AFE1489D745A}" dt="2024-03-08T03:52:29.869" v="13137" actId="14100"/>
          <ac:picMkLst>
            <pc:docMk/>
            <pc:sldMk cId="1003687739" sldId="690"/>
            <ac:picMk id="9" creationId="{086CCC90-F225-00CB-1F0A-1CB57D91A472}"/>
          </ac:picMkLst>
        </pc:picChg>
        <pc:picChg chg="del mod">
          <ac:chgData name="Meena, Ramjilal" userId="04f47ffa-00dc-4f53-a1c1-93674d103375" providerId="ADAL" clId="{031C95E4-19D1-44FA-8511-AFE1489D745A}" dt="2024-03-08T03:52:20.257" v="13135" actId="478"/>
          <ac:picMkLst>
            <pc:docMk/>
            <pc:sldMk cId="1003687739" sldId="690"/>
            <ac:picMk id="12" creationId="{E46EFAC5-7DFC-76DE-DFF0-AFE22E8711F3}"/>
          </ac:picMkLst>
        </pc:picChg>
        <pc:picChg chg="add mod">
          <ac:chgData name="Meena, Ramjilal" userId="04f47ffa-00dc-4f53-a1c1-93674d103375" providerId="ADAL" clId="{031C95E4-19D1-44FA-8511-AFE1489D745A}" dt="2024-03-08T03:52:54.409" v="13138" actId="208"/>
          <ac:picMkLst>
            <pc:docMk/>
            <pc:sldMk cId="1003687739" sldId="690"/>
            <ac:picMk id="14" creationId="{ACBC50B3-203D-088E-B3C1-A685C708CFA1}"/>
          </ac:picMkLst>
        </pc:picChg>
      </pc:sldChg>
      <pc:sldChg chg="addSp delSp modSp mod">
        <pc:chgData name="Meena, Ramjilal" userId="04f47ffa-00dc-4f53-a1c1-93674d103375" providerId="ADAL" clId="{031C95E4-19D1-44FA-8511-AFE1489D745A}" dt="2024-03-31T02:48:14.414" v="16601" actId="20577"/>
        <pc:sldMkLst>
          <pc:docMk/>
          <pc:sldMk cId="3195614790" sldId="691"/>
        </pc:sldMkLst>
        <pc:spChg chg="mod">
          <ac:chgData name="Meena, Ramjilal" userId="04f47ffa-00dc-4f53-a1c1-93674d103375" providerId="ADAL" clId="{031C95E4-19D1-44FA-8511-AFE1489D745A}" dt="2024-03-29T07:34:58.827" v="15892" actId="6549"/>
          <ac:spMkLst>
            <pc:docMk/>
            <pc:sldMk cId="3195614790" sldId="691"/>
            <ac:spMk id="4" creationId="{3332AEE5-98AD-BBDF-02F6-D63F99A7F892}"/>
          </ac:spMkLst>
        </pc:spChg>
        <pc:spChg chg="add mod">
          <ac:chgData name="Meena, Ramjilal" userId="04f47ffa-00dc-4f53-a1c1-93674d103375" providerId="ADAL" clId="{031C95E4-19D1-44FA-8511-AFE1489D745A}" dt="2024-03-31T02:44:35.781" v="16577" actId="14100"/>
          <ac:spMkLst>
            <pc:docMk/>
            <pc:sldMk cId="3195614790" sldId="691"/>
            <ac:spMk id="13" creationId="{56809A62-F8C6-2220-2658-45F160AA6C23}"/>
          </ac:spMkLst>
        </pc:spChg>
        <pc:spChg chg="mod">
          <ac:chgData name="Meena, Ramjilal" userId="04f47ffa-00dc-4f53-a1c1-93674d103375" providerId="ADAL" clId="{031C95E4-19D1-44FA-8511-AFE1489D745A}" dt="2024-03-31T02:48:14.414" v="16601" actId="20577"/>
          <ac:spMkLst>
            <pc:docMk/>
            <pc:sldMk cId="3195614790" sldId="691"/>
            <ac:spMk id="16" creationId="{8481E29B-7640-A1ED-C5CA-BA3C7B975247}"/>
          </ac:spMkLst>
        </pc:spChg>
        <pc:spChg chg="add del mod">
          <ac:chgData name="Meena, Ramjilal" userId="04f47ffa-00dc-4f53-a1c1-93674d103375" providerId="ADAL" clId="{031C95E4-19D1-44FA-8511-AFE1489D745A}" dt="2024-03-31T02:46:52.347" v="16588" actId="478"/>
          <ac:spMkLst>
            <pc:docMk/>
            <pc:sldMk cId="3195614790" sldId="691"/>
            <ac:spMk id="18" creationId="{8CA7B9B0-2A23-DE9B-754D-3138C99EEA80}"/>
          </ac:spMkLst>
        </pc:spChg>
        <pc:spChg chg="del">
          <ac:chgData name="Meena, Ramjilal" userId="04f47ffa-00dc-4f53-a1c1-93674d103375" providerId="ADAL" clId="{031C95E4-19D1-44FA-8511-AFE1489D745A}" dt="2024-03-31T02:47:40.780" v="16598" actId="478"/>
          <ac:spMkLst>
            <pc:docMk/>
            <pc:sldMk cId="3195614790" sldId="691"/>
            <ac:spMk id="19" creationId="{D11896B1-1838-9AAF-5F5B-25BEA6D8925F}"/>
          </ac:spMkLst>
        </pc:spChg>
        <pc:spChg chg="del">
          <ac:chgData name="Meena, Ramjilal" userId="04f47ffa-00dc-4f53-a1c1-93674d103375" providerId="ADAL" clId="{031C95E4-19D1-44FA-8511-AFE1489D745A}" dt="2024-03-31T02:44:26.161" v="16575" actId="478"/>
          <ac:spMkLst>
            <pc:docMk/>
            <pc:sldMk cId="3195614790" sldId="691"/>
            <ac:spMk id="20" creationId="{B945567D-61CE-7C45-2FBC-E26E2BECEAD8}"/>
          </ac:spMkLst>
        </pc:spChg>
        <pc:spChg chg="del">
          <ac:chgData name="Meena, Ramjilal" userId="04f47ffa-00dc-4f53-a1c1-93674d103375" providerId="ADAL" clId="{031C95E4-19D1-44FA-8511-AFE1489D745A}" dt="2024-03-31T02:44:05.182" v="16572" actId="478"/>
          <ac:spMkLst>
            <pc:docMk/>
            <pc:sldMk cId="3195614790" sldId="691"/>
            <ac:spMk id="21" creationId="{03F41D62-E2B6-42E5-B655-D2FD9280D3D4}"/>
          </ac:spMkLst>
        </pc:spChg>
        <pc:spChg chg="del mod">
          <ac:chgData name="Meena, Ramjilal" userId="04f47ffa-00dc-4f53-a1c1-93674d103375" providerId="ADAL" clId="{031C95E4-19D1-44FA-8511-AFE1489D745A}" dt="2024-03-31T02:44:24.984" v="16574" actId="478"/>
          <ac:spMkLst>
            <pc:docMk/>
            <pc:sldMk cId="3195614790" sldId="691"/>
            <ac:spMk id="22" creationId="{FD08011B-1737-6304-BF7D-CFCA7035539D}"/>
          </ac:spMkLst>
        </pc:spChg>
        <pc:spChg chg="add mod">
          <ac:chgData name="Meena, Ramjilal" userId="04f47ffa-00dc-4f53-a1c1-93674d103375" providerId="ADAL" clId="{031C95E4-19D1-44FA-8511-AFE1489D745A}" dt="2024-03-31T02:46:32.164" v="16585" actId="14100"/>
          <ac:spMkLst>
            <pc:docMk/>
            <pc:sldMk cId="3195614790" sldId="691"/>
            <ac:spMk id="24" creationId="{4D0EBEF4-165E-DDD7-A168-180B71799458}"/>
          </ac:spMkLst>
        </pc:spChg>
        <pc:spChg chg="add mod">
          <ac:chgData name="Meena, Ramjilal" userId="04f47ffa-00dc-4f53-a1c1-93674d103375" providerId="ADAL" clId="{031C95E4-19D1-44FA-8511-AFE1489D745A}" dt="2024-03-31T02:46:52.755" v="16589"/>
          <ac:spMkLst>
            <pc:docMk/>
            <pc:sldMk cId="3195614790" sldId="691"/>
            <ac:spMk id="27" creationId="{330383AA-8E66-E823-4608-7DE8903E8F19}"/>
          </ac:spMkLst>
        </pc:spChg>
        <pc:spChg chg="add mod">
          <ac:chgData name="Meena, Ramjilal" userId="04f47ffa-00dc-4f53-a1c1-93674d103375" providerId="ADAL" clId="{031C95E4-19D1-44FA-8511-AFE1489D745A}" dt="2024-03-31T02:47:55.885" v="16600" actId="1076"/>
          <ac:spMkLst>
            <pc:docMk/>
            <pc:sldMk cId="3195614790" sldId="691"/>
            <ac:spMk id="31" creationId="{A88B8517-9B24-7C8E-3D83-E64C371E9A32}"/>
          </ac:spMkLst>
        </pc:spChg>
        <pc:spChg chg="del">
          <ac:chgData name="Meena, Ramjilal" userId="04f47ffa-00dc-4f53-a1c1-93674d103375" providerId="ADAL" clId="{031C95E4-19D1-44FA-8511-AFE1489D745A}" dt="2024-03-31T02:42:22.547" v="16561" actId="478"/>
          <ac:spMkLst>
            <pc:docMk/>
            <pc:sldMk cId="3195614790" sldId="691"/>
            <ac:spMk id="32" creationId="{E619DB86-923A-F83A-4D88-E10F27FFB6B7}"/>
          </ac:spMkLst>
        </pc:spChg>
        <pc:picChg chg="add mod">
          <ac:chgData name="Meena, Ramjilal" userId="04f47ffa-00dc-4f53-a1c1-93674d103375" providerId="ADAL" clId="{031C95E4-19D1-44FA-8511-AFE1489D745A}" dt="2024-03-31T02:44:39.311" v="16578" actId="14100"/>
          <ac:picMkLst>
            <pc:docMk/>
            <pc:sldMk cId="3195614790" sldId="691"/>
            <ac:picMk id="7" creationId="{17F00259-EA9F-8C63-FB0C-8612875433AD}"/>
          </ac:picMkLst>
        </pc:picChg>
        <pc:picChg chg="del">
          <ac:chgData name="Meena, Ramjilal" userId="04f47ffa-00dc-4f53-a1c1-93674d103375" providerId="ADAL" clId="{031C95E4-19D1-44FA-8511-AFE1489D745A}" dt="2024-03-31T02:43:46.204" v="16568" actId="478"/>
          <ac:picMkLst>
            <pc:docMk/>
            <pc:sldMk cId="3195614790" sldId="691"/>
            <ac:picMk id="11" creationId="{228EC235-5D7A-A61A-1C40-FD5618C22034}"/>
          </ac:picMkLst>
        </pc:picChg>
        <pc:picChg chg="add mod">
          <ac:chgData name="Meena, Ramjilal" userId="04f47ffa-00dc-4f53-a1c1-93674d103375" providerId="ADAL" clId="{031C95E4-19D1-44FA-8511-AFE1489D745A}" dt="2024-03-31T02:47:28.700" v="16597" actId="14100"/>
          <ac:picMkLst>
            <pc:docMk/>
            <pc:sldMk cId="3195614790" sldId="691"/>
            <ac:picMk id="17" creationId="{D74397DD-0DA3-5F9F-5AE9-A8258005967D}"/>
          </ac:picMkLst>
        </pc:picChg>
        <pc:picChg chg="del">
          <ac:chgData name="Meena, Ramjilal" userId="04f47ffa-00dc-4f53-a1c1-93674d103375" providerId="ADAL" clId="{031C95E4-19D1-44FA-8511-AFE1489D745A}" dt="2024-03-31T02:42:17.824" v="16559" actId="478"/>
          <ac:picMkLst>
            <pc:docMk/>
            <pc:sldMk cId="3195614790" sldId="691"/>
            <ac:picMk id="25" creationId="{9F9C69FA-5034-6CC2-8367-B6EC4197EB73}"/>
          </ac:picMkLst>
        </pc:picChg>
        <pc:picChg chg="add mod">
          <ac:chgData name="Meena, Ramjilal" userId="04f47ffa-00dc-4f53-a1c1-93674d103375" providerId="ADAL" clId="{031C95E4-19D1-44FA-8511-AFE1489D745A}" dt="2024-03-31T02:47:11.761" v="16594" actId="14100"/>
          <ac:picMkLst>
            <pc:docMk/>
            <pc:sldMk cId="3195614790" sldId="691"/>
            <ac:picMk id="26" creationId="{32EE0065-2A34-78CB-5B62-F92B03538952}"/>
          </ac:picMkLst>
        </pc:picChg>
      </pc:sldChg>
      <pc:sldChg chg="addSp delSp modSp mod">
        <pc:chgData name="Meena, Ramjilal" userId="04f47ffa-00dc-4f53-a1c1-93674d103375" providerId="ADAL" clId="{031C95E4-19D1-44FA-8511-AFE1489D745A}" dt="2024-04-03T02:07:25.829" v="16743" actId="1035"/>
        <pc:sldMkLst>
          <pc:docMk/>
          <pc:sldMk cId="2332167955" sldId="692"/>
        </pc:sldMkLst>
        <pc:spChg chg="mod">
          <ac:chgData name="Meena, Ramjilal" userId="04f47ffa-00dc-4f53-a1c1-93674d103375" providerId="ADAL" clId="{031C95E4-19D1-44FA-8511-AFE1489D745A}" dt="2024-03-31T02:40:37.843" v="16552" actId="6549"/>
          <ac:spMkLst>
            <pc:docMk/>
            <pc:sldMk cId="2332167955" sldId="692"/>
            <ac:spMk id="4" creationId="{3332AEE5-98AD-BBDF-02F6-D63F99A7F892}"/>
          </ac:spMkLst>
        </pc:spChg>
        <pc:spChg chg="add mod">
          <ac:chgData name="Meena, Ramjilal" userId="04f47ffa-00dc-4f53-a1c1-93674d103375" providerId="ADAL" clId="{031C95E4-19D1-44FA-8511-AFE1489D745A}" dt="2024-04-03T02:05:52.727" v="16647"/>
          <ac:spMkLst>
            <pc:docMk/>
            <pc:sldMk cId="2332167955" sldId="692"/>
            <ac:spMk id="7" creationId="{3596E798-19A8-B775-0A7E-F8E42E1DD882}"/>
          </ac:spMkLst>
        </pc:spChg>
        <pc:spChg chg="mod">
          <ac:chgData name="Meena, Ramjilal" userId="04f47ffa-00dc-4f53-a1c1-93674d103375" providerId="ADAL" clId="{031C95E4-19D1-44FA-8511-AFE1489D745A}" dt="2024-03-31T04:41:40.355" v="16637" actId="6549"/>
          <ac:spMkLst>
            <pc:docMk/>
            <pc:sldMk cId="2332167955" sldId="692"/>
            <ac:spMk id="16" creationId="{8481E29B-7640-A1ED-C5CA-BA3C7B975247}"/>
          </ac:spMkLst>
        </pc:spChg>
        <pc:spChg chg="mod">
          <ac:chgData name="Meena, Ramjilal" userId="04f47ffa-00dc-4f53-a1c1-93674d103375" providerId="ADAL" clId="{031C95E4-19D1-44FA-8511-AFE1489D745A}" dt="2024-04-03T02:07:06.801" v="16736" actId="1076"/>
          <ac:spMkLst>
            <pc:docMk/>
            <pc:sldMk cId="2332167955" sldId="692"/>
            <ac:spMk id="19" creationId="{D11896B1-1838-9AAF-5F5B-25BEA6D8925F}"/>
          </ac:spMkLst>
        </pc:spChg>
        <pc:spChg chg="mod">
          <ac:chgData name="Meena, Ramjilal" userId="04f47ffa-00dc-4f53-a1c1-93674d103375" providerId="ADAL" clId="{031C95E4-19D1-44FA-8511-AFE1489D745A}" dt="2024-04-03T02:06:47.500" v="16734" actId="1035"/>
          <ac:spMkLst>
            <pc:docMk/>
            <pc:sldMk cId="2332167955" sldId="692"/>
            <ac:spMk id="20" creationId="{B945567D-61CE-7C45-2FBC-E26E2BECEAD8}"/>
          </ac:spMkLst>
        </pc:spChg>
        <pc:spChg chg="mod">
          <ac:chgData name="Meena, Ramjilal" userId="04f47ffa-00dc-4f53-a1c1-93674d103375" providerId="ADAL" clId="{031C95E4-19D1-44FA-8511-AFE1489D745A}" dt="2024-04-03T02:06:47.500" v="16734" actId="1035"/>
          <ac:spMkLst>
            <pc:docMk/>
            <pc:sldMk cId="2332167955" sldId="692"/>
            <ac:spMk id="21" creationId="{03F41D62-E2B6-42E5-B655-D2FD9280D3D4}"/>
          </ac:spMkLst>
        </pc:spChg>
        <pc:spChg chg="mod">
          <ac:chgData name="Meena, Ramjilal" userId="04f47ffa-00dc-4f53-a1c1-93674d103375" providerId="ADAL" clId="{031C95E4-19D1-44FA-8511-AFE1489D745A}" dt="2024-04-03T02:06:47.500" v="16734" actId="1035"/>
          <ac:spMkLst>
            <pc:docMk/>
            <pc:sldMk cId="2332167955" sldId="692"/>
            <ac:spMk id="22" creationId="{FD08011B-1737-6304-BF7D-CFCA7035539D}"/>
          </ac:spMkLst>
        </pc:spChg>
        <pc:spChg chg="del">
          <ac:chgData name="Meena, Ramjilal" userId="04f47ffa-00dc-4f53-a1c1-93674d103375" providerId="ADAL" clId="{031C95E4-19D1-44FA-8511-AFE1489D745A}" dt="2024-04-03T02:05:49.305" v="16645" actId="478"/>
          <ac:spMkLst>
            <pc:docMk/>
            <pc:sldMk cId="2332167955" sldId="692"/>
            <ac:spMk id="32" creationId="{E619DB86-923A-F83A-4D88-E10F27FFB6B7}"/>
          </ac:spMkLst>
        </pc:spChg>
        <pc:picChg chg="add mod">
          <ac:chgData name="Meena, Ramjilal" userId="04f47ffa-00dc-4f53-a1c1-93674d103375" providerId="ADAL" clId="{031C95E4-19D1-44FA-8511-AFE1489D745A}" dt="2024-04-03T02:05:52.727" v="16647"/>
          <ac:picMkLst>
            <pc:docMk/>
            <pc:sldMk cId="2332167955" sldId="692"/>
            <ac:picMk id="5" creationId="{A5622007-2EE9-B344-8B30-9BAADB68C8A0}"/>
          </ac:picMkLst>
        </pc:picChg>
        <pc:picChg chg="mod">
          <ac:chgData name="Meena, Ramjilal" userId="04f47ffa-00dc-4f53-a1c1-93674d103375" providerId="ADAL" clId="{031C95E4-19D1-44FA-8511-AFE1489D745A}" dt="2024-04-03T02:07:25.829" v="16743" actId="1035"/>
          <ac:picMkLst>
            <pc:docMk/>
            <pc:sldMk cId="2332167955" sldId="692"/>
            <ac:picMk id="11" creationId="{228EC235-5D7A-A61A-1C40-FD5618C22034}"/>
          </ac:picMkLst>
        </pc:picChg>
        <pc:picChg chg="del">
          <ac:chgData name="Meena, Ramjilal" userId="04f47ffa-00dc-4f53-a1c1-93674d103375" providerId="ADAL" clId="{031C95E4-19D1-44FA-8511-AFE1489D745A}" dt="2024-04-03T02:05:51.362" v="16646" actId="478"/>
          <ac:picMkLst>
            <pc:docMk/>
            <pc:sldMk cId="2332167955" sldId="692"/>
            <ac:picMk id="25" creationId="{9F9C69FA-5034-6CC2-8367-B6EC4197EB73}"/>
          </ac:picMkLst>
        </pc:picChg>
      </pc:sldChg>
      <pc:sldChg chg="addSp delSp modSp mod ord">
        <pc:chgData name="Meena, Ramjilal" userId="04f47ffa-00dc-4f53-a1c1-93674d103375" providerId="ADAL" clId="{031C95E4-19D1-44FA-8511-AFE1489D745A}" dt="2024-03-24T02:41:35.394" v="15317" actId="14100"/>
        <pc:sldMkLst>
          <pc:docMk/>
          <pc:sldMk cId="3992118534" sldId="694"/>
        </pc:sldMkLst>
        <pc:spChg chg="mod">
          <ac:chgData name="Meena, Ramjilal" userId="04f47ffa-00dc-4f53-a1c1-93674d103375" providerId="ADAL" clId="{031C95E4-19D1-44FA-8511-AFE1489D745A}" dt="2024-03-18T03:51:56.536" v="14915" actId="6549"/>
          <ac:spMkLst>
            <pc:docMk/>
            <pc:sldMk cId="3992118534" sldId="694"/>
            <ac:spMk id="4" creationId="{3332AEE5-98AD-BBDF-02F6-D63F99A7F892}"/>
          </ac:spMkLst>
        </pc:spChg>
        <pc:spChg chg="mod">
          <ac:chgData name="Meena, Ramjilal" userId="04f47ffa-00dc-4f53-a1c1-93674d103375" providerId="ADAL" clId="{031C95E4-19D1-44FA-8511-AFE1489D745A}" dt="2024-03-19T02:13:41.453" v="14969" actId="6549"/>
          <ac:spMkLst>
            <pc:docMk/>
            <pc:sldMk cId="3992118534" sldId="694"/>
            <ac:spMk id="5" creationId="{D8B2BADF-769C-4332-583F-ADBCA38722D1}"/>
          </ac:spMkLst>
        </pc:spChg>
        <pc:spChg chg="add mod">
          <ac:chgData name="Meena, Ramjilal" userId="04f47ffa-00dc-4f53-a1c1-93674d103375" providerId="ADAL" clId="{031C95E4-19D1-44FA-8511-AFE1489D745A}" dt="2024-03-24T02:40:35.083" v="15307"/>
          <ac:spMkLst>
            <pc:docMk/>
            <pc:sldMk cId="3992118534" sldId="694"/>
            <ac:spMk id="13" creationId="{78E74B66-38D9-6D00-8CC9-709B1A372E8D}"/>
          </ac:spMkLst>
        </pc:spChg>
        <pc:spChg chg="mod">
          <ac:chgData name="Meena, Ramjilal" userId="04f47ffa-00dc-4f53-a1c1-93674d103375" providerId="ADAL" clId="{031C95E4-19D1-44FA-8511-AFE1489D745A}" dt="2024-03-18T03:52:28.507" v="14924" actId="20577"/>
          <ac:spMkLst>
            <pc:docMk/>
            <pc:sldMk cId="3992118534" sldId="694"/>
            <ac:spMk id="16" creationId="{8481E29B-7640-A1ED-C5CA-BA3C7B975247}"/>
          </ac:spMkLst>
        </pc:spChg>
        <pc:spChg chg="del">
          <ac:chgData name="Meena, Ramjilal" userId="04f47ffa-00dc-4f53-a1c1-93674d103375" providerId="ADAL" clId="{031C95E4-19D1-44FA-8511-AFE1489D745A}" dt="2024-03-24T02:40:34.726" v="15306" actId="478"/>
          <ac:spMkLst>
            <pc:docMk/>
            <pc:sldMk cId="3992118534" sldId="694"/>
            <ac:spMk id="21" creationId="{92CB3A97-63DC-49A0-F4D3-11880C13B6A8}"/>
          </ac:spMkLst>
        </pc:spChg>
        <pc:picChg chg="add del mod">
          <ac:chgData name="Meena, Ramjilal" userId="04f47ffa-00dc-4f53-a1c1-93674d103375" providerId="ADAL" clId="{031C95E4-19D1-44FA-8511-AFE1489D745A}" dt="2024-03-24T02:41:30.374" v="15316" actId="478"/>
          <ac:picMkLst>
            <pc:docMk/>
            <pc:sldMk cId="3992118534" sldId="694"/>
            <ac:picMk id="7" creationId="{486EE520-5D3E-B988-D2E9-EF3F99F12115}"/>
          </ac:picMkLst>
        </pc:picChg>
        <pc:picChg chg="add mod">
          <ac:chgData name="Meena, Ramjilal" userId="04f47ffa-00dc-4f53-a1c1-93674d103375" providerId="ADAL" clId="{031C95E4-19D1-44FA-8511-AFE1489D745A}" dt="2024-03-24T02:40:50.094" v="15313" actId="14100"/>
          <ac:picMkLst>
            <pc:docMk/>
            <pc:sldMk cId="3992118534" sldId="694"/>
            <ac:picMk id="12" creationId="{B090F9F5-73B4-C164-D0B9-83EC3FFCA900}"/>
          </ac:picMkLst>
        </pc:picChg>
        <pc:picChg chg="del">
          <ac:chgData name="Meena, Ramjilal" userId="04f47ffa-00dc-4f53-a1c1-93674d103375" providerId="ADAL" clId="{031C95E4-19D1-44FA-8511-AFE1489D745A}" dt="2024-03-18T03:53:56.728" v="14958" actId="478"/>
          <ac:picMkLst>
            <pc:docMk/>
            <pc:sldMk cId="3992118534" sldId="694"/>
            <ac:picMk id="20" creationId="{D2D74AD7-AF84-B25C-90FD-DA26CCA1233D}"/>
          </ac:picMkLst>
        </pc:picChg>
        <pc:picChg chg="mod">
          <ac:chgData name="Meena, Ramjilal" userId="04f47ffa-00dc-4f53-a1c1-93674d103375" providerId="ADAL" clId="{031C95E4-19D1-44FA-8511-AFE1489D745A}" dt="2024-03-24T02:41:35.394" v="15317" actId="14100"/>
          <ac:picMkLst>
            <pc:docMk/>
            <pc:sldMk cId="3992118534" sldId="694"/>
            <ac:picMk id="33" creationId="{6120D83A-1EFE-2092-1D65-E7281E98997E}"/>
          </ac:picMkLst>
        </pc:picChg>
      </pc:sldChg>
      <pc:sldChg chg="addSp delSp modSp mod ord">
        <pc:chgData name="Meena, Ramjilal" userId="04f47ffa-00dc-4f53-a1c1-93674d103375" providerId="ADAL" clId="{031C95E4-19D1-44FA-8511-AFE1489D745A}" dt="2024-03-31T01:23:09.285" v="16040" actId="20577"/>
        <pc:sldMkLst>
          <pc:docMk/>
          <pc:sldMk cId="1291327626" sldId="695"/>
        </pc:sldMkLst>
        <pc:spChg chg="mod">
          <ac:chgData name="Meena, Ramjilal" userId="04f47ffa-00dc-4f53-a1c1-93674d103375" providerId="ADAL" clId="{031C95E4-19D1-44FA-8511-AFE1489D745A}" dt="2024-03-24T02:46:48.182" v="15377" actId="6549"/>
          <ac:spMkLst>
            <pc:docMk/>
            <pc:sldMk cId="1291327626" sldId="695"/>
            <ac:spMk id="4" creationId="{3332AEE5-98AD-BBDF-02F6-D63F99A7F892}"/>
          </ac:spMkLst>
        </pc:spChg>
        <pc:spChg chg="del mod">
          <ac:chgData name="Meena, Ramjilal" userId="04f47ffa-00dc-4f53-a1c1-93674d103375" providerId="ADAL" clId="{031C95E4-19D1-44FA-8511-AFE1489D745A}" dt="2024-03-24T02:46:26.874" v="15371" actId="478"/>
          <ac:spMkLst>
            <pc:docMk/>
            <pc:sldMk cId="1291327626" sldId="695"/>
            <ac:spMk id="5" creationId="{D8B2BADF-769C-4332-583F-ADBCA38722D1}"/>
          </ac:spMkLst>
        </pc:spChg>
        <pc:spChg chg="mod">
          <ac:chgData name="Meena, Ramjilal" userId="04f47ffa-00dc-4f53-a1c1-93674d103375" providerId="ADAL" clId="{031C95E4-19D1-44FA-8511-AFE1489D745A}" dt="2024-03-31T01:23:09.285" v="16040" actId="20577"/>
          <ac:spMkLst>
            <pc:docMk/>
            <pc:sldMk cId="1291327626" sldId="695"/>
            <ac:spMk id="16" creationId="{8481E29B-7640-A1ED-C5CA-BA3C7B975247}"/>
          </ac:spMkLst>
        </pc:spChg>
        <pc:spChg chg="del">
          <ac:chgData name="Meena, Ramjilal" userId="04f47ffa-00dc-4f53-a1c1-93674d103375" providerId="ADAL" clId="{031C95E4-19D1-44FA-8511-AFE1489D745A}" dt="2024-03-29T07:28:52.175" v="15818" actId="478"/>
          <ac:spMkLst>
            <pc:docMk/>
            <pc:sldMk cId="1291327626" sldId="695"/>
            <ac:spMk id="17" creationId="{4C5F62B0-8CE0-355C-E7D4-98B8FA30DFD4}"/>
          </ac:spMkLst>
        </pc:spChg>
        <pc:spChg chg="add mod">
          <ac:chgData name="Meena, Ramjilal" userId="04f47ffa-00dc-4f53-a1c1-93674d103375" providerId="ADAL" clId="{031C95E4-19D1-44FA-8511-AFE1489D745A}" dt="2024-03-29T07:24:26.715" v="15814"/>
          <ac:spMkLst>
            <pc:docMk/>
            <pc:sldMk cId="1291327626" sldId="695"/>
            <ac:spMk id="19" creationId="{50B28067-6A32-9B46-909B-9B561A8D5DD3}"/>
          </ac:spMkLst>
        </pc:spChg>
        <pc:spChg chg="del">
          <ac:chgData name="Meena, Ramjilal" userId="04f47ffa-00dc-4f53-a1c1-93674d103375" providerId="ADAL" clId="{031C95E4-19D1-44FA-8511-AFE1489D745A}" dt="2024-03-29T07:24:25.600" v="15813" actId="478"/>
          <ac:spMkLst>
            <pc:docMk/>
            <pc:sldMk cId="1291327626" sldId="695"/>
            <ac:spMk id="21" creationId="{92CB3A97-63DC-49A0-F4D3-11880C13B6A8}"/>
          </ac:spMkLst>
        </pc:spChg>
        <pc:spChg chg="add mod">
          <ac:chgData name="Meena, Ramjilal" userId="04f47ffa-00dc-4f53-a1c1-93674d103375" providerId="ADAL" clId="{031C95E4-19D1-44FA-8511-AFE1489D745A}" dt="2024-03-29T07:28:53.185" v="15819"/>
          <ac:spMkLst>
            <pc:docMk/>
            <pc:sldMk cId="1291327626" sldId="695"/>
            <ac:spMk id="24" creationId="{23075E13-158D-2515-B381-DA23C7A20CFF}"/>
          </ac:spMkLst>
        </pc:spChg>
        <pc:spChg chg="add del mod">
          <ac:chgData name="Meena, Ramjilal" userId="04f47ffa-00dc-4f53-a1c1-93674d103375" providerId="ADAL" clId="{031C95E4-19D1-44FA-8511-AFE1489D745A}" dt="2024-03-29T07:29:29.630" v="15829" actId="478"/>
          <ac:spMkLst>
            <pc:docMk/>
            <pc:sldMk cId="1291327626" sldId="695"/>
            <ac:spMk id="25" creationId="{DEE14C64-C04B-09DB-7F63-A418787AD4F5}"/>
          </ac:spMkLst>
        </pc:spChg>
        <pc:spChg chg="add del mod">
          <ac:chgData name="Meena, Ramjilal" userId="04f47ffa-00dc-4f53-a1c1-93674d103375" providerId="ADAL" clId="{031C95E4-19D1-44FA-8511-AFE1489D745A}" dt="2024-03-29T07:32:51.755" v="15878" actId="478"/>
          <ac:spMkLst>
            <pc:docMk/>
            <pc:sldMk cId="1291327626" sldId="695"/>
            <ac:spMk id="26" creationId="{9C978B5E-F7F8-1856-E9ED-6A9BE79B64D7}"/>
          </ac:spMkLst>
        </pc:spChg>
        <pc:spChg chg="add del mod">
          <ac:chgData name="Meena, Ramjilal" userId="04f47ffa-00dc-4f53-a1c1-93674d103375" providerId="ADAL" clId="{031C95E4-19D1-44FA-8511-AFE1489D745A}" dt="2024-03-29T07:33:16.349" v="15887" actId="478"/>
          <ac:spMkLst>
            <pc:docMk/>
            <pc:sldMk cId="1291327626" sldId="695"/>
            <ac:spMk id="27" creationId="{7FEF1415-62ED-C4F8-2969-08FB06410850}"/>
          </ac:spMkLst>
        </pc:spChg>
        <pc:spChg chg="add del mod">
          <ac:chgData name="Meena, Ramjilal" userId="04f47ffa-00dc-4f53-a1c1-93674d103375" providerId="ADAL" clId="{031C95E4-19D1-44FA-8511-AFE1489D745A}" dt="2024-03-29T07:31:58.325" v="15871" actId="478"/>
          <ac:spMkLst>
            <pc:docMk/>
            <pc:sldMk cId="1291327626" sldId="695"/>
            <ac:spMk id="32" creationId="{E29BEFDF-9270-BB94-972D-8EBCB181A6DC}"/>
          </ac:spMkLst>
        </pc:spChg>
        <pc:spChg chg="add del mod">
          <ac:chgData name="Meena, Ramjilal" userId="04f47ffa-00dc-4f53-a1c1-93674d103375" providerId="ADAL" clId="{031C95E4-19D1-44FA-8511-AFE1489D745A}" dt="2024-03-29T07:32:44.736" v="15874" actId="478"/>
          <ac:spMkLst>
            <pc:docMk/>
            <pc:sldMk cId="1291327626" sldId="695"/>
            <ac:spMk id="35" creationId="{4AF62A70-3D5B-B4AA-DD01-49F6FE83FD00}"/>
          </ac:spMkLst>
        </pc:spChg>
        <pc:spChg chg="del">
          <ac:chgData name="Meena, Ramjilal" userId="04f47ffa-00dc-4f53-a1c1-93674d103375" providerId="ADAL" clId="{031C95E4-19D1-44FA-8511-AFE1489D745A}" dt="2024-03-29T07:29:23.465" v="15827" actId="478"/>
          <ac:spMkLst>
            <pc:docMk/>
            <pc:sldMk cId="1291327626" sldId="695"/>
            <ac:spMk id="36" creationId="{9A22C54D-503F-78C1-2503-4BDA8380EB18}"/>
          </ac:spMkLst>
        </pc:spChg>
        <pc:spChg chg="del">
          <ac:chgData name="Meena, Ramjilal" userId="04f47ffa-00dc-4f53-a1c1-93674d103375" providerId="ADAL" clId="{031C95E4-19D1-44FA-8511-AFE1489D745A}" dt="2024-03-29T07:29:14.413" v="15825" actId="478"/>
          <ac:spMkLst>
            <pc:docMk/>
            <pc:sldMk cId="1291327626" sldId="695"/>
            <ac:spMk id="37" creationId="{6065ECBD-841E-82AE-40E3-606FDA348707}"/>
          </ac:spMkLst>
        </pc:spChg>
        <pc:spChg chg="add del mod">
          <ac:chgData name="Meena, Ramjilal" userId="04f47ffa-00dc-4f53-a1c1-93674d103375" providerId="ADAL" clId="{031C95E4-19D1-44FA-8511-AFE1489D745A}" dt="2024-03-29T07:33:21.435" v="15889" actId="478"/>
          <ac:spMkLst>
            <pc:docMk/>
            <pc:sldMk cId="1291327626" sldId="695"/>
            <ac:spMk id="40" creationId="{70406B26-DE4E-CAB3-4F4B-203AA968295A}"/>
          </ac:spMkLst>
        </pc:spChg>
        <pc:spChg chg="add mod">
          <ac:chgData name="Meena, Ramjilal" userId="04f47ffa-00dc-4f53-a1c1-93674d103375" providerId="ADAL" clId="{031C95E4-19D1-44FA-8511-AFE1489D745A}" dt="2024-03-29T07:33:16.993" v="15888"/>
          <ac:spMkLst>
            <pc:docMk/>
            <pc:sldMk cId="1291327626" sldId="695"/>
            <ac:spMk id="41" creationId="{743D0D6D-5C62-D403-F2A7-12025382E286}"/>
          </ac:spMkLst>
        </pc:spChg>
        <pc:picChg chg="add del mod">
          <ac:chgData name="Meena, Ramjilal" userId="04f47ffa-00dc-4f53-a1c1-93674d103375" providerId="ADAL" clId="{031C95E4-19D1-44FA-8511-AFE1489D745A}" dt="2024-03-29T07:30:04.836" v="15832" actId="478"/>
          <ac:picMkLst>
            <pc:docMk/>
            <pc:sldMk cId="1291327626" sldId="695"/>
            <ac:picMk id="5" creationId="{EA177753-6825-717E-F10C-4EAB84462968}"/>
          </ac:picMkLst>
        </pc:picChg>
        <pc:picChg chg="add del">
          <ac:chgData name="Meena, Ramjilal" userId="04f47ffa-00dc-4f53-a1c1-93674d103375" providerId="ADAL" clId="{031C95E4-19D1-44FA-8511-AFE1489D745A}" dt="2024-03-29T07:23:28.020" v="15799" actId="478"/>
          <ac:picMkLst>
            <pc:docMk/>
            <pc:sldMk cId="1291327626" sldId="695"/>
            <ac:picMk id="7" creationId="{5A2BF199-C660-E15B-AA38-6A10786E5EB5}"/>
          </ac:picMkLst>
        </pc:picChg>
        <pc:picChg chg="add del mod">
          <ac:chgData name="Meena, Ramjilal" userId="04f47ffa-00dc-4f53-a1c1-93674d103375" providerId="ADAL" clId="{031C95E4-19D1-44FA-8511-AFE1489D745A}" dt="2024-03-29T07:28:46.523" v="15815" actId="478"/>
          <ac:picMkLst>
            <pc:docMk/>
            <pc:sldMk cId="1291327626" sldId="695"/>
            <ac:picMk id="12" creationId="{1D2ABF7A-2DEC-3027-2D02-C19358DE7061}"/>
          </ac:picMkLst>
        </pc:picChg>
        <pc:picChg chg="del mod">
          <ac:chgData name="Meena, Ramjilal" userId="04f47ffa-00dc-4f53-a1c1-93674d103375" providerId="ADAL" clId="{031C95E4-19D1-44FA-8511-AFE1489D745A}" dt="2024-03-24T02:46:38.857" v="15374" actId="478"/>
          <ac:picMkLst>
            <pc:docMk/>
            <pc:sldMk cId="1291327626" sldId="695"/>
            <ac:picMk id="13" creationId="{FF696C5E-4D63-A816-B0DB-7256872A94AA}"/>
          </ac:picMkLst>
        </pc:picChg>
        <pc:picChg chg="add mod">
          <ac:chgData name="Meena, Ramjilal" userId="04f47ffa-00dc-4f53-a1c1-93674d103375" providerId="ADAL" clId="{031C95E4-19D1-44FA-8511-AFE1489D745A}" dt="2024-03-29T07:24:21.907" v="15812" actId="14100"/>
          <ac:picMkLst>
            <pc:docMk/>
            <pc:sldMk cId="1291327626" sldId="695"/>
            <ac:picMk id="18" creationId="{7EBD7222-B6FA-969C-1D12-512296875557}"/>
          </ac:picMkLst>
        </pc:picChg>
        <pc:picChg chg="add mod">
          <ac:chgData name="Meena, Ramjilal" userId="04f47ffa-00dc-4f53-a1c1-93674d103375" providerId="ADAL" clId="{031C95E4-19D1-44FA-8511-AFE1489D745A}" dt="2024-03-29T07:29:08.630" v="15824" actId="14100"/>
          <ac:picMkLst>
            <pc:docMk/>
            <pc:sldMk cId="1291327626" sldId="695"/>
            <ac:picMk id="22" creationId="{59E1624A-E72B-2AAB-D8E1-397ACF8C4CDF}"/>
          </ac:picMkLst>
        </pc:picChg>
        <pc:picChg chg="add del mod">
          <ac:chgData name="Meena, Ramjilal" userId="04f47ffa-00dc-4f53-a1c1-93674d103375" providerId="ADAL" clId="{031C95E4-19D1-44FA-8511-AFE1489D745A}" dt="2024-03-29T07:32:46.638" v="15876" actId="478"/>
          <ac:picMkLst>
            <pc:docMk/>
            <pc:sldMk cId="1291327626" sldId="695"/>
            <ac:picMk id="31" creationId="{302D7597-DC65-6D80-DAC3-F7C0D9D94D1F}"/>
          </ac:picMkLst>
        </pc:picChg>
        <pc:picChg chg="del">
          <ac:chgData name="Meena, Ramjilal" userId="04f47ffa-00dc-4f53-a1c1-93674d103375" providerId="ADAL" clId="{031C95E4-19D1-44FA-8511-AFE1489D745A}" dt="2024-03-24T02:46:40.646" v="15375" actId="478"/>
          <ac:picMkLst>
            <pc:docMk/>
            <pc:sldMk cId="1291327626" sldId="695"/>
            <ac:picMk id="32" creationId="{0C3E18E9-F542-A5A6-AAE7-3A60BB5C783F}"/>
          </ac:picMkLst>
        </pc:picChg>
        <pc:picChg chg="add del mod">
          <ac:chgData name="Meena, Ramjilal" userId="04f47ffa-00dc-4f53-a1c1-93674d103375" providerId="ADAL" clId="{031C95E4-19D1-44FA-8511-AFE1489D745A}" dt="2024-03-29T07:32:45.491" v="15875" actId="478"/>
          <ac:picMkLst>
            <pc:docMk/>
            <pc:sldMk cId="1291327626" sldId="695"/>
            <ac:picMk id="34" creationId="{04F1E311-CE1D-244C-6E8B-90CFFEA58AB2}"/>
          </ac:picMkLst>
        </pc:picChg>
        <pc:picChg chg="add mod">
          <ac:chgData name="Meena, Ramjilal" userId="04f47ffa-00dc-4f53-a1c1-93674d103375" providerId="ADAL" clId="{031C95E4-19D1-44FA-8511-AFE1489D745A}" dt="2024-03-29T07:33:26.480" v="15890" actId="1440"/>
          <ac:picMkLst>
            <pc:docMk/>
            <pc:sldMk cId="1291327626" sldId="695"/>
            <ac:picMk id="39" creationId="{D0D69728-BFCE-6418-6E0D-BA0C7DB1EFA3}"/>
          </ac:picMkLst>
        </pc:picChg>
        <pc:picChg chg="del">
          <ac:chgData name="Meena, Ramjilal" userId="04f47ffa-00dc-4f53-a1c1-93674d103375" providerId="ADAL" clId="{031C95E4-19D1-44FA-8511-AFE1489D745A}" dt="2024-03-24T02:46:37.445" v="15372" actId="478"/>
          <ac:picMkLst>
            <pc:docMk/>
            <pc:sldMk cId="1291327626" sldId="695"/>
            <ac:picMk id="1026" creationId="{547CF0DF-F6C6-FE6D-7DE8-7D1C04524078}"/>
          </ac:picMkLst>
        </pc:picChg>
      </pc:sldChg>
      <pc:sldChg chg="delSp modSp add del mod">
        <pc:chgData name="Meena, Ramjilal" userId="04f47ffa-00dc-4f53-a1c1-93674d103375" providerId="ADAL" clId="{031C95E4-19D1-44FA-8511-AFE1489D745A}" dt="2024-03-19T02:14:04.196" v="14970" actId="47"/>
        <pc:sldMkLst>
          <pc:docMk/>
          <pc:sldMk cId="2848264541" sldId="696"/>
        </pc:sldMkLst>
        <pc:spChg chg="mod">
          <ac:chgData name="Meena, Ramjilal" userId="04f47ffa-00dc-4f53-a1c1-93674d103375" providerId="ADAL" clId="{031C95E4-19D1-44FA-8511-AFE1489D745A}" dt="2024-03-14T11:33:26.209" v="14591" actId="1076"/>
          <ac:spMkLst>
            <pc:docMk/>
            <pc:sldMk cId="2848264541" sldId="696"/>
            <ac:spMk id="7" creationId="{6FD8F052-4903-0C0A-6F9B-8C5A4707BDCE}"/>
          </ac:spMkLst>
        </pc:spChg>
        <pc:spChg chg="del">
          <ac:chgData name="Meena, Ramjilal" userId="04f47ffa-00dc-4f53-a1c1-93674d103375" providerId="ADAL" clId="{031C95E4-19D1-44FA-8511-AFE1489D745A}" dt="2024-03-14T11:33:23.394" v="14590" actId="478"/>
          <ac:spMkLst>
            <pc:docMk/>
            <pc:sldMk cId="2848264541" sldId="696"/>
            <ac:spMk id="9" creationId="{5653BED2-7E51-E035-8046-9A98DA8A3FFE}"/>
          </ac:spMkLst>
        </pc:spChg>
      </pc:sldChg>
      <pc:sldChg chg="addSp delSp modSp mod">
        <pc:chgData name="Meena, Ramjilal" userId="04f47ffa-00dc-4f53-a1c1-93674d103375" providerId="ADAL" clId="{031C95E4-19D1-44FA-8511-AFE1489D745A}" dt="2024-03-18T01:46:56.375" v="14825" actId="1076"/>
        <pc:sldMkLst>
          <pc:docMk/>
          <pc:sldMk cId="40992331" sldId="697"/>
        </pc:sldMkLst>
        <pc:spChg chg="mod">
          <ac:chgData name="Meena, Ramjilal" userId="04f47ffa-00dc-4f53-a1c1-93674d103375" providerId="ADAL" clId="{031C95E4-19D1-44FA-8511-AFE1489D745A}" dt="2024-03-18T01:46:56.375" v="14825" actId="1076"/>
          <ac:spMkLst>
            <pc:docMk/>
            <pc:sldMk cId="40992331" sldId="697"/>
            <ac:spMk id="5" creationId="{15272F5B-454A-1207-163C-703B7A26AB09}"/>
          </ac:spMkLst>
        </pc:spChg>
        <pc:spChg chg="mod">
          <ac:chgData name="Meena, Ramjilal" userId="04f47ffa-00dc-4f53-a1c1-93674d103375" providerId="ADAL" clId="{031C95E4-19D1-44FA-8511-AFE1489D745A}" dt="2024-03-18T01:46:49.830" v="14824" actId="404"/>
          <ac:spMkLst>
            <pc:docMk/>
            <pc:sldMk cId="40992331" sldId="697"/>
            <ac:spMk id="16" creationId="{8481E29B-7640-A1ED-C5CA-BA3C7B975247}"/>
          </ac:spMkLst>
        </pc:spChg>
        <pc:spChg chg="del">
          <ac:chgData name="Meena, Ramjilal" userId="04f47ffa-00dc-4f53-a1c1-93674d103375" providerId="ADAL" clId="{031C95E4-19D1-44FA-8511-AFE1489D745A}" dt="2024-03-18T01:39:15.406" v="14785" actId="478"/>
          <ac:spMkLst>
            <pc:docMk/>
            <pc:sldMk cId="40992331" sldId="697"/>
            <ac:spMk id="25" creationId="{1C13696C-1005-E60B-75BE-84D0FB4D863D}"/>
          </ac:spMkLst>
        </pc:spChg>
        <pc:spChg chg="del">
          <ac:chgData name="Meena, Ramjilal" userId="04f47ffa-00dc-4f53-a1c1-93674d103375" providerId="ADAL" clId="{031C95E4-19D1-44FA-8511-AFE1489D745A}" dt="2024-03-18T01:43:24.909" v="14794" actId="478"/>
          <ac:spMkLst>
            <pc:docMk/>
            <pc:sldMk cId="40992331" sldId="697"/>
            <ac:spMk id="26" creationId="{D892C975-EF79-F3ED-FA7B-760428B0F0C1}"/>
          </ac:spMkLst>
        </pc:spChg>
        <pc:spChg chg="add del mod">
          <ac:chgData name="Meena, Ramjilal" userId="04f47ffa-00dc-4f53-a1c1-93674d103375" providerId="ADAL" clId="{031C95E4-19D1-44FA-8511-AFE1489D745A}" dt="2024-03-18T01:45:22.141" v="14812" actId="478"/>
          <ac:spMkLst>
            <pc:docMk/>
            <pc:sldMk cId="40992331" sldId="697"/>
            <ac:spMk id="32" creationId="{6A46243E-036C-E304-933C-91CB794FE639}"/>
          </ac:spMkLst>
        </pc:spChg>
        <pc:spChg chg="add del mod">
          <ac:chgData name="Meena, Ramjilal" userId="04f47ffa-00dc-4f53-a1c1-93674d103375" providerId="ADAL" clId="{031C95E4-19D1-44FA-8511-AFE1489D745A}" dt="2024-03-18T01:45:08.144" v="14804" actId="478"/>
          <ac:spMkLst>
            <pc:docMk/>
            <pc:sldMk cId="40992331" sldId="697"/>
            <ac:spMk id="35" creationId="{C5893170-DE7D-F9BD-7BF0-C3A0D28715B6}"/>
          </ac:spMkLst>
        </pc:spChg>
        <pc:spChg chg="add del mod">
          <ac:chgData name="Meena, Ramjilal" userId="04f47ffa-00dc-4f53-a1c1-93674d103375" providerId="ADAL" clId="{031C95E4-19D1-44FA-8511-AFE1489D745A}" dt="2024-03-18T01:45:28.317" v="14814" actId="478"/>
          <ac:spMkLst>
            <pc:docMk/>
            <pc:sldMk cId="40992331" sldId="697"/>
            <ac:spMk id="38" creationId="{1EB5754B-6148-953B-FE15-B6EA030618DC}"/>
          </ac:spMkLst>
        </pc:spChg>
        <pc:spChg chg="add mod">
          <ac:chgData name="Meena, Ramjilal" userId="04f47ffa-00dc-4f53-a1c1-93674d103375" providerId="ADAL" clId="{031C95E4-19D1-44FA-8511-AFE1489D745A}" dt="2024-03-18T01:45:22.551" v="14813"/>
          <ac:spMkLst>
            <pc:docMk/>
            <pc:sldMk cId="40992331" sldId="697"/>
            <ac:spMk id="39" creationId="{676B8E2B-5203-DD84-E7A5-EC6E0DA0F7E1}"/>
          </ac:spMkLst>
        </pc:spChg>
        <pc:spChg chg="add mod">
          <ac:chgData name="Meena, Ramjilal" userId="04f47ffa-00dc-4f53-a1c1-93674d103375" providerId="ADAL" clId="{031C95E4-19D1-44FA-8511-AFE1489D745A}" dt="2024-03-18T01:45:28.803" v="14815"/>
          <ac:spMkLst>
            <pc:docMk/>
            <pc:sldMk cId="40992331" sldId="697"/>
            <ac:spMk id="40" creationId="{42967F9B-721B-B5D5-57A6-4D1AADB81D31}"/>
          </ac:spMkLst>
        </pc:spChg>
        <pc:picChg chg="add mod">
          <ac:chgData name="Meena, Ramjilal" userId="04f47ffa-00dc-4f53-a1c1-93674d103375" providerId="ADAL" clId="{031C95E4-19D1-44FA-8511-AFE1489D745A}" dt="2024-03-18T01:32:29.015" v="14774" actId="14100"/>
          <ac:picMkLst>
            <pc:docMk/>
            <pc:sldMk cId="40992331" sldId="697"/>
            <ac:picMk id="11" creationId="{A2C8F5EE-2995-BE01-02A3-0E64F804E1A7}"/>
          </ac:picMkLst>
        </pc:picChg>
        <pc:picChg chg="add del mod">
          <ac:chgData name="Meena, Ramjilal" userId="04f47ffa-00dc-4f53-a1c1-93674d103375" providerId="ADAL" clId="{031C95E4-19D1-44FA-8511-AFE1489D745A}" dt="2024-03-18T01:39:41.595" v="14791" actId="478"/>
          <ac:picMkLst>
            <pc:docMk/>
            <pc:sldMk cId="40992331" sldId="697"/>
            <ac:picMk id="13" creationId="{5065D7E2-757F-A4F7-53A8-4166F4FFC572}"/>
          </ac:picMkLst>
        </pc:picChg>
        <pc:picChg chg="del">
          <ac:chgData name="Meena, Ramjilal" userId="04f47ffa-00dc-4f53-a1c1-93674d103375" providerId="ADAL" clId="{031C95E4-19D1-44FA-8511-AFE1489D745A}" dt="2024-03-18T01:32:12.919" v="14770" actId="478"/>
          <ac:picMkLst>
            <pc:docMk/>
            <pc:sldMk cId="40992331" sldId="697"/>
            <ac:picMk id="17" creationId="{E9747278-6A0D-CACA-F8BC-CFF129940FD2}"/>
          </ac:picMkLst>
        </pc:picChg>
        <pc:picChg chg="del">
          <ac:chgData name="Meena, Ramjilal" userId="04f47ffa-00dc-4f53-a1c1-93674d103375" providerId="ADAL" clId="{031C95E4-19D1-44FA-8511-AFE1489D745A}" dt="2024-03-18T01:38:00.148" v="14775" actId="478"/>
          <ac:picMkLst>
            <pc:docMk/>
            <pc:sldMk cId="40992331" sldId="697"/>
            <ac:picMk id="22" creationId="{8AF4FC4D-571A-4BB4-9AA9-30DBA78D4D33}"/>
          </ac:picMkLst>
        </pc:picChg>
        <pc:picChg chg="add del mod">
          <ac:chgData name="Meena, Ramjilal" userId="04f47ffa-00dc-4f53-a1c1-93674d103375" providerId="ADAL" clId="{031C95E4-19D1-44FA-8511-AFE1489D745A}" dt="2024-03-18T01:38:43.682" v="14782" actId="478"/>
          <ac:picMkLst>
            <pc:docMk/>
            <pc:sldMk cId="40992331" sldId="697"/>
            <ac:picMk id="24" creationId="{675F7506-3B7E-D17B-1D3C-CEC4DC7B239C}"/>
          </ac:picMkLst>
        </pc:picChg>
        <pc:picChg chg="add del mod">
          <ac:chgData name="Meena, Ramjilal" userId="04f47ffa-00dc-4f53-a1c1-93674d103375" providerId="ADAL" clId="{031C95E4-19D1-44FA-8511-AFE1489D745A}" dt="2024-03-18T01:39:41.595" v="14791" actId="478"/>
          <ac:picMkLst>
            <pc:docMk/>
            <pc:sldMk cId="40992331" sldId="697"/>
            <ac:picMk id="31" creationId="{94E3A3F5-91E3-440D-693F-4994B15C93C0}"/>
          </ac:picMkLst>
        </pc:picChg>
        <pc:picChg chg="add mod">
          <ac:chgData name="Meena, Ramjilal" userId="04f47ffa-00dc-4f53-a1c1-93674d103375" providerId="ADAL" clId="{031C95E4-19D1-44FA-8511-AFE1489D745A}" dt="2024-03-18T01:44:35.885" v="14802" actId="14100"/>
          <ac:picMkLst>
            <pc:docMk/>
            <pc:sldMk cId="40992331" sldId="697"/>
            <ac:picMk id="34" creationId="{2DCEB1CC-AD8F-AD5C-5E46-42474ACEC619}"/>
          </ac:picMkLst>
        </pc:picChg>
        <pc:picChg chg="add mod">
          <ac:chgData name="Meena, Ramjilal" userId="04f47ffa-00dc-4f53-a1c1-93674d103375" providerId="ADAL" clId="{031C95E4-19D1-44FA-8511-AFE1489D745A}" dt="2024-03-18T01:45:15.639" v="14811" actId="1035"/>
          <ac:picMkLst>
            <pc:docMk/>
            <pc:sldMk cId="40992331" sldId="697"/>
            <ac:picMk id="37" creationId="{69F06A7A-D900-73D7-76BE-4D1BA5D4F221}"/>
          </ac:picMkLst>
        </pc:picChg>
      </pc:sldChg>
      <pc:sldChg chg="addSp delSp modSp mod">
        <pc:chgData name="Meena, Ramjilal" userId="04f47ffa-00dc-4f53-a1c1-93674d103375" providerId="ADAL" clId="{031C95E4-19D1-44FA-8511-AFE1489D745A}" dt="2024-03-22T01:47:25.994" v="15104" actId="478"/>
        <pc:sldMkLst>
          <pc:docMk/>
          <pc:sldMk cId="1530813459" sldId="698"/>
        </pc:sldMkLst>
        <pc:spChg chg="mod">
          <ac:chgData name="Meena, Ramjilal" userId="04f47ffa-00dc-4f53-a1c1-93674d103375" providerId="ADAL" clId="{031C95E4-19D1-44FA-8511-AFE1489D745A}" dt="2024-03-18T03:44:14.843" v="14861" actId="6549"/>
          <ac:spMkLst>
            <pc:docMk/>
            <pc:sldMk cId="1530813459" sldId="698"/>
            <ac:spMk id="4" creationId="{3332AEE5-98AD-BBDF-02F6-D63F99A7F892}"/>
          </ac:spMkLst>
        </pc:spChg>
        <pc:spChg chg="del mod">
          <ac:chgData name="Meena, Ramjilal" userId="04f47ffa-00dc-4f53-a1c1-93674d103375" providerId="ADAL" clId="{031C95E4-19D1-44FA-8511-AFE1489D745A}" dt="2024-03-19T02:59:23.761" v="14991" actId="478"/>
          <ac:spMkLst>
            <pc:docMk/>
            <pc:sldMk cId="1530813459" sldId="698"/>
            <ac:spMk id="5" creationId="{15272F5B-454A-1207-163C-703B7A26AB09}"/>
          </ac:spMkLst>
        </pc:spChg>
        <pc:spChg chg="add mod">
          <ac:chgData name="Meena, Ramjilal" userId="04f47ffa-00dc-4f53-a1c1-93674d103375" providerId="ADAL" clId="{031C95E4-19D1-44FA-8511-AFE1489D745A}" dt="2024-03-19T02:58:26.967" v="14982"/>
          <ac:spMkLst>
            <pc:docMk/>
            <pc:sldMk cId="1530813459" sldId="698"/>
            <ac:spMk id="7" creationId="{75F27CD1-843D-7513-107B-DEF90497CB7D}"/>
          </ac:spMkLst>
        </pc:spChg>
        <pc:spChg chg="add mod">
          <ac:chgData name="Meena, Ramjilal" userId="04f47ffa-00dc-4f53-a1c1-93674d103375" providerId="ADAL" clId="{031C95E4-19D1-44FA-8511-AFE1489D745A}" dt="2024-03-19T02:59:26.950" v="14994" actId="20577"/>
          <ac:spMkLst>
            <pc:docMk/>
            <pc:sldMk cId="1530813459" sldId="698"/>
            <ac:spMk id="11" creationId="{20E27E90-A0F7-8C67-5DEF-647EE07DCC10}"/>
          </ac:spMkLst>
        </pc:spChg>
        <pc:spChg chg="del">
          <ac:chgData name="Meena, Ramjilal" userId="04f47ffa-00dc-4f53-a1c1-93674d103375" providerId="ADAL" clId="{031C95E4-19D1-44FA-8511-AFE1489D745A}" dt="2024-03-22T01:46:55.688" v="15096" actId="478"/>
          <ac:spMkLst>
            <pc:docMk/>
            <pc:sldMk cId="1530813459" sldId="698"/>
            <ac:spMk id="12" creationId="{16AFFD00-9C8F-32CD-FE4B-9843608F5169}"/>
          </ac:spMkLst>
        </pc:spChg>
        <pc:spChg chg="mod">
          <ac:chgData name="Meena, Ramjilal" userId="04f47ffa-00dc-4f53-a1c1-93674d103375" providerId="ADAL" clId="{031C95E4-19D1-44FA-8511-AFE1489D745A}" dt="2024-03-18T03:44:36.670" v="14890" actId="20577"/>
          <ac:spMkLst>
            <pc:docMk/>
            <pc:sldMk cId="1530813459" sldId="698"/>
            <ac:spMk id="16" creationId="{8481E29B-7640-A1ED-C5CA-BA3C7B975247}"/>
          </ac:spMkLst>
        </pc:spChg>
        <pc:spChg chg="add mod">
          <ac:chgData name="Meena, Ramjilal" userId="04f47ffa-00dc-4f53-a1c1-93674d103375" providerId="ADAL" clId="{031C95E4-19D1-44FA-8511-AFE1489D745A}" dt="2024-03-22T01:46:56.390" v="15097"/>
          <ac:spMkLst>
            <pc:docMk/>
            <pc:sldMk cId="1530813459" sldId="698"/>
            <ac:spMk id="18" creationId="{C9743273-FC00-6F64-8F15-F38164B5301A}"/>
          </ac:spMkLst>
        </pc:spChg>
        <pc:spChg chg="del">
          <ac:chgData name="Meena, Ramjilal" userId="04f47ffa-00dc-4f53-a1c1-93674d103375" providerId="ADAL" clId="{031C95E4-19D1-44FA-8511-AFE1489D745A}" dt="2024-03-19T02:58:26.414" v="14981" actId="478"/>
          <ac:spMkLst>
            <pc:docMk/>
            <pc:sldMk cId="1530813459" sldId="698"/>
            <ac:spMk id="26" creationId="{D892C975-EF79-F3ED-FA7B-760428B0F0C1}"/>
          </ac:spMkLst>
        </pc:spChg>
        <pc:graphicFrameChg chg="del">
          <ac:chgData name="Meena, Ramjilal" userId="04f47ffa-00dc-4f53-a1c1-93674d103375" providerId="ADAL" clId="{031C95E4-19D1-44FA-8511-AFE1489D745A}" dt="2024-03-18T03:46:13.724" v="14903" actId="478"/>
          <ac:graphicFrameMkLst>
            <pc:docMk/>
            <pc:sldMk cId="1530813459" sldId="698"/>
            <ac:graphicFrameMk id="13" creationId="{E74B49B8-A79E-F81C-2CD4-AEAD9C6AE3B6}"/>
          </ac:graphicFrameMkLst>
        </pc:graphicFrameChg>
        <pc:picChg chg="del">
          <ac:chgData name="Meena, Ramjilal" userId="04f47ffa-00dc-4f53-a1c1-93674d103375" providerId="ADAL" clId="{031C95E4-19D1-44FA-8511-AFE1489D745A}" dt="2024-03-18T03:45:26.082" v="14894" actId="478"/>
          <ac:picMkLst>
            <pc:docMk/>
            <pc:sldMk cId="1530813459" sldId="698"/>
            <ac:picMk id="11" creationId="{851ABD5E-2B92-497A-26C9-D907BFDC98E7}"/>
          </ac:picMkLst>
        </pc:picChg>
        <pc:picChg chg="add mod">
          <ac:chgData name="Meena, Ramjilal" userId="04f47ffa-00dc-4f53-a1c1-93674d103375" providerId="ADAL" clId="{031C95E4-19D1-44FA-8511-AFE1489D745A}" dt="2024-03-22T01:47:16.378" v="15103" actId="14100"/>
          <ac:picMkLst>
            <pc:docMk/>
            <pc:sldMk cId="1530813459" sldId="698"/>
            <ac:picMk id="13" creationId="{131132B3-A7B3-92F6-DBC8-AA5B1526F01E}"/>
          </ac:picMkLst>
        </pc:picChg>
        <pc:picChg chg="add del mod">
          <ac:chgData name="Meena, Ramjilal" userId="04f47ffa-00dc-4f53-a1c1-93674d103375" providerId="ADAL" clId="{031C95E4-19D1-44FA-8511-AFE1489D745A}" dt="2024-03-22T01:47:25.994" v="15104" actId="478"/>
          <ac:picMkLst>
            <pc:docMk/>
            <pc:sldMk cId="1530813459" sldId="698"/>
            <ac:picMk id="17" creationId="{42A26B34-DB03-79AD-AA6C-4275E711CFE9}"/>
          </ac:picMkLst>
        </pc:picChg>
        <pc:picChg chg="add mod">
          <ac:chgData name="Meena, Ramjilal" userId="04f47ffa-00dc-4f53-a1c1-93674d103375" providerId="ADAL" clId="{031C95E4-19D1-44FA-8511-AFE1489D745A}" dt="2024-03-19T02:58:16.127" v="14980" actId="1440"/>
          <ac:picMkLst>
            <pc:docMk/>
            <pc:sldMk cId="1530813459" sldId="698"/>
            <ac:picMk id="19" creationId="{E246D667-7F13-EB83-7182-4975F019234D}"/>
          </ac:picMkLst>
        </pc:picChg>
      </pc:sldChg>
      <pc:sldChg chg="addSp delSp modSp add mod">
        <pc:chgData name="Meena, Ramjilal" userId="04f47ffa-00dc-4f53-a1c1-93674d103375" providerId="ADAL" clId="{031C95E4-19D1-44FA-8511-AFE1489D745A}" dt="2024-03-19T03:08:25.111" v="15070" actId="1076"/>
        <pc:sldMkLst>
          <pc:docMk/>
          <pc:sldMk cId="526439856" sldId="699"/>
        </pc:sldMkLst>
        <pc:spChg chg="mod">
          <ac:chgData name="Meena, Ramjilal" userId="04f47ffa-00dc-4f53-a1c1-93674d103375" providerId="ADAL" clId="{031C95E4-19D1-44FA-8511-AFE1489D745A}" dt="2024-03-18T03:51:17.545" v="14910" actId="6549"/>
          <ac:spMkLst>
            <pc:docMk/>
            <pc:sldMk cId="526439856" sldId="699"/>
            <ac:spMk id="4" creationId="{3332AEE5-98AD-BBDF-02F6-D63F99A7F892}"/>
          </ac:spMkLst>
        </pc:spChg>
        <pc:spChg chg="del mod">
          <ac:chgData name="Meena, Ramjilal" userId="04f47ffa-00dc-4f53-a1c1-93674d103375" providerId="ADAL" clId="{031C95E4-19D1-44FA-8511-AFE1489D745A}" dt="2024-03-19T02:58:52.264" v="14983" actId="478"/>
          <ac:spMkLst>
            <pc:docMk/>
            <pc:sldMk cId="526439856" sldId="699"/>
            <ac:spMk id="5" creationId="{15272F5B-454A-1207-163C-703B7A26AB09}"/>
          </ac:spMkLst>
        </pc:spChg>
        <pc:spChg chg="del">
          <ac:chgData name="Meena, Ramjilal" userId="04f47ffa-00dc-4f53-a1c1-93674d103375" providerId="ADAL" clId="{031C95E4-19D1-44FA-8511-AFE1489D745A}" dt="2024-03-19T02:57:31.275" v="14974" actId="478"/>
          <ac:spMkLst>
            <pc:docMk/>
            <pc:sldMk cId="526439856" sldId="699"/>
            <ac:spMk id="12" creationId="{16AFFD00-9C8F-32CD-FE4B-9843608F5169}"/>
          </ac:spMkLst>
        </pc:spChg>
        <pc:spChg chg="mod">
          <ac:chgData name="Meena, Ramjilal" userId="04f47ffa-00dc-4f53-a1c1-93674d103375" providerId="ADAL" clId="{031C95E4-19D1-44FA-8511-AFE1489D745A}" dt="2024-03-18T03:53:17.202" v="14957" actId="207"/>
          <ac:spMkLst>
            <pc:docMk/>
            <pc:sldMk cId="526439856" sldId="699"/>
            <ac:spMk id="16" creationId="{8481E29B-7640-A1ED-C5CA-BA3C7B975247}"/>
          </ac:spMkLst>
        </pc:spChg>
        <pc:spChg chg="add mod">
          <ac:chgData name="Meena, Ramjilal" userId="04f47ffa-00dc-4f53-a1c1-93674d103375" providerId="ADAL" clId="{031C95E4-19D1-44FA-8511-AFE1489D745A}" dt="2024-03-19T03:07:38.968" v="15065" actId="1076"/>
          <ac:spMkLst>
            <pc:docMk/>
            <pc:sldMk cId="526439856" sldId="699"/>
            <ac:spMk id="18" creationId="{39DAAB43-5013-C767-1728-90C493C347D1}"/>
          </ac:spMkLst>
        </pc:spChg>
        <pc:spChg chg="add del mod">
          <ac:chgData name="Meena, Ramjilal" userId="04f47ffa-00dc-4f53-a1c1-93674d103375" providerId="ADAL" clId="{031C95E4-19D1-44FA-8511-AFE1489D745A}" dt="2024-03-19T02:59:14.770" v="14987" actId="478"/>
          <ac:spMkLst>
            <pc:docMk/>
            <pc:sldMk cId="526439856" sldId="699"/>
            <ac:spMk id="19" creationId="{62F32B4E-3C60-1045-370B-9D935C10678E}"/>
          </ac:spMkLst>
        </pc:spChg>
        <pc:spChg chg="add mod">
          <ac:chgData name="Meena, Ramjilal" userId="04f47ffa-00dc-4f53-a1c1-93674d103375" providerId="ADAL" clId="{031C95E4-19D1-44FA-8511-AFE1489D745A}" dt="2024-03-19T02:59:17.977" v="14990" actId="6549"/>
          <ac:spMkLst>
            <pc:docMk/>
            <pc:sldMk cId="526439856" sldId="699"/>
            <ac:spMk id="20" creationId="{64F01315-CB5C-372A-CA96-33161A647908}"/>
          </ac:spMkLst>
        </pc:spChg>
        <pc:spChg chg="mod">
          <ac:chgData name="Meena, Ramjilal" userId="04f47ffa-00dc-4f53-a1c1-93674d103375" providerId="ADAL" clId="{031C95E4-19D1-44FA-8511-AFE1489D745A}" dt="2024-03-19T03:08:20.615" v="15069" actId="1076"/>
          <ac:spMkLst>
            <pc:docMk/>
            <pc:sldMk cId="526439856" sldId="699"/>
            <ac:spMk id="21" creationId="{D662A590-73C7-C58C-69E4-3A7782537E1F}"/>
          </ac:spMkLst>
        </pc:spChg>
        <pc:spChg chg="del">
          <ac:chgData name="Meena, Ramjilal" userId="04f47ffa-00dc-4f53-a1c1-93674d103375" providerId="ADAL" clId="{031C95E4-19D1-44FA-8511-AFE1489D745A}" dt="2024-03-19T03:04:38.283" v="15043" actId="478"/>
          <ac:spMkLst>
            <pc:docMk/>
            <pc:sldMk cId="526439856" sldId="699"/>
            <ac:spMk id="25" creationId="{1C13696C-1005-E60B-75BE-84D0FB4D863D}"/>
          </ac:spMkLst>
        </pc:spChg>
        <pc:spChg chg="mod">
          <ac:chgData name="Meena, Ramjilal" userId="04f47ffa-00dc-4f53-a1c1-93674d103375" providerId="ADAL" clId="{031C95E4-19D1-44FA-8511-AFE1489D745A}" dt="2024-03-19T03:08:25.111" v="15070" actId="1076"/>
          <ac:spMkLst>
            <pc:docMk/>
            <pc:sldMk cId="526439856" sldId="699"/>
            <ac:spMk id="26" creationId="{D892C975-EF79-F3ED-FA7B-760428B0F0C1}"/>
          </ac:spMkLst>
        </pc:spChg>
        <pc:spChg chg="del">
          <ac:chgData name="Meena, Ramjilal" userId="04f47ffa-00dc-4f53-a1c1-93674d103375" providerId="ADAL" clId="{031C95E4-19D1-44FA-8511-AFE1489D745A}" dt="2024-03-19T03:03:37.202" v="15037" actId="478"/>
          <ac:spMkLst>
            <pc:docMk/>
            <pc:sldMk cId="526439856" sldId="699"/>
            <ac:spMk id="27" creationId="{E0A03105-F082-4DBF-1F8E-02821B7AD8B6}"/>
          </ac:spMkLst>
        </pc:spChg>
        <pc:graphicFrameChg chg="mod">
          <ac:chgData name="Meena, Ramjilal" userId="04f47ffa-00dc-4f53-a1c1-93674d103375" providerId="ADAL" clId="{031C95E4-19D1-44FA-8511-AFE1489D745A}" dt="2024-03-19T03:08:20.615" v="15069" actId="1076"/>
          <ac:graphicFrameMkLst>
            <pc:docMk/>
            <pc:sldMk cId="526439856" sldId="699"/>
            <ac:graphicFrameMk id="13" creationId="{E74B49B8-A79E-F81C-2CD4-AEAD9C6AE3B6}"/>
          </ac:graphicFrameMkLst>
        </pc:graphicFrameChg>
        <pc:graphicFrameChg chg="del mod">
          <ac:chgData name="Meena, Ramjilal" userId="04f47ffa-00dc-4f53-a1c1-93674d103375" providerId="ADAL" clId="{031C95E4-19D1-44FA-8511-AFE1489D745A}" dt="2024-03-19T03:03:34.792" v="15036" actId="478"/>
          <ac:graphicFrameMkLst>
            <pc:docMk/>
            <pc:sldMk cId="526439856" sldId="699"/>
            <ac:graphicFrameMk id="24" creationId="{AE2F11AB-D957-F2A1-412C-3C83E80773ED}"/>
          </ac:graphicFrameMkLst>
        </pc:graphicFrameChg>
        <pc:picChg chg="del">
          <ac:chgData name="Meena, Ramjilal" userId="04f47ffa-00dc-4f53-a1c1-93674d103375" providerId="ADAL" clId="{031C95E4-19D1-44FA-8511-AFE1489D745A}" dt="2024-03-19T02:57:21.219" v="14971" actId="478"/>
          <ac:picMkLst>
            <pc:docMk/>
            <pc:sldMk cId="526439856" sldId="699"/>
            <ac:picMk id="11" creationId="{851ABD5E-2B92-497A-26C9-D907BFDC98E7}"/>
          </ac:picMkLst>
        </pc:picChg>
        <pc:picChg chg="add mod">
          <ac:chgData name="Meena, Ramjilal" userId="04f47ffa-00dc-4f53-a1c1-93674d103375" providerId="ADAL" clId="{031C95E4-19D1-44FA-8511-AFE1489D745A}" dt="2024-03-19T03:07:38.968" v="15065" actId="1076"/>
          <ac:picMkLst>
            <pc:docMk/>
            <pc:sldMk cId="526439856" sldId="699"/>
            <ac:picMk id="17" creationId="{85B1CB17-90F0-1150-0145-EB6A3CF323EF}"/>
          </ac:picMkLst>
        </pc:picChg>
      </pc:sldChg>
      <pc:sldChg chg="addSp delSp modSp add mod">
        <pc:chgData name="Meena, Ramjilal" userId="04f47ffa-00dc-4f53-a1c1-93674d103375" providerId="ADAL" clId="{031C95E4-19D1-44FA-8511-AFE1489D745A}" dt="2024-03-18T03:43:54.024" v="14859" actId="14100"/>
        <pc:sldMkLst>
          <pc:docMk/>
          <pc:sldMk cId="2652672857" sldId="700"/>
        </pc:sldMkLst>
        <pc:spChg chg="mod">
          <ac:chgData name="Meena, Ramjilal" userId="04f47ffa-00dc-4f53-a1c1-93674d103375" providerId="ADAL" clId="{031C95E4-19D1-44FA-8511-AFE1489D745A}" dt="2024-03-18T03:41:21.948" v="14833" actId="6549"/>
          <ac:spMkLst>
            <pc:docMk/>
            <pc:sldMk cId="2652672857" sldId="700"/>
            <ac:spMk id="4" creationId="{3332AEE5-98AD-BBDF-02F6-D63F99A7F892}"/>
          </ac:spMkLst>
        </pc:spChg>
        <pc:spChg chg="mod">
          <ac:chgData name="Meena, Ramjilal" userId="04f47ffa-00dc-4f53-a1c1-93674d103375" providerId="ADAL" clId="{031C95E4-19D1-44FA-8511-AFE1489D745A}" dt="2024-03-18T03:42:39.197" v="14850" actId="20577"/>
          <ac:spMkLst>
            <pc:docMk/>
            <pc:sldMk cId="2652672857" sldId="700"/>
            <ac:spMk id="5" creationId="{15272F5B-454A-1207-163C-703B7A26AB09}"/>
          </ac:spMkLst>
        </pc:spChg>
        <pc:spChg chg="mod">
          <ac:chgData name="Meena, Ramjilal" userId="04f47ffa-00dc-4f53-a1c1-93674d103375" providerId="ADAL" clId="{031C95E4-19D1-44FA-8511-AFE1489D745A}" dt="2024-03-18T03:41:52.840" v="14848" actId="403"/>
          <ac:spMkLst>
            <pc:docMk/>
            <pc:sldMk cId="2652672857" sldId="700"/>
            <ac:spMk id="16" creationId="{8481E29B-7640-A1ED-C5CA-BA3C7B975247}"/>
          </ac:spMkLst>
        </pc:spChg>
        <pc:picChg chg="del">
          <ac:chgData name="Meena, Ramjilal" userId="04f47ffa-00dc-4f53-a1c1-93674d103375" providerId="ADAL" clId="{031C95E4-19D1-44FA-8511-AFE1489D745A}" dt="2024-03-18T03:42:46.769" v="14851" actId="478"/>
          <ac:picMkLst>
            <pc:docMk/>
            <pc:sldMk cId="2652672857" sldId="700"/>
            <ac:picMk id="11" creationId="{A2C8F5EE-2995-BE01-02A3-0E64F804E1A7}"/>
          </ac:picMkLst>
        </pc:picChg>
        <pc:picChg chg="add mod">
          <ac:chgData name="Meena, Ramjilal" userId="04f47ffa-00dc-4f53-a1c1-93674d103375" providerId="ADAL" clId="{031C95E4-19D1-44FA-8511-AFE1489D745A}" dt="2024-03-18T03:42:52.334" v="14854" actId="14100"/>
          <ac:picMkLst>
            <pc:docMk/>
            <pc:sldMk cId="2652672857" sldId="700"/>
            <ac:picMk id="12" creationId="{9AE51D06-195F-54DF-CB27-E9709368ACB8}"/>
          </ac:picMkLst>
        </pc:picChg>
        <pc:picChg chg="add mod">
          <ac:chgData name="Meena, Ramjilal" userId="04f47ffa-00dc-4f53-a1c1-93674d103375" providerId="ADAL" clId="{031C95E4-19D1-44FA-8511-AFE1489D745A}" dt="2024-03-18T03:43:42.734" v="14858" actId="1076"/>
          <ac:picMkLst>
            <pc:docMk/>
            <pc:sldMk cId="2652672857" sldId="700"/>
            <ac:picMk id="13" creationId="{580A0E43-0C2E-CBD5-10D2-8E8E338E795E}"/>
          </ac:picMkLst>
        </pc:picChg>
        <pc:picChg chg="mod">
          <ac:chgData name="Meena, Ramjilal" userId="04f47ffa-00dc-4f53-a1c1-93674d103375" providerId="ADAL" clId="{031C95E4-19D1-44FA-8511-AFE1489D745A}" dt="2024-03-18T03:43:54.024" v="14859" actId="14100"/>
          <ac:picMkLst>
            <pc:docMk/>
            <pc:sldMk cId="2652672857" sldId="700"/>
            <ac:picMk id="20" creationId="{C8A17C61-AC9E-98C3-8C08-75EFF75FB768}"/>
          </ac:picMkLst>
        </pc:picChg>
        <pc:picChg chg="del">
          <ac:chgData name="Meena, Ramjilal" userId="04f47ffa-00dc-4f53-a1c1-93674d103375" providerId="ADAL" clId="{031C95E4-19D1-44FA-8511-AFE1489D745A}" dt="2024-03-18T03:43:19.694" v="14855" actId="478"/>
          <ac:picMkLst>
            <pc:docMk/>
            <pc:sldMk cId="2652672857" sldId="700"/>
            <ac:picMk id="34" creationId="{2DCEB1CC-AD8F-AD5C-5E46-42474ACEC619}"/>
          </ac:picMkLst>
        </pc:picChg>
        <pc:picChg chg="del">
          <ac:chgData name="Meena, Ramjilal" userId="04f47ffa-00dc-4f53-a1c1-93674d103375" providerId="ADAL" clId="{031C95E4-19D1-44FA-8511-AFE1489D745A}" dt="2024-03-18T03:43:20.952" v="14856" actId="478"/>
          <ac:picMkLst>
            <pc:docMk/>
            <pc:sldMk cId="2652672857" sldId="700"/>
            <ac:picMk id="37" creationId="{69F06A7A-D900-73D7-76BE-4D1BA5D4F221}"/>
          </ac:picMkLst>
        </pc:picChg>
      </pc:sldChg>
      <pc:sldChg chg="add del">
        <pc:chgData name="Meena, Ramjilal" userId="04f47ffa-00dc-4f53-a1c1-93674d103375" providerId="ADAL" clId="{031C95E4-19D1-44FA-8511-AFE1489D745A}" dt="2024-03-19T02:13:17.180" v="14965" actId="47"/>
        <pc:sldMkLst>
          <pc:docMk/>
          <pc:sldMk cId="1331943605" sldId="701"/>
        </pc:sldMkLst>
      </pc:sldChg>
      <pc:sldChg chg="addSp delSp modSp add mod">
        <pc:chgData name="Meena, Ramjilal" userId="04f47ffa-00dc-4f53-a1c1-93674d103375" providerId="ADAL" clId="{031C95E4-19D1-44FA-8511-AFE1489D745A}" dt="2024-03-26T02:24:02.630" v="15789" actId="14100"/>
        <pc:sldMkLst>
          <pc:docMk/>
          <pc:sldMk cId="4186432515" sldId="701"/>
        </pc:sldMkLst>
        <pc:spChg chg="mod">
          <ac:chgData name="Meena, Ramjilal" userId="04f47ffa-00dc-4f53-a1c1-93674d103375" providerId="ADAL" clId="{031C95E4-19D1-44FA-8511-AFE1489D745A}" dt="2024-03-23T17:27:59.058" v="15299" actId="6549"/>
          <ac:spMkLst>
            <pc:docMk/>
            <pc:sldMk cId="4186432515" sldId="701"/>
            <ac:spMk id="4" creationId="{3332AEE5-98AD-BBDF-02F6-D63F99A7F892}"/>
          </ac:spMkLst>
        </pc:spChg>
        <pc:spChg chg="mod">
          <ac:chgData name="Meena, Ramjilal" userId="04f47ffa-00dc-4f53-a1c1-93674d103375" providerId="ADAL" clId="{031C95E4-19D1-44FA-8511-AFE1489D745A}" dt="2024-03-19T03:00:45.041" v="15004" actId="20577"/>
          <ac:spMkLst>
            <pc:docMk/>
            <pc:sldMk cId="4186432515" sldId="701"/>
            <ac:spMk id="5" creationId="{D8B2BADF-769C-4332-583F-ADBCA38722D1}"/>
          </ac:spMkLst>
        </pc:spChg>
        <pc:spChg chg="add mod">
          <ac:chgData name="Meena, Ramjilal" userId="04f47ffa-00dc-4f53-a1c1-93674d103375" providerId="ADAL" clId="{031C95E4-19D1-44FA-8511-AFE1489D745A}" dt="2024-03-23T10:01:43.140" v="15130"/>
          <ac:spMkLst>
            <pc:docMk/>
            <pc:sldMk cId="4186432515" sldId="701"/>
            <ac:spMk id="12" creationId="{B25D92C7-E23F-5D30-3E5F-AD4EB19A7CA9}"/>
          </ac:spMkLst>
        </pc:spChg>
        <pc:spChg chg="mod">
          <ac:chgData name="Meena, Ramjilal" userId="04f47ffa-00dc-4f53-a1c1-93674d103375" providerId="ADAL" clId="{031C95E4-19D1-44FA-8511-AFE1489D745A}" dt="2024-03-19T03:00:10.834" v="14999" actId="207"/>
          <ac:spMkLst>
            <pc:docMk/>
            <pc:sldMk cId="4186432515" sldId="701"/>
            <ac:spMk id="16" creationId="{8481E29B-7640-A1ED-C5CA-BA3C7B975247}"/>
          </ac:spMkLst>
        </pc:spChg>
        <pc:spChg chg="add mod">
          <ac:chgData name="Meena, Ramjilal" userId="04f47ffa-00dc-4f53-a1c1-93674d103375" providerId="ADAL" clId="{031C95E4-19D1-44FA-8511-AFE1489D745A}" dt="2024-03-23T10:29:14.498" v="15152"/>
          <ac:spMkLst>
            <pc:docMk/>
            <pc:sldMk cId="4186432515" sldId="701"/>
            <ac:spMk id="18" creationId="{28C0966F-FDA9-5EEF-1247-D9A52F4B5E67}"/>
          </ac:spMkLst>
        </pc:spChg>
        <pc:spChg chg="add del mod">
          <ac:chgData name="Meena, Ramjilal" userId="04f47ffa-00dc-4f53-a1c1-93674d103375" providerId="ADAL" clId="{031C95E4-19D1-44FA-8511-AFE1489D745A}" dt="2024-03-24T02:44:10.145" v="15350" actId="478"/>
          <ac:spMkLst>
            <pc:docMk/>
            <pc:sldMk cId="4186432515" sldId="701"/>
            <ac:spMk id="19" creationId="{6DCD2850-D207-C41B-3633-3EC1E03F8AD6}"/>
          </ac:spMkLst>
        </pc:spChg>
        <pc:spChg chg="del">
          <ac:chgData name="Meena, Ramjilal" userId="04f47ffa-00dc-4f53-a1c1-93674d103375" providerId="ADAL" clId="{031C95E4-19D1-44FA-8511-AFE1489D745A}" dt="2024-03-23T10:29:13.936" v="15151" actId="478"/>
          <ac:spMkLst>
            <pc:docMk/>
            <pc:sldMk cId="4186432515" sldId="701"/>
            <ac:spMk id="21" creationId="{92CB3A97-63DC-49A0-F4D3-11880C13B6A8}"/>
          </ac:spMkLst>
        </pc:spChg>
        <pc:spChg chg="del">
          <ac:chgData name="Meena, Ramjilal" userId="04f47ffa-00dc-4f53-a1c1-93674d103375" providerId="ADAL" clId="{031C95E4-19D1-44FA-8511-AFE1489D745A}" dt="2024-03-26T02:23:48.683" v="15784" actId="478"/>
          <ac:spMkLst>
            <pc:docMk/>
            <pc:sldMk cId="4186432515" sldId="701"/>
            <ac:spMk id="27" creationId="{C64BB564-6E0E-4E1D-28EE-B75784D36BB7}"/>
          </ac:spMkLst>
        </pc:spChg>
        <pc:spChg chg="add mod">
          <ac:chgData name="Meena, Ramjilal" userId="04f47ffa-00dc-4f53-a1c1-93674d103375" providerId="ADAL" clId="{031C95E4-19D1-44FA-8511-AFE1489D745A}" dt="2024-03-24T02:44:10.862" v="15351"/>
          <ac:spMkLst>
            <pc:docMk/>
            <pc:sldMk cId="4186432515" sldId="701"/>
            <ac:spMk id="31" creationId="{3B0A2A07-B0E5-C7B2-16B6-32A12AA3F865}"/>
          </ac:spMkLst>
        </pc:spChg>
        <pc:spChg chg="del">
          <ac:chgData name="Meena, Ramjilal" userId="04f47ffa-00dc-4f53-a1c1-93674d103375" providerId="ADAL" clId="{031C95E4-19D1-44FA-8511-AFE1489D745A}" dt="2024-03-23T10:01:42.700" v="15129" actId="478"/>
          <ac:spMkLst>
            <pc:docMk/>
            <pc:sldMk cId="4186432515" sldId="701"/>
            <ac:spMk id="34" creationId="{F09EC24A-F744-C7FC-035E-BDD0CE674983}"/>
          </ac:spMkLst>
        </pc:spChg>
        <pc:spChg chg="del">
          <ac:chgData name="Meena, Ramjilal" userId="04f47ffa-00dc-4f53-a1c1-93674d103375" providerId="ADAL" clId="{031C95E4-19D1-44FA-8511-AFE1489D745A}" dt="2024-03-23T10:30:19.507" v="15167" actId="478"/>
          <ac:spMkLst>
            <pc:docMk/>
            <pc:sldMk cId="4186432515" sldId="701"/>
            <ac:spMk id="35" creationId="{B84751DF-5CD0-78DA-6C22-B63D141833D7}"/>
          </ac:spMkLst>
        </pc:spChg>
        <pc:picChg chg="del">
          <ac:chgData name="Meena, Ramjilal" userId="04f47ffa-00dc-4f53-a1c1-93674d103375" providerId="ADAL" clId="{031C95E4-19D1-44FA-8511-AFE1489D745A}" dt="2024-03-19T03:00:31.154" v="15002" actId="478"/>
          <ac:picMkLst>
            <pc:docMk/>
            <pc:sldMk cId="4186432515" sldId="701"/>
            <ac:picMk id="7" creationId="{486EE520-5D3E-B988-D2E9-EF3F99F12115}"/>
          </ac:picMkLst>
        </pc:picChg>
        <pc:picChg chg="add mod">
          <ac:chgData name="Meena, Ramjilal" userId="04f47ffa-00dc-4f53-a1c1-93674d103375" providerId="ADAL" clId="{031C95E4-19D1-44FA-8511-AFE1489D745A}" dt="2024-03-23T10:30:13.915" v="15166" actId="14100"/>
          <ac:picMkLst>
            <pc:docMk/>
            <pc:sldMk cId="4186432515" sldId="701"/>
            <ac:picMk id="7" creationId="{F634D52A-2DED-803A-FB92-1041C6896A09}"/>
          </ac:picMkLst>
        </pc:picChg>
        <pc:picChg chg="add del mod">
          <ac:chgData name="Meena, Ramjilal" userId="04f47ffa-00dc-4f53-a1c1-93674d103375" providerId="ADAL" clId="{031C95E4-19D1-44FA-8511-AFE1489D745A}" dt="2024-03-24T02:42:12.073" v="15318" actId="478"/>
          <ac:picMkLst>
            <pc:docMk/>
            <pc:sldMk cId="4186432515" sldId="701"/>
            <ac:picMk id="11" creationId="{66453584-67F4-192D-5F84-C2B38A0C981B}"/>
          </ac:picMkLst>
        </pc:picChg>
        <pc:picChg chg="add del mod">
          <ac:chgData name="Meena, Ramjilal" userId="04f47ffa-00dc-4f53-a1c1-93674d103375" providerId="ADAL" clId="{031C95E4-19D1-44FA-8511-AFE1489D745A}" dt="2024-03-24T02:43:38.174" v="15343" actId="478"/>
          <ac:picMkLst>
            <pc:docMk/>
            <pc:sldMk cId="4186432515" sldId="701"/>
            <ac:picMk id="13" creationId="{B06B7154-BD3F-9DF0-C30C-09D0DD734F81}"/>
          </ac:picMkLst>
        </pc:picChg>
        <pc:picChg chg="add mod">
          <ac:chgData name="Meena, Ramjilal" userId="04f47ffa-00dc-4f53-a1c1-93674d103375" providerId="ADAL" clId="{031C95E4-19D1-44FA-8511-AFE1489D745A}" dt="2024-03-23T10:29:42.191" v="15158" actId="14100"/>
          <ac:picMkLst>
            <pc:docMk/>
            <pc:sldMk cId="4186432515" sldId="701"/>
            <ac:picMk id="17" creationId="{3B5D431A-8E5C-6C5E-A106-0056E967E1A7}"/>
          </ac:picMkLst>
        </pc:picChg>
        <pc:picChg chg="add del mod">
          <ac:chgData name="Meena, Ramjilal" userId="04f47ffa-00dc-4f53-a1c1-93674d103375" providerId="ADAL" clId="{031C95E4-19D1-44FA-8511-AFE1489D745A}" dt="2024-03-24T02:43:35.469" v="15341" actId="478"/>
          <ac:picMkLst>
            <pc:docMk/>
            <pc:sldMk cId="4186432515" sldId="701"/>
            <ac:picMk id="21" creationId="{C1BDE1FB-8C38-C4A0-596F-576476D57F23}"/>
          </ac:picMkLst>
        </pc:picChg>
        <pc:picChg chg="add del mod">
          <ac:chgData name="Meena, Ramjilal" userId="04f47ffa-00dc-4f53-a1c1-93674d103375" providerId="ADAL" clId="{031C95E4-19D1-44FA-8511-AFE1489D745A}" dt="2024-03-24T02:43:36.627" v="15342" actId="478"/>
          <ac:picMkLst>
            <pc:docMk/>
            <pc:sldMk cId="4186432515" sldId="701"/>
            <ac:picMk id="24" creationId="{3EDEBD88-3FED-5022-4D6F-A029D2D4C7B3}"/>
          </ac:picMkLst>
        </pc:picChg>
        <pc:picChg chg="del">
          <ac:chgData name="Meena, Ramjilal" userId="04f47ffa-00dc-4f53-a1c1-93674d103375" providerId="ADAL" clId="{031C95E4-19D1-44FA-8511-AFE1489D745A}" dt="2024-03-19T03:00:29.787" v="15000" actId="478"/>
          <ac:picMkLst>
            <pc:docMk/>
            <pc:sldMk cId="4186432515" sldId="701"/>
            <ac:picMk id="26" creationId="{2600C0BC-B1D8-A6A5-DAFC-E78E09327CF9}"/>
          </ac:picMkLst>
        </pc:picChg>
        <pc:picChg chg="add mod">
          <ac:chgData name="Meena, Ramjilal" userId="04f47ffa-00dc-4f53-a1c1-93674d103375" providerId="ADAL" clId="{031C95E4-19D1-44FA-8511-AFE1489D745A}" dt="2024-03-26T02:24:02.630" v="15789" actId="14100"/>
          <ac:picMkLst>
            <pc:docMk/>
            <pc:sldMk cId="4186432515" sldId="701"/>
            <ac:picMk id="26" creationId="{A7E251DB-6EBB-F406-68B9-7205EA2A278A}"/>
          </ac:picMkLst>
        </pc:picChg>
        <pc:picChg chg="del">
          <ac:chgData name="Meena, Ramjilal" userId="04f47ffa-00dc-4f53-a1c1-93674d103375" providerId="ADAL" clId="{031C95E4-19D1-44FA-8511-AFE1489D745A}" dt="2024-03-19T03:00:30.378" v="15001" actId="478"/>
          <ac:picMkLst>
            <pc:docMk/>
            <pc:sldMk cId="4186432515" sldId="701"/>
            <ac:picMk id="33" creationId="{6120D83A-1EFE-2092-1D65-E7281E98997E}"/>
          </ac:picMkLst>
        </pc:picChg>
      </pc:sldChg>
      <pc:sldChg chg="addSp delSp modSp add mod ord">
        <pc:chgData name="Meena, Ramjilal" userId="04f47ffa-00dc-4f53-a1c1-93674d103375" providerId="ADAL" clId="{031C95E4-19D1-44FA-8511-AFE1489D745A}" dt="2024-04-07T05:02:49.385" v="17838" actId="20577"/>
        <pc:sldMkLst>
          <pc:docMk/>
          <pc:sldMk cId="3284036405" sldId="702"/>
        </pc:sldMkLst>
        <pc:spChg chg="add del">
          <ac:chgData name="Meena, Ramjilal" userId="04f47ffa-00dc-4f53-a1c1-93674d103375" providerId="ADAL" clId="{031C95E4-19D1-44FA-8511-AFE1489D745A}" dt="2024-04-07T03:33:01.167" v="17149" actId="478"/>
          <ac:spMkLst>
            <pc:docMk/>
            <pc:sldMk cId="3284036405" sldId="702"/>
            <ac:spMk id="3" creationId="{42D5AE69-0D7E-F54A-534C-7054AF24C1D6}"/>
          </ac:spMkLst>
        </pc:spChg>
        <pc:spChg chg="mod">
          <ac:chgData name="Meena, Ramjilal" userId="04f47ffa-00dc-4f53-a1c1-93674d103375" providerId="ADAL" clId="{031C95E4-19D1-44FA-8511-AFE1489D745A}" dt="2024-04-06T13:08:14.219" v="16924" actId="20577"/>
          <ac:spMkLst>
            <pc:docMk/>
            <pc:sldMk cId="3284036405" sldId="702"/>
            <ac:spMk id="4" creationId="{3332AEE5-98AD-BBDF-02F6-D63F99A7F892}"/>
          </ac:spMkLst>
        </pc:spChg>
        <pc:spChg chg="mod">
          <ac:chgData name="Meena, Ramjilal" userId="04f47ffa-00dc-4f53-a1c1-93674d103375" providerId="ADAL" clId="{031C95E4-19D1-44FA-8511-AFE1489D745A}" dt="2024-04-06T13:16:34.585" v="16947" actId="6549"/>
          <ac:spMkLst>
            <pc:docMk/>
            <pc:sldMk cId="3284036405" sldId="702"/>
            <ac:spMk id="5" creationId="{D8B2BADF-769C-4332-583F-ADBCA38722D1}"/>
          </ac:spMkLst>
        </pc:spChg>
        <pc:spChg chg="add del mod">
          <ac:chgData name="Meena, Ramjilal" userId="04f47ffa-00dc-4f53-a1c1-93674d103375" providerId="ADAL" clId="{031C95E4-19D1-44FA-8511-AFE1489D745A}" dt="2024-04-07T03:36:39.082" v="17359" actId="478"/>
          <ac:spMkLst>
            <pc:docMk/>
            <pc:sldMk cId="3284036405" sldId="702"/>
            <ac:spMk id="11" creationId="{FD71AA4E-924D-06D8-7361-944239C6E4F7}"/>
          </ac:spMkLst>
        </pc:spChg>
        <pc:spChg chg="add mod">
          <ac:chgData name="Meena, Ramjilal" userId="04f47ffa-00dc-4f53-a1c1-93674d103375" providerId="ADAL" clId="{031C95E4-19D1-44FA-8511-AFE1489D745A}" dt="2024-04-07T05:02:49.385" v="17838" actId="20577"/>
          <ac:spMkLst>
            <pc:docMk/>
            <pc:sldMk cId="3284036405" sldId="702"/>
            <ac:spMk id="12" creationId="{283D0BEF-0A49-61F8-863C-11EE120BAF52}"/>
          </ac:spMkLst>
        </pc:spChg>
        <pc:spChg chg="del mod">
          <ac:chgData name="Meena, Ramjilal" userId="04f47ffa-00dc-4f53-a1c1-93674d103375" providerId="ADAL" clId="{031C95E4-19D1-44FA-8511-AFE1489D745A}" dt="2024-04-07T03:33:06.219" v="17151" actId="478"/>
          <ac:spMkLst>
            <pc:docMk/>
            <pc:sldMk cId="3284036405" sldId="702"/>
            <ac:spMk id="16" creationId="{8481E29B-7640-A1ED-C5CA-BA3C7B975247}"/>
          </ac:spMkLst>
        </pc:spChg>
        <pc:spChg chg="add mod">
          <ac:chgData name="Meena, Ramjilal" userId="04f47ffa-00dc-4f53-a1c1-93674d103375" providerId="ADAL" clId="{031C95E4-19D1-44FA-8511-AFE1489D745A}" dt="2024-04-06T13:07:38.252" v="16916"/>
          <ac:spMkLst>
            <pc:docMk/>
            <pc:sldMk cId="3284036405" sldId="702"/>
            <ac:spMk id="17" creationId="{3A361962-40B5-F978-E26C-6CD67F5E14BB}"/>
          </ac:spMkLst>
        </pc:spChg>
        <pc:spChg chg="add del mod">
          <ac:chgData name="Meena, Ramjilal" userId="04f47ffa-00dc-4f53-a1c1-93674d103375" providerId="ADAL" clId="{031C95E4-19D1-44FA-8511-AFE1489D745A}" dt="2024-04-07T03:33:02.795" v="17150"/>
          <ac:spMkLst>
            <pc:docMk/>
            <pc:sldMk cId="3284036405" sldId="702"/>
            <ac:spMk id="18" creationId="{0752D0A4-8435-FF9F-37FC-9A01A9722F67}"/>
          </ac:spMkLst>
        </pc:spChg>
        <pc:spChg chg="add mod">
          <ac:chgData name="Meena, Ramjilal" userId="04f47ffa-00dc-4f53-a1c1-93674d103375" providerId="ADAL" clId="{031C95E4-19D1-44FA-8511-AFE1489D745A}" dt="2024-04-07T03:34:37.771" v="17326" actId="14100"/>
          <ac:spMkLst>
            <pc:docMk/>
            <pc:sldMk cId="3284036405" sldId="702"/>
            <ac:spMk id="19" creationId="{D0D9CB2F-E196-14EB-5E42-CEA3228EA108}"/>
          </ac:spMkLst>
        </pc:spChg>
        <pc:spChg chg="del">
          <ac:chgData name="Meena, Ramjilal" userId="04f47ffa-00dc-4f53-a1c1-93674d103375" providerId="ADAL" clId="{031C95E4-19D1-44FA-8511-AFE1489D745A}" dt="2024-04-06T13:07:37.235" v="16915" actId="478"/>
          <ac:spMkLst>
            <pc:docMk/>
            <pc:sldMk cId="3284036405" sldId="702"/>
            <ac:spMk id="21" creationId="{92CB3A97-63DC-49A0-F4D3-11880C13B6A8}"/>
          </ac:spMkLst>
        </pc:spChg>
        <pc:spChg chg="add del mod">
          <ac:chgData name="Meena, Ramjilal" userId="04f47ffa-00dc-4f53-a1c1-93674d103375" providerId="ADAL" clId="{031C95E4-19D1-44FA-8511-AFE1489D745A}" dt="2024-04-07T03:37:48.600" v="17374" actId="208"/>
          <ac:spMkLst>
            <pc:docMk/>
            <pc:sldMk cId="3284036405" sldId="702"/>
            <ac:spMk id="22" creationId="{017AA7CB-E600-4889-0D45-55097495E491}"/>
          </ac:spMkLst>
        </pc:spChg>
        <pc:spChg chg="add del mod">
          <ac:chgData name="Meena, Ramjilal" userId="04f47ffa-00dc-4f53-a1c1-93674d103375" providerId="ADAL" clId="{031C95E4-19D1-44FA-8511-AFE1489D745A}" dt="2024-04-07T03:38:55.414" v="17385" actId="478"/>
          <ac:spMkLst>
            <pc:docMk/>
            <pc:sldMk cId="3284036405" sldId="702"/>
            <ac:spMk id="25" creationId="{A0C2D61E-7BD7-ABB4-4925-8B21F4BBD119}"/>
          </ac:spMkLst>
        </pc:spChg>
        <pc:spChg chg="del">
          <ac:chgData name="Meena, Ramjilal" userId="04f47ffa-00dc-4f53-a1c1-93674d103375" providerId="ADAL" clId="{031C95E4-19D1-44FA-8511-AFE1489D745A}" dt="2024-03-23T09:26:38.983" v="15108" actId="478"/>
          <ac:spMkLst>
            <pc:docMk/>
            <pc:sldMk cId="3284036405" sldId="702"/>
            <ac:spMk id="27" creationId="{C64BB564-6E0E-4E1D-28EE-B75784D36BB7}"/>
          </ac:spMkLst>
        </pc:spChg>
        <pc:spChg chg="add mod">
          <ac:chgData name="Meena, Ramjilal" userId="04f47ffa-00dc-4f53-a1c1-93674d103375" providerId="ADAL" clId="{031C95E4-19D1-44FA-8511-AFE1489D745A}" dt="2024-04-07T03:39:42.074" v="17396" actId="208"/>
          <ac:spMkLst>
            <pc:docMk/>
            <pc:sldMk cId="3284036405" sldId="702"/>
            <ac:spMk id="33" creationId="{684FCD4B-3E3A-56B7-77E9-265C58C3C7DE}"/>
          </ac:spMkLst>
        </pc:spChg>
        <pc:spChg chg="del">
          <ac:chgData name="Meena, Ramjilal" userId="04f47ffa-00dc-4f53-a1c1-93674d103375" providerId="ADAL" clId="{031C95E4-19D1-44FA-8511-AFE1489D745A}" dt="2024-04-06T13:15:21.867" v="16938" actId="478"/>
          <ac:spMkLst>
            <pc:docMk/>
            <pc:sldMk cId="3284036405" sldId="702"/>
            <ac:spMk id="34" creationId="{F09EC24A-F744-C7FC-035E-BDD0CE674983}"/>
          </ac:spMkLst>
        </pc:spChg>
        <pc:spChg chg="del">
          <ac:chgData name="Meena, Ramjilal" userId="04f47ffa-00dc-4f53-a1c1-93674d103375" providerId="ADAL" clId="{031C95E4-19D1-44FA-8511-AFE1489D745A}" dt="2024-03-23T09:27:05.310" v="15115" actId="478"/>
          <ac:spMkLst>
            <pc:docMk/>
            <pc:sldMk cId="3284036405" sldId="702"/>
            <ac:spMk id="35" creationId="{B84751DF-5CD0-78DA-6C22-B63D141833D7}"/>
          </ac:spMkLst>
        </pc:spChg>
        <pc:picChg chg="add del mod">
          <ac:chgData name="Meena, Ramjilal" userId="04f47ffa-00dc-4f53-a1c1-93674d103375" providerId="ADAL" clId="{031C95E4-19D1-44FA-8511-AFE1489D745A}" dt="2024-04-07T03:36:33.839" v="17357" actId="478"/>
          <ac:picMkLst>
            <pc:docMk/>
            <pc:sldMk cId="3284036405" sldId="702"/>
            <ac:picMk id="7" creationId="{CB4DAD07-5E47-AB66-A6BE-773A607ABF5C}"/>
          </ac:picMkLst>
        </pc:picChg>
        <pc:picChg chg="add mod">
          <ac:chgData name="Meena, Ramjilal" userId="04f47ffa-00dc-4f53-a1c1-93674d103375" providerId="ADAL" clId="{031C95E4-19D1-44FA-8511-AFE1489D745A}" dt="2024-04-06T13:07:55.630" v="16922" actId="14100"/>
          <ac:picMkLst>
            <pc:docMk/>
            <pc:sldMk cId="3284036405" sldId="702"/>
            <ac:picMk id="13" creationId="{C7F24F6B-078F-DD43-3713-937799FCB536}"/>
          </ac:picMkLst>
        </pc:picChg>
        <pc:picChg chg="add del mod">
          <ac:chgData name="Meena, Ramjilal" userId="04f47ffa-00dc-4f53-a1c1-93674d103375" providerId="ADAL" clId="{031C95E4-19D1-44FA-8511-AFE1489D745A}" dt="2024-04-06T13:15:12.612" v="16935" actId="478"/>
          <ac:picMkLst>
            <pc:docMk/>
            <pc:sldMk cId="3284036405" sldId="702"/>
            <ac:picMk id="18" creationId="{DADF0B62-EDD2-1DE4-8CF1-B0BF4DB4419C}"/>
          </ac:picMkLst>
        </pc:picChg>
        <pc:picChg chg="add del mod">
          <ac:chgData name="Meena, Ramjilal" userId="04f47ffa-00dc-4f53-a1c1-93674d103375" providerId="ADAL" clId="{031C95E4-19D1-44FA-8511-AFE1489D745A}" dt="2024-04-06T13:15:11.897" v="16934" actId="478"/>
          <ac:picMkLst>
            <pc:docMk/>
            <pc:sldMk cId="3284036405" sldId="702"/>
            <ac:picMk id="20" creationId="{4F03F1C6-C9DD-2237-3574-88A3E36C01D3}"/>
          </ac:picMkLst>
        </pc:picChg>
        <pc:picChg chg="add mod">
          <ac:chgData name="Meena, Ramjilal" userId="04f47ffa-00dc-4f53-a1c1-93674d103375" providerId="ADAL" clId="{031C95E4-19D1-44FA-8511-AFE1489D745A}" dt="2024-04-07T03:38:09.077" v="17377" actId="14100"/>
          <ac:picMkLst>
            <pc:docMk/>
            <pc:sldMk cId="3284036405" sldId="702"/>
            <ac:picMk id="21" creationId="{1F49B4BA-CE6B-6E0C-237B-2124A7C7B067}"/>
          </ac:picMkLst>
        </pc:picChg>
        <pc:picChg chg="add del mod">
          <ac:chgData name="Meena, Ramjilal" userId="04f47ffa-00dc-4f53-a1c1-93674d103375" providerId="ADAL" clId="{031C95E4-19D1-44FA-8511-AFE1489D745A}" dt="2024-04-07T03:36:23.587" v="17356" actId="478"/>
          <ac:picMkLst>
            <pc:docMk/>
            <pc:sldMk cId="3284036405" sldId="702"/>
            <ac:picMk id="24" creationId="{AA1A8C02-94E8-14F3-C884-55236B383216}"/>
          </ac:picMkLst>
        </pc:picChg>
        <pc:picChg chg="add del mod">
          <ac:chgData name="Meena, Ramjilal" userId="04f47ffa-00dc-4f53-a1c1-93674d103375" providerId="ADAL" clId="{031C95E4-19D1-44FA-8511-AFE1489D745A}" dt="2024-04-07T03:37:31.395" v="17371"/>
          <ac:picMkLst>
            <pc:docMk/>
            <pc:sldMk cId="3284036405" sldId="702"/>
            <ac:picMk id="26" creationId="{38D16273-E72E-41CE-5601-EC93B747E713}"/>
          </ac:picMkLst>
        </pc:picChg>
        <pc:picChg chg="add del mod">
          <ac:chgData name="Meena, Ramjilal" userId="04f47ffa-00dc-4f53-a1c1-93674d103375" providerId="ADAL" clId="{031C95E4-19D1-44FA-8511-AFE1489D745A}" dt="2024-04-07T03:37:31.395" v="17371"/>
          <ac:picMkLst>
            <pc:docMk/>
            <pc:sldMk cId="3284036405" sldId="702"/>
            <ac:picMk id="27" creationId="{B9ED5F97-C035-2C36-406A-E71FE53FD555}"/>
          </ac:picMkLst>
        </pc:picChg>
        <pc:picChg chg="add mod">
          <ac:chgData name="Meena, Ramjilal" userId="04f47ffa-00dc-4f53-a1c1-93674d103375" providerId="ADAL" clId="{031C95E4-19D1-44FA-8511-AFE1489D745A}" dt="2024-04-07T03:40:03.714" v="17399" actId="14100"/>
          <ac:picMkLst>
            <pc:docMk/>
            <pc:sldMk cId="3284036405" sldId="702"/>
            <ac:picMk id="32" creationId="{CD03EB21-A0FF-3C1D-8AB5-1AB51C44187C}"/>
          </ac:picMkLst>
        </pc:picChg>
      </pc:sldChg>
      <pc:sldChg chg="addSp delSp modSp add del mod ord">
        <pc:chgData name="Meena, Ramjilal" userId="04f47ffa-00dc-4f53-a1c1-93674d103375" providerId="ADAL" clId="{031C95E4-19D1-44FA-8511-AFE1489D745A}" dt="2024-03-26T05:54:50.180" v="15792" actId="47"/>
        <pc:sldMkLst>
          <pc:docMk/>
          <pc:sldMk cId="553582028" sldId="703"/>
        </pc:sldMkLst>
        <pc:spChg chg="mod">
          <ac:chgData name="Meena, Ramjilal" userId="04f47ffa-00dc-4f53-a1c1-93674d103375" providerId="ADAL" clId="{031C95E4-19D1-44FA-8511-AFE1489D745A}" dt="2024-03-23T17:27:49.235" v="15297" actId="6549"/>
          <ac:spMkLst>
            <pc:docMk/>
            <pc:sldMk cId="553582028" sldId="703"/>
            <ac:spMk id="4" creationId="{3332AEE5-98AD-BBDF-02F6-D63F99A7F892}"/>
          </ac:spMkLst>
        </pc:spChg>
        <pc:spChg chg="mod">
          <ac:chgData name="Meena, Ramjilal" userId="04f47ffa-00dc-4f53-a1c1-93674d103375" providerId="ADAL" clId="{031C95E4-19D1-44FA-8511-AFE1489D745A}" dt="2024-03-23T17:27:17.176" v="15293" actId="6549"/>
          <ac:spMkLst>
            <pc:docMk/>
            <pc:sldMk cId="553582028" sldId="703"/>
            <ac:spMk id="5" creationId="{D8B2BADF-769C-4332-583F-ADBCA38722D1}"/>
          </ac:spMkLst>
        </pc:spChg>
        <pc:spChg chg="add mod">
          <ac:chgData name="Meena, Ramjilal" userId="04f47ffa-00dc-4f53-a1c1-93674d103375" providerId="ADAL" clId="{031C95E4-19D1-44FA-8511-AFE1489D745A}" dt="2024-03-24T02:45:16.149" v="15353" actId="1076"/>
          <ac:spMkLst>
            <pc:docMk/>
            <pc:sldMk cId="553582028" sldId="703"/>
            <ac:spMk id="7" creationId="{2DCE1E7F-C653-4741-F335-CABF40680362}"/>
          </ac:spMkLst>
        </pc:spChg>
        <pc:spChg chg="add mod">
          <ac:chgData name="Meena, Ramjilal" userId="04f47ffa-00dc-4f53-a1c1-93674d103375" providerId="ADAL" clId="{031C95E4-19D1-44FA-8511-AFE1489D745A}" dt="2024-03-23T09:26:52.824" v="15112"/>
          <ac:spMkLst>
            <pc:docMk/>
            <pc:sldMk cId="553582028" sldId="703"/>
            <ac:spMk id="12" creationId="{F87A34C8-E7B5-E9E8-7D25-1E72FA411857}"/>
          </ac:spMkLst>
        </pc:spChg>
        <pc:spChg chg="add mod">
          <ac:chgData name="Meena, Ramjilal" userId="04f47ffa-00dc-4f53-a1c1-93674d103375" providerId="ADAL" clId="{031C95E4-19D1-44FA-8511-AFE1489D745A}" dt="2024-03-23T09:26:58.729" v="15114"/>
          <ac:spMkLst>
            <pc:docMk/>
            <pc:sldMk cId="553582028" sldId="703"/>
            <ac:spMk id="13" creationId="{86B1F969-7889-F88C-317B-1B9ECDFA1F3B}"/>
          </ac:spMkLst>
        </pc:spChg>
        <pc:spChg chg="mod">
          <ac:chgData name="Meena, Ramjilal" userId="04f47ffa-00dc-4f53-a1c1-93674d103375" providerId="ADAL" clId="{031C95E4-19D1-44FA-8511-AFE1489D745A}" dt="2024-03-19T03:01:18.672" v="15024" actId="20577"/>
          <ac:spMkLst>
            <pc:docMk/>
            <pc:sldMk cId="553582028" sldId="703"/>
            <ac:spMk id="16" creationId="{8481E29B-7640-A1ED-C5CA-BA3C7B975247}"/>
          </ac:spMkLst>
        </pc:spChg>
        <pc:spChg chg="del">
          <ac:chgData name="Meena, Ramjilal" userId="04f47ffa-00dc-4f53-a1c1-93674d103375" providerId="ADAL" clId="{031C95E4-19D1-44FA-8511-AFE1489D745A}" dt="2024-03-23T09:26:52.400" v="15111" actId="478"/>
          <ac:spMkLst>
            <pc:docMk/>
            <pc:sldMk cId="553582028" sldId="703"/>
            <ac:spMk id="34" creationId="{F09EC24A-F744-C7FC-035E-BDD0CE674983}"/>
          </ac:spMkLst>
        </pc:spChg>
        <pc:spChg chg="del">
          <ac:chgData name="Meena, Ramjilal" userId="04f47ffa-00dc-4f53-a1c1-93674d103375" providerId="ADAL" clId="{031C95E4-19D1-44FA-8511-AFE1489D745A}" dt="2024-03-23T09:26:58.399" v="15113" actId="478"/>
          <ac:spMkLst>
            <pc:docMk/>
            <pc:sldMk cId="553582028" sldId="703"/>
            <ac:spMk id="35" creationId="{B84751DF-5CD0-78DA-6C22-B63D141833D7}"/>
          </ac:spMkLst>
        </pc:spChg>
        <pc:picChg chg="add mod">
          <ac:chgData name="Meena, Ramjilal" userId="04f47ffa-00dc-4f53-a1c1-93674d103375" providerId="ADAL" clId="{031C95E4-19D1-44FA-8511-AFE1489D745A}" dt="2024-03-23T09:26:48.522" v="15110"/>
          <ac:picMkLst>
            <pc:docMk/>
            <pc:sldMk cId="553582028" sldId="703"/>
            <ac:picMk id="11" creationId="{D67495AB-44AC-7441-36A1-43B724BDD970}"/>
          </ac:picMkLst>
        </pc:picChg>
      </pc:sldChg>
      <pc:sldChg chg="addSp delSp modSp add mod">
        <pc:chgData name="Meena, Ramjilal" userId="04f47ffa-00dc-4f53-a1c1-93674d103375" providerId="ADAL" clId="{031C95E4-19D1-44FA-8511-AFE1489D745A}" dt="2024-04-08T17:18:14.546" v="17873" actId="1076"/>
        <pc:sldMkLst>
          <pc:docMk/>
          <pc:sldMk cId="3545291260" sldId="704"/>
        </pc:sldMkLst>
        <pc:spChg chg="add del mod">
          <ac:chgData name="Meena, Ramjilal" userId="04f47ffa-00dc-4f53-a1c1-93674d103375" providerId="ADAL" clId="{031C95E4-19D1-44FA-8511-AFE1489D745A}" dt="2024-04-08T17:18:14.546" v="17873" actId="1076"/>
          <ac:spMkLst>
            <pc:docMk/>
            <pc:sldMk cId="3545291260" sldId="704"/>
            <ac:spMk id="2" creationId="{C88AEC51-95F3-777E-0B5D-E91D5EB77BF3}"/>
          </ac:spMkLst>
        </pc:spChg>
        <pc:spChg chg="add del mod">
          <ac:chgData name="Meena, Ramjilal" userId="04f47ffa-00dc-4f53-a1c1-93674d103375" providerId="ADAL" clId="{031C95E4-19D1-44FA-8511-AFE1489D745A}" dt="2024-03-23T17:21:11.567" v="15243" actId="478"/>
          <ac:spMkLst>
            <pc:docMk/>
            <pc:sldMk cId="3545291260" sldId="704"/>
            <ac:spMk id="2" creationId="{ECC58911-588B-9D8D-A22B-B65F3BDBBCAB}"/>
          </ac:spMkLst>
        </pc:spChg>
        <pc:spChg chg="add del mod">
          <ac:chgData name="Meena, Ramjilal" userId="04f47ffa-00dc-4f53-a1c1-93674d103375" providerId="ADAL" clId="{031C95E4-19D1-44FA-8511-AFE1489D745A}" dt="2024-03-23T17:11:56.854" v="15191" actId="478"/>
          <ac:spMkLst>
            <pc:docMk/>
            <pc:sldMk cId="3545291260" sldId="704"/>
            <ac:spMk id="4" creationId="{1D867313-283C-E94C-1AC2-258CEB657A1D}"/>
          </ac:spMkLst>
        </pc:spChg>
        <pc:spChg chg="add del mod">
          <ac:chgData name="Meena, Ramjilal" userId="04f47ffa-00dc-4f53-a1c1-93674d103375" providerId="ADAL" clId="{031C95E4-19D1-44FA-8511-AFE1489D745A}" dt="2024-03-23T17:13:08.047" v="15200" actId="478"/>
          <ac:spMkLst>
            <pc:docMk/>
            <pc:sldMk cId="3545291260" sldId="704"/>
            <ac:spMk id="5" creationId="{D1FAFE1E-E1C3-0BCA-9E25-1B294E1E948D}"/>
          </ac:spMkLst>
        </pc:spChg>
        <pc:spChg chg="add mod">
          <ac:chgData name="Meena, Ramjilal" userId="04f47ffa-00dc-4f53-a1c1-93674d103375" providerId="ADAL" clId="{031C95E4-19D1-44FA-8511-AFE1489D745A}" dt="2024-04-08T17:18:14.546" v="17873" actId="1076"/>
          <ac:spMkLst>
            <pc:docMk/>
            <pc:sldMk cId="3545291260" sldId="704"/>
            <ac:spMk id="14" creationId="{349B7DCB-EDF7-B439-F4E0-D4AEA7FC8714}"/>
          </ac:spMkLst>
        </pc:spChg>
        <pc:spChg chg="add del mod">
          <ac:chgData name="Meena, Ramjilal" userId="04f47ffa-00dc-4f53-a1c1-93674d103375" providerId="ADAL" clId="{031C95E4-19D1-44FA-8511-AFE1489D745A}" dt="2024-04-08T17:16:17.650" v="17853"/>
          <ac:spMkLst>
            <pc:docMk/>
            <pc:sldMk cId="3545291260" sldId="704"/>
            <ac:spMk id="15" creationId="{0E7D9369-5EDF-0FCA-2145-DB158FFA50AF}"/>
          </ac:spMkLst>
        </pc:spChg>
        <pc:spChg chg="add mod">
          <ac:chgData name="Meena, Ramjilal" userId="04f47ffa-00dc-4f53-a1c1-93674d103375" providerId="ADAL" clId="{031C95E4-19D1-44FA-8511-AFE1489D745A}" dt="2024-04-08T17:11:55.687" v="17845" actId="1035"/>
          <ac:spMkLst>
            <pc:docMk/>
            <pc:sldMk cId="3545291260" sldId="704"/>
            <ac:spMk id="21" creationId="{2F2EB40F-D735-3C32-3158-CFF032A9DFD7}"/>
          </ac:spMkLst>
        </pc:spChg>
        <pc:picChg chg="add del mod">
          <ac:chgData name="Meena, Ramjilal" userId="04f47ffa-00dc-4f53-a1c1-93674d103375" providerId="ADAL" clId="{031C95E4-19D1-44FA-8511-AFE1489D745A}" dt="2024-03-23T17:13:05.016" v="15199" actId="478"/>
          <ac:picMkLst>
            <pc:docMk/>
            <pc:sldMk cId="3545291260" sldId="704"/>
            <ac:picMk id="3" creationId="{0F70FFD1-26F1-4626-7F80-82EC81433AB5}"/>
          </ac:picMkLst>
        </pc:picChg>
        <pc:picChg chg="add mod">
          <ac:chgData name="Meena, Ramjilal" userId="04f47ffa-00dc-4f53-a1c1-93674d103375" providerId="ADAL" clId="{031C95E4-19D1-44FA-8511-AFE1489D745A}" dt="2024-04-08T17:18:14.546" v="17873" actId="1076"/>
          <ac:picMkLst>
            <pc:docMk/>
            <pc:sldMk cId="3545291260" sldId="704"/>
            <ac:picMk id="3" creationId="{9046C856-7F54-138F-3E77-54769D335C04}"/>
          </ac:picMkLst>
        </pc:picChg>
        <pc:picChg chg="add mod">
          <ac:chgData name="Meena, Ramjilal" userId="04f47ffa-00dc-4f53-a1c1-93674d103375" providerId="ADAL" clId="{031C95E4-19D1-44FA-8511-AFE1489D745A}" dt="2024-04-08T17:18:14.546" v="17873" actId="1076"/>
          <ac:picMkLst>
            <pc:docMk/>
            <pc:sldMk cId="3545291260" sldId="704"/>
            <ac:picMk id="4" creationId="{479B5BA2-EED1-3C3C-279A-E967BF811965}"/>
          </ac:picMkLst>
        </pc:picChg>
        <pc:picChg chg="add mod">
          <ac:chgData name="Meena, Ramjilal" userId="04f47ffa-00dc-4f53-a1c1-93674d103375" providerId="ADAL" clId="{031C95E4-19D1-44FA-8511-AFE1489D745A}" dt="2024-04-08T17:18:14.546" v="17873" actId="1076"/>
          <ac:picMkLst>
            <pc:docMk/>
            <pc:sldMk cId="3545291260" sldId="704"/>
            <ac:picMk id="5" creationId="{D186BF42-1916-6D14-493B-132EB1A5DE7F}"/>
          </ac:picMkLst>
        </pc:picChg>
        <pc:picChg chg="add mod">
          <ac:chgData name="Meena, Ramjilal" userId="04f47ffa-00dc-4f53-a1c1-93674d103375" providerId="ADAL" clId="{031C95E4-19D1-44FA-8511-AFE1489D745A}" dt="2024-04-08T17:18:14.546" v="17873" actId="1076"/>
          <ac:picMkLst>
            <pc:docMk/>
            <pc:sldMk cId="3545291260" sldId="704"/>
            <ac:picMk id="6" creationId="{081A1B76-9CD9-F1D2-1B35-9BAD83D0B021}"/>
          </ac:picMkLst>
        </pc:picChg>
        <pc:picChg chg="add mod">
          <ac:chgData name="Meena, Ramjilal" userId="04f47ffa-00dc-4f53-a1c1-93674d103375" providerId="ADAL" clId="{031C95E4-19D1-44FA-8511-AFE1489D745A}" dt="2024-03-23T17:19:18.169" v="15229" actId="1076"/>
          <ac:picMkLst>
            <pc:docMk/>
            <pc:sldMk cId="3545291260" sldId="704"/>
            <ac:picMk id="7" creationId="{7A5A665F-9E09-B882-1852-51769D231AB5}"/>
          </ac:picMkLst>
        </pc:picChg>
        <pc:picChg chg="add del mod">
          <ac:chgData name="Meena, Ramjilal" userId="04f47ffa-00dc-4f53-a1c1-93674d103375" providerId="ADAL" clId="{031C95E4-19D1-44FA-8511-AFE1489D745A}" dt="2024-03-23T17:16:40.507" v="15217" actId="478"/>
          <ac:picMkLst>
            <pc:docMk/>
            <pc:sldMk cId="3545291260" sldId="704"/>
            <ac:picMk id="13" creationId="{B6076618-B755-D40D-F144-B6EB9DC85621}"/>
          </ac:picMkLst>
        </pc:picChg>
        <pc:picChg chg="add mod">
          <ac:chgData name="Meena, Ramjilal" userId="04f47ffa-00dc-4f53-a1c1-93674d103375" providerId="ADAL" clId="{031C95E4-19D1-44FA-8511-AFE1489D745A}" dt="2024-04-08T17:18:14.546" v="17873" actId="1076"/>
          <ac:picMkLst>
            <pc:docMk/>
            <pc:sldMk cId="3545291260" sldId="704"/>
            <ac:picMk id="13" creationId="{BA05322A-9B18-00B8-1C0B-070F4B18B3A6}"/>
          </ac:picMkLst>
        </pc:picChg>
        <pc:picChg chg="add del">
          <ac:chgData name="Meena, Ramjilal" userId="04f47ffa-00dc-4f53-a1c1-93674d103375" providerId="ADAL" clId="{031C95E4-19D1-44FA-8511-AFE1489D745A}" dt="2024-03-23T17:16:57.374" v="15219" actId="478"/>
          <ac:picMkLst>
            <pc:docMk/>
            <pc:sldMk cId="3545291260" sldId="704"/>
            <ac:picMk id="14" creationId="{F9EFD2F8-A7A6-9CEC-6EFE-32BD19E368AE}"/>
          </ac:picMkLst>
        </pc:picChg>
        <pc:picChg chg="add del">
          <ac:chgData name="Meena, Ramjilal" userId="04f47ffa-00dc-4f53-a1c1-93674d103375" providerId="ADAL" clId="{031C95E4-19D1-44FA-8511-AFE1489D745A}" dt="2024-03-23T17:17:55.313" v="15221" actId="478"/>
          <ac:picMkLst>
            <pc:docMk/>
            <pc:sldMk cId="3545291260" sldId="704"/>
            <ac:picMk id="15" creationId="{BD022277-A6CF-59F5-40EC-C1EADD8FCF6A}"/>
          </ac:picMkLst>
        </pc:picChg>
        <pc:picChg chg="add del mod">
          <ac:chgData name="Meena, Ramjilal" userId="04f47ffa-00dc-4f53-a1c1-93674d103375" providerId="ADAL" clId="{031C95E4-19D1-44FA-8511-AFE1489D745A}" dt="2024-03-23T17:18:27.240" v="15224" actId="478"/>
          <ac:picMkLst>
            <pc:docMk/>
            <pc:sldMk cId="3545291260" sldId="704"/>
            <ac:picMk id="16" creationId="{0DEF217E-61C2-4CD9-E4B4-29544CCF0B75}"/>
          </ac:picMkLst>
        </pc:picChg>
        <pc:picChg chg="add del mod">
          <ac:chgData name="Meena, Ramjilal" userId="04f47ffa-00dc-4f53-a1c1-93674d103375" providerId="ADAL" clId="{031C95E4-19D1-44FA-8511-AFE1489D745A}" dt="2024-03-23T17:19:45.856" v="15233" actId="478"/>
          <ac:picMkLst>
            <pc:docMk/>
            <pc:sldMk cId="3545291260" sldId="704"/>
            <ac:picMk id="17" creationId="{4D90B859-387F-A47D-5C2E-591EDFCF2EC0}"/>
          </ac:picMkLst>
        </pc:picChg>
        <pc:picChg chg="add mod">
          <ac:chgData name="Meena, Ramjilal" userId="04f47ffa-00dc-4f53-a1c1-93674d103375" providerId="ADAL" clId="{031C95E4-19D1-44FA-8511-AFE1489D745A}" dt="2024-03-23T17:21:47.630" v="15253" actId="14100"/>
          <ac:picMkLst>
            <pc:docMk/>
            <pc:sldMk cId="3545291260" sldId="704"/>
            <ac:picMk id="19" creationId="{CD60362F-FC0D-B73F-C3A9-D999D4889090}"/>
          </ac:picMkLst>
        </pc:picChg>
        <pc:picChg chg="add mod">
          <ac:chgData name="Meena, Ramjilal" userId="04f47ffa-00dc-4f53-a1c1-93674d103375" providerId="ADAL" clId="{031C95E4-19D1-44FA-8511-AFE1489D745A}" dt="2024-03-23T17:21:51.036" v="15254" actId="1076"/>
          <ac:picMkLst>
            <pc:docMk/>
            <pc:sldMk cId="3545291260" sldId="704"/>
            <ac:picMk id="20" creationId="{07CEAC71-FB98-E84D-883C-170D3C18FE22}"/>
          </ac:picMkLst>
        </pc:picChg>
      </pc:sldChg>
      <pc:sldChg chg="addSp delSp modSp add mod">
        <pc:chgData name="Meena, Ramjilal" userId="04f47ffa-00dc-4f53-a1c1-93674d103375" providerId="ADAL" clId="{031C95E4-19D1-44FA-8511-AFE1489D745A}" dt="2024-04-08T17:18:05.207" v="17867" actId="1076"/>
        <pc:sldMkLst>
          <pc:docMk/>
          <pc:sldMk cId="2371513558" sldId="705"/>
        </pc:sldMkLst>
        <pc:picChg chg="add del mod">
          <ac:chgData name="Meena, Ramjilal" userId="04f47ffa-00dc-4f53-a1c1-93674d103375" providerId="ADAL" clId="{031C95E4-19D1-44FA-8511-AFE1489D745A}" dt="2024-04-08T17:18:03.936" v="17865"/>
          <ac:picMkLst>
            <pc:docMk/>
            <pc:sldMk cId="2371513558" sldId="705"/>
            <ac:picMk id="3" creationId="{EF6D1E05-EF11-EE64-77BA-2FE1C64A7EC3}"/>
          </ac:picMkLst>
        </pc:picChg>
        <pc:picChg chg="mod">
          <ac:chgData name="Meena, Ramjilal" userId="04f47ffa-00dc-4f53-a1c1-93674d103375" providerId="ADAL" clId="{031C95E4-19D1-44FA-8511-AFE1489D745A}" dt="2024-04-08T17:18:05.207" v="17867" actId="1076"/>
          <ac:picMkLst>
            <pc:docMk/>
            <pc:sldMk cId="2371513558" sldId="705"/>
            <ac:picMk id="19" creationId="{CD60362F-FC0D-B73F-C3A9-D999D4889090}"/>
          </ac:picMkLst>
        </pc:picChg>
      </pc:sldChg>
      <pc:sldChg chg="addSp delSp modSp add mod">
        <pc:chgData name="Meena, Ramjilal" userId="04f47ffa-00dc-4f53-a1c1-93674d103375" providerId="ADAL" clId="{031C95E4-19D1-44FA-8511-AFE1489D745A}" dt="2024-03-23T17:25:06.650" v="15276"/>
        <pc:sldMkLst>
          <pc:docMk/>
          <pc:sldMk cId="1971682687" sldId="706"/>
        </pc:sldMkLst>
        <pc:picChg chg="add del mod">
          <ac:chgData name="Meena, Ramjilal" userId="04f47ffa-00dc-4f53-a1c1-93674d103375" providerId="ADAL" clId="{031C95E4-19D1-44FA-8511-AFE1489D745A}" dt="2024-03-23T17:25:03.447" v="15274" actId="478"/>
          <ac:picMkLst>
            <pc:docMk/>
            <pc:sldMk cId="1971682687" sldId="706"/>
            <ac:picMk id="3" creationId="{3066D7A0-7582-0D71-62E7-FA19E9F5AACC}"/>
          </ac:picMkLst>
        </pc:picChg>
        <pc:picChg chg="add mod">
          <ac:chgData name="Meena, Ramjilal" userId="04f47ffa-00dc-4f53-a1c1-93674d103375" providerId="ADAL" clId="{031C95E4-19D1-44FA-8511-AFE1489D745A}" dt="2024-03-23T17:25:06.650" v="15276"/>
          <ac:picMkLst>
            <pc:docMk/>
            <pc:sldMk cId="1971682687" sldId="706"/>
            <ac:picMk id="4" creationId="{E906468B-D859-CBF0-7499-0167A79803A6}"/>
          </ac:picMkLst>
        </pc:picChg>
        <pc:picChg chg="del">
          <ac:chgData name="Meena, Ramjilal" userId="04f47ffa-00dc-4f53-a1c1-93674d103375" providerId="ADAL" clId="{031C95E4-19D1-44FA-8511-AFE1489D745A}" dt="2024-03-23T17:25:05.944" v="15275" actId="478"/>
          <ac:picMkLst>
            <pc:docMk/>
            <pc:sldMk cId="1971682687" sldId="706"/>
            <ac:picMk id="12" creationId="{81409A0F-9E51-1488-5623-A6C6FCFFAAC7}"/>
          </ac:picMkLst>
        </pc:picChg>
      </pc:sldChg>
      <pc:sldChg chg="addSp delSp modSp add mod">
        <pc:chgData name="Meena, Ramjilal" userId="04f47ffa-00dc-4f53-a1c1-93674d103375" providerId="ADAL" clId="{031C95E4-19D1-44FA-8511-AFE1489D745A}" dt="2024-03-25T04:56:03.765" v="15782" actId="207"/>
        <pc:sldMkLst>
          <pc:docMk/>
          <pc:sldMk cId="445058666" sldId="707"/>
        </pc:sldMkLst>
        <pc:spChg chg="del">
          <ac:chgData name="Meena, Ramjilal" userId="04f47ffa-00dc-4f53-a1c1-93674d103375" providerId="ADAL" clId="{031C95E4-19D1-44FA-8511-AFE1489D745A}" dt="2024-03-24T05:19:52.593" v="15384" actId="478"/>
          <ac:spMkLst>
            <pc:docMk/>
            <pc:sldMk cId="445058666" sldId="707"/>
            <ac:spMk id="7" creationId="{2DCE1E7F-C653-4741-F335-CABF40680362}"/>
          </ac:spMkLst>
        </pc:spChg>
        <pc:spChg chg="add del mod">
          <ac:chgData name="Meena, Ramjilal" userId="04f47ffa-00dc-4f53-a1c1-93674d103375" providerId="ADAL" clId="{031C95E4-19D1-44FA-8511-AFE1489D745A}" dt="2024-03-25T04:54:53.382" v="15778" actId="478"/>
          <ac:spMkLst>
            <pc:docMk/>
            <pc:sldMk cId="445058666" sldId="707"/>
            <ac:spMk id="12" creationId="{C550B110-FD4B-1D2C-72B0-12308B321A2A}"/>
          </ac:spMkLst>
        </pc:spChg>
        <pc:spChg chg="del">
          <ac:chgData name="Meena, Ramjilal" userId="04f47ffa-00dc-4f53-a1c1-93674d103375" providerId="ADAL" clId="{031C95E4-19D1-44FA-8511-AFE1489D745A}" dt="2024-03-24T05:21:04.292" v="15399" actId="478"/>
          <ac:spMkLst>
            <pc:docMk/>
            <pc:sldMk cId="445058666" sldId="707"/>
            <ac:spMk id="12" creationId="{F87A34C8-E7B5-E9E8-7D25-1E72FA411857}"/>
          </ac:spMkLst>
        </pc:spChg>
        <pc:spChg chg="mod">
          <ac:chgData name="Meena, Ramjilal" userId="04f47ffa-00dc-4f53-a1c1-93674d103375" providerId="ADAL" clId="{031C95E4-19D1-44FA-8511-AFE1489D745A}" dt="2024-03-24T05:22:40.370" v="15415" actId="1076"/>
          <ac:spMkLst>
            <pc:docMk/>
            <pc:sldMk cId="445058666" sldId="707"/>
            <ac:spMk id="13" creationId="{86B1F969-7889-F88C-317B-1B9ECDFA1F3B}"/>
          </ac:spMkLst>
        </pc:spChg>
        <pc:spChg chg="mod">
          <ac:chgData name="Meena, Ramjilal" userId="04f47ffa-00dc-4f53-a1c1-93674d103375" providerId="ADAL" clId="{031C95E4-19D1-44FA-8511-AFE1489D745A}" dt="2024-03-25T04:56:03.765" v="15782" actId="207"/>
          <ac:spMkLst>
            <pc:docMk/>
            <pc:sldMk cId="445058666" sldId="707"/>
            <ac:spMk id="16" creationId="{8481E29B-7640-A1ED-C5CA-BA3C7B975247}"/>
          </ac:spMkLst>
        </pc:spChg>
        <pc:spChg chg="add mod">
          <ac:chgData name="Meena, Ramjilal" userId="04f47ffa-00dc-4f53-a1c1-93674d103375" providerId="ADAL" clId="{031C95E4-19D1-44FA-8511-AFE1489D745A}" dt="2024-03-25T04:53:59.890" v="15767"/>
          <ac:spMkLst>
            <pc:docMk/>
            <pc:sldMk cId="445058666" sldId="707"/>
            <ac:spMk id="19" creationId="{67B7C0C3-BE64-D649-7D3B-9A90274F6484}"/>
          </ac:spMkLst>
        </pc:spChg>
        <pc:spChg chg="add del mod">
          <ac:chgData name="Meena, Ramjilal" userId="04f47ffa-00dc-4f53-a1c1-93674d103375" providerId="ADAL" clId="{031C95E4-19D1-44FA-8511-AFE1489D745A}" dt="2024-03-24T05:22:06.854" v="15408" actId="478"/>
          <ac:spMkLst>
            <pc:docMk/>
            <pc:sldMk cId="445058666" sldId="707"/>
            <ac:spMk id="20" creationId="{38E1ECC9-5B2F-8DD2-D71A-DF5639E7565B}"/>
          </ac:spMkLst>
        </pc:spChg>
        <pc:spChg chg="add del mod">
          <ac:chgData name="Meena, Ramjilal" userId="04f47ffa-00dc-4f53-a1c1-93674d103375" providerId="ADAL" clId="{031C95E4-19D1-44FA-8511-AFE1489D745A}" dt="2024-03-25T04:54:52.565" v="15777"/>
          <ac:spMkLst>
            <pc:docMk/>
            <pc:sldMk cId="445058666" sldId="707"/>
            <ac:spMk id="21" creationId="{81031772-2C4B-61E1-9239-44814EBEF3B5}"/>
          </ac:spMkLst>
        </pc:spChg>
        <pc:spChg chg="del">
          <ac:chgData name="Meena, Ramjilal" userId="04f47ffa-00dc-4f53-a1c1-93674d103375" providerId="ADAL" clId="{031C95E4-19D1-44FA-8511-AFE1489D745A}" dt="2024-03-24T05:21:15.375" v="15401" actId="478"/>
          <ac:spMkLst>
            <pc:docMk/>
            <pc:sldMk cId="445058666" sldId="707"/>
            <ac:spMk id="21" creationId="{92CB3A97-63DC-49A0-F4D3-11880C13B6A8}"/>
          </ac:spMkLst>
        </pc:spChg>
        <pc:spChg chg="add del mod">
          <ac:chgData name="Meena, Ramjilal" userId="04f47ffa-00dc-4f53-a1c1-93674d103375" providerId="ADAL" clId="{031C95E4-19D1-44FA-8511-AFE1489D745A}" dt="2024-03-25T04:52:47.047" v="15755" actId="478"/>
          <ac:spMkLst>
            <pc:docMk/>
            <pc:sldMk cId="445058666" sldId="707"/>
            <ac:spMk id="22" creationId="{A4AAD755-EE8D-AA87-82A5-9E0BE348E495}"/>
          </ac:spMkLst>
        </pc:spChg>
        <pc:spChg chg="add del mod">
          <ac:chgData name="Meena, Ramjilal" userId="04f47ffa-00dc-4f53-a1c1-93674d103375" providerId="ADAL" clId="{031C95E4-19D1-44FA-8511-AFE1489D745A}" dt="2024-03-25T04:53:59.419" v="15766" actId="478"/>
          <ac:spMkLst>
            <pc:docMk/>
            <pc:sldMk cId="445058666" sldId="707"/>
            <ac:spMk id="25" creationId="{697EF5B0-FA8E-D786-9067-6D0FD3CEB7D4}"/>
          </ac:spMkLst>
        </pc:spChg>
        <pc:spChg chg="mod">
          <ac:chgData name="Meena, Ramjilal" userId="04f47ffa-00dc-4f53-a1c1-93674d103375" providerId="ADAL" clId="{031C95E4-19D1-44FA-8511-AFE1489D745A}" dt="2024-03-24T05:22:43.698" v="15416" actId="14100"/>
          <ac:spMkLst>
            <pc:docMk/>
            <pc:sldMk cId="445058666" sldId="707"/>
            <ac:spMk id="27" creationId="{C64BB564-6E0E-4E1D-28EE-B75784D36BB7}"/>
          </ac:spMkLst>
        </pc:spChg>
        <pc:picChg chg="add del mod">
          <ac:chgData name="Meena, Ramjilal" userId="04f47ffa-00dc-4f53-a1c1-93674d103375" providerId="ADAL" clId="{031C95E4-19D1-44FA-8511-AFE1489D745A}" dt="2024-03-25T04:55:39.823" v="15781" actId="14100"/>
          <ac:picMkLst>
            <pc:docMk/>
            <pc:sldMk cId="445058666" sldId="707"/>
            <ac:picMk id="11" creationId="{4583AAB2-5878-FA39-942F-0E1F1A6D4BA0}"/>
          </ac:picMkLst>
        </pc:picChg>
        <pc:picChg chg="del">
          <ac:chgData name="Meena, Ramjilal" userId="04f47ffa-00dc-4f53-a1c1-93674d103375" providerId="ADAL" clId="{031C95E4-19D1-44FA-8511-AFE1489D745A}" dt="2024-03-24T05:20:48.217" v="15397" actId="478"/>
          <ac:picMkLst>
            <pc:docMk/>
            <pc:sldMk cId="445058666" sldId="707"/>
            <ac:picMk id="11" creationId="{D67495AB-44AC-7441-36A1-43B724BDD970}"/>
          </ac:picMkLst>
        </pc:picChg>
        <pc:picChg chg="add mod">
          <ac:chgData name="Meena, Ramjilal" userId="04f47ffa-00dc-4f53-a1c1-93674d103375" providerId="ADAL" clId="{031C95E4-19D1-44FA-8511-AFE1489D745A}" dt="2024-03-25T04:54:21.485" v="15774" actId="14100"/>
          <ac:picMkLst>
            <pc:docMk/>
            <pc:sldMk cId="445058666" sldId="707"/>
            <ac:picMk id="17" creationId="{52780674-CF20-B082-C885-03D3E6531E8B}"/>
          </ac:picMkLst>
        </pc:picChg>
        <pc:picChg chg="add del mod">
          <ac:chgData name="Meena, Ramjilal" userId="04f47ffa-00dc-4f53-a1c1-93674d103375" providerId="ADAL" clId="{031C95E4-19D1-44FA-8511-AFE1489D745A}" dt="2024-03-25T04:52:39.464" v="15753" actId="478"/>
          <ac:picMkLst>
            <pc:docMk/>
            <pc:sldMk cId="445058666" sldId="707"/>
            <ac:picMk id="18" creationId="{7B86D2EB-C115-1156-890F-85DC1FE107EA}"/>
          </ac:picMkLst>
        </pc:picChg>
        <pc:picChg chg="add del mod">
          <ac:chgData name="Meena, Ramjilal" userId="04f47ffa-00dc-4f53-a1c1-93674d103375" providerId="ADAL" clId="{031C95E4-19D1-44FA-8511-AFE1489D745A}" dt="2024-03-24T05:22:06.854" v="15408" actId="478"/>
          <ac:picMkLst>
            <pc:docMk/>
            <pc:sldMk cId="445058666" sldId="707"/>
            <ac:picMk id="19" creationId="{FF44E5D0-6662-B8B0-FCC8-0E9352F286EF}"/>
          </ac:picMkLst>
        </pc:picChg>
        <pc:picChg chg="add del mod">
          <ac:chgData name="Meena, Ramjilal" userId="04f47ffa-00dc-4f53-a1c1-93674d103375" providerId="ADAL" clId="{031C95E4-19D1-44FA-8511-AFE1489D745A}" dt="2024-03-25T04:54:52.565" v="15777"/>
          <ac:picMkLst>
            <pc:docMk/>
            <pc:sldMk cId="445058666" sldId="707"/>
            <ac:picMk id="20" creationId="{3A39A3B1-8164-DE1F-6CC8-D4C2310FC1A8}"/>
          </ac:picMkLst>
        </pc:picChg>
        <pc:picChg chg="add del mod">
          <ac:chgData name="Meena, Ramjilal" userId="04f47ffa-00dc-4f53-a1c1-93674d103375" providerId="ADAL" clId="{031C95E4-19D1-44FA-8511-AFE1489D745A}" dt="2024-03-25T04:53:18.081" v="15763" actId="478"/>
          <ac:picMkLst>
            <pc:docMk/>
            <pc:sldMk cId="445058666" sldId="707"/>
            <ac:picMk id="24" creationId="{D056448F-7F95-69F0-5489-1D2B2059FDA2}"/>
          </ac:picMkLst>
        </pc:picChg>
      </pc:sldChg>
      <pc:sldChg chg="addSp delSp modSp add del mod">
        <pc:chgData name="Meena, Ramjilal" userId="04f47ffa-00dc-4f53-a1c1-93674d103375" providerId="ADAL" clId="{031C95E4-19D1-44FA-8511-AFE1489D745A}" dt="2024-04-07T04:59:14.202" v="17825" actId="47"/>
        <pc:sldMkLst>
          <pc:docMk/>
          <pc:sldMk cId="1649298681" sldId="708"/>
        </pc:sldMkLst>
        <pc:spChg chg="del mod ord">
          <ac:chgData name="Meena, Ramjilal" userId="04f47ffa-00dc-4f53-a1c1-93674d103375" providerId="ADAL" clId="{031C95E4-19D1-44FA-8511-AFE1489D745A}" dt="2024-03-24T11:23:48.292" v="15674" actId="478"/>
          <ac:spMkLst>
            <pc:docMk/>
            <pc:sldMk cId="1649298681" sldId="708"/>
            <ac:spMk id="2" creationId="{9C5DD57F-2FE6-ECB7-1681-7956002264DB}"/>
          </ac:spMkLst>
        </pc:spChg>
        <pc:spChg chg="add mod">
          <ac:chgData name="Meena, Ramjilal" userId="04f47ffa-00dc-4f53-a1c1-93674d103375" providerId="ADAL" clId="{031C95E4-19D1-44FA-8511-AFE1489D745A}" dt="2024-04-06T13:35:20.152" v="17010" actId="207"/>
          <ac:spMkLst>
            <pc:docMk/>
            <pc:sldMk cId="1649298681" sldId="708"/>
            <ac:spMk id="2" creationId="{B990CCDC-50DC-C41F-C751-79FA4A5DB08A}"/>
          </ac:spMkLst>
        </pc:spChg>
        <pc:spChg chg="del">
          <ac:chgData name="Meena, Ramjilal" userId="04f47ffa-00dc-4f53-a1c1-93674d103375" providerId="ADAL" clId="{031C95E4-19D1-44FA-8511-AFE1489D745A}" dt="2024-03-24T10:44:43.173" v="15454" actId="478"/>
          <ac:spMkLst>
            <pc:docMk/>
            <pc:sldMk cId="1649298681" sldId="708"/>
            <ac:spMk id="4" creationId="{1B83D057-E036-929F-DB82-1997F9E445E8}"/>
          </ac:spMkLst>
        </pc:spChg>
        <pc:spChg chg="add del mod">
          <ac:chgData name="Meena, Ramjilal" userId="04f47ffa-00dc-4f53-a1c1-93674d103375" providerId="ADAL" clId="{031C95E4-19D1-44FA-8511-AFE1489D745A}" dt="2024-04-06T13:27:41.916" v="16997" actId="478"/>
          <ac:spMkLst>
            <pc:docMk/>
            <pc:sldMk cId="1649298681" sldId="708"/>
            <ac:spMk id="4" creationId="{E1D63813-946F-AF26-64F1-4C3BE2A6276E}"/>
          </ac:spMkLst>
        </pc:spChg>
        <pc:spChg chg="del">
          <ac:chgData name="Meena, Ramjilal" userId="04f47ffa-00dc-4f53-a1c1-93674d103375" providerId="ADAL" clId="{031C95E4-19D1-44FA-8511-AFE1489D745A}" dt="2024-03-24T10:44:45.496" v="15455" actId="478"/>
          <ac:spMkLst>
            <pc:docMk/>
            <pc:sldMk cId="1649298681" sldId="708"/>
            <ac:spMk id="5" creationId="{3503417E-1E68-BEAC-18AD-DD7B76A9C1E5}"/>
          </ac:spMkLst>
        </pc:spChg>
        <pc:spChg chg="add del mod">
          <ac:chgData name="Meena, Ramjilal" userId="04f47ffa-00dc-4f53-a1c1-93674d103375" providerId="ADAL" clId="{031C95E4-19D1-44FA-8511-AFE1489D745A}" dt="2024-03-24T10:53:31.992" v="15515" actId="478"/>
          <ac:spMkLst>
            <pc:docMk/>
            <pc:sldMk cId="1649298681" sldId="708"/>
            <ac:spMk id="6" creationId="{B5287C65-94F2-9225-B65D-F295405975B5}"/>
          </ac:spMkLst>
        </pc:spChg>
        <pc:spChg chg="del">
          <ac:chgData name="Meena, Ramjilal" userId="04f47ffa-00dc-4f53-a1c1-93674d103375" providerId="ADAL" clId="{031C95E4-19D1-44FA-8511-AFE1489D745A}" dt="2024-03-24T10:45:29.921" v="15457" actId="26606"/>
          <ac:spMkLst>
            <pc:docMk/>
            <pc:sldMk cId="1649298681" sldId="708"/>
            <ac:spMk id="8" creationId="{100EDD19-6802-4EC3-95CE-CFFAB042CFD6}"/>
          </ac:spMkLst>
        </pc:spChg>
        <pc:spChg chg="add del mod">
          <ac:chgData name="Meena, Ramjilal" userId="04f47ffa-00dc-4f53-a1c1-93674d103375" providerId="ADAL" clId="{031C95E4-19D1-44FA-8511-AFE1489D745A}" dt="2024-03-24T10:50:21.218" v="15493" actId="478"/>
          <ac:spMkLst>
            <pc:docMk/>
            <pc:sldMk cId="1649298681" sldId="708"/>
            <ac:spMk id="9" creationId="{27977E20-1339-BC3B-7E0D-0D49BDD9DDA2}"/>
          </ac:spMkLst>
        </pc:spChg>
        <pc:spChg chg="del">
          <ac:chgData name="Meena, Ramjilal" userId="04f47ffa-00dc-4f53-a1c1-93674d103375" providerId="ADAL" clId="{031C95E4-19D1-44FA-8511-AFE1489D745A}" dt="2024-03-24T10:45:29.921" v="15457" actId="26606"/>
          <ac:spMkLst>
            <pc:docMk/>
            <pc:sldMk cId="1649298681" sldId="708"/>
            <ac:spMk id="10" creationId="{DB17E863-922E-4C26-BD64-E8FD41D28661}"/>
          </ac:spMkLst>
        </pc:spChg>
        <pc:spChg chg="add del mod">
          <ac:chgData name="Meena, Ramjilal" userId="04f47ffa-00dc-4f53-a1c1-93674d103375" providerId="ADAL" clId="{031C95E4-19D1-44FA-8511-AFE1489D745A}" dt="2024-03-24T10:51:15.448" v="15500" actId="478"/>
          <ac:spMkLst>
            <pc:docMk/>
            <pc:sldMk cId="1649298681" sldId="708"/>
            <ac:spMk id="11" creationId="{BFDFA273-9F08-58DA-8546-2DE9147E95B1}"/>
          </ac:spMkLst>
        </pc:spChg>
        <pc:spChg chg="add del mod">
          <ac:chgData name="Meena, Ramjilal" userId="04f47ffa-00dc-4f53-a1c1-93674d103375" providerId="ADAL" clId="{031C95E4-19D1-44FA-8511-AFE1489D745A}" dt="2024-03-24T11:23:35.697" v="15673" actId="478"/>
          <ac:spMkLst>
            <pc:docMk/>
            <pc:sldMk cId="1649298681" sldId="708"/>
            <ac:spMk id="12" creationId="{3CC712B4-4DDF-753B-5015-F270BB39FF52}"/>
          </ac:spMkLst>
        </pc:spChg>
        <pc:spChg chg="add del mod">
          <ac:chgData name="Meena, Ramjilal" userId="04f47ffa-00dc-4f53-a1c1-93674d103375" providerId="ADAL" clId="{031C95E4-19D1-44FA-8511-AFE1489D745A}" dt="2024-03-24T11:26:19.548" v="15695" actId="478"/>
          <ac:spMkLst>
            <pc:docMk/>
            <pc:sldMk cId="1649298681" sldId="708"/>
            <ac:spMk id="13" creationId="{970CF673-B115-112A-3A73-2334D9EDFF7C}"/>
          </ac:spMkLst>
        </pc:spChg>
        <pc:spChg chg="add del">
          <ac:chgData name="Meena, Ramjilal" userId="04f47ffa-00dc-4f53-a1c1-93674d103375" providerId="ADAL" clId="{031C95E4-19D1-44FA-8511-AFE1489D745A}" dt="2024-03-24T10:46:14.912" v="15463" actId="26606"/>
          <ac:spMkLst>
            <pc:docMk/>
            <pc:sldMk cId="1649298681" sldId="708"/>
            <ac:spMk id="15" creationId="{0671A8AE-40A1-4631-A6B8-581AFF065482}"/>
          </ac:spMkLst>
        </pc:spChg>
        <pc:spChg chg="add del">
          <ac:chgData name="Meena, Ramjilal" userId="04f47ffa-00dc-4f53-a1c1-93674d103375" providerId="ADAL" clId="{031C95E4-19D1-44FA-8511-AFE1489D745A}" dt="2024-03-24T10:46:14.912" v="15463" actId="26606"/>
          <ac:spMkLst>
            <pc:docMk/>
            <pc:sldMk cId="1649298681" sldId="708"/>
            <ac:spMk id="17" creationId="{AB58EF07-17C2-48CF-ABB0-EEF1F17CB8F0}"/>
          </ac:spMkLst>
        </pc:spChg>
        <pc:spChg chg="add del">
          <ac:chgData name="Meena, Ramjilal" userId="04f47ffa-00dc-4f53-a1c1-93674d103375" providerId="ADAL" clId="{031C95E4-19D1-44FA-8511-AFE1489D745A}" dt="2024-03-24T10:46:14.912" v="15463" actId="26606"/>
          <ac:spMkLst>
            <pc:docMk/>
            <pc:sldMk cId="1649298681" sldId="708"/>
            <ac:spMk id="19" creationId="{AF2F604E-43BE-4DC3-B983-E071523364F8}"/>
          </ac:spMkLst>
        </pc:spChg>
        <pc:spChg chg="add del">
          <ac:chgData name="Meena, Ramjilal" userId="04f47ffa-00dc-4f53-a1c1-93674d103375" providerId="ADAL" clId="{031C95E4-19D1-44FA-8511-AFE1489D745A}" dt="2024-03-24T10:46:14.912" v="15463" actId="26606"/>
          <ac:spMkLst>
            <pc:docMk/>
            <pc:sldMk cId="1649298681" sldId="708"/>
            <ac:spMk id="21" creationId="{08C9B587-E65E-4B52-B37C-ABEBB6E87928}"/>
          </ac:spMkLst>
        </pc:spChg>
        <pc:spChg chg="add del mod">
          <ac:chgData name="Meena, Ramjilal" userId="04f47ffa-00dc-4f53-a1c1-93674d103375" providerId="ADAL" clId="{031C95E4-19D1-44FA-8511-AFE1489D745A}" dt="2024-03-24T11:23:54.538" v="15675" actId="478"/>
          <ac:spMkLst>
            <pc:docMk/>
            <pc:sldMk cId="1649298681" sldId="708"/>
            <ac:spMk id="24" creationId="{3BE5BF3D-28A2-7607-9234-A3F9FE4D8DFC}"/>
          </ac:spMkLst>
        </pc:spChg>
        <pc:spChg chg="add del mod">
          <ac:chgData name="Meena, Ramjilal" userId="04f47ffa-00dc-4f53-a1c1-93674d103375" providerId="ADAL" clId="{031C95E4-19D1-44FA-8511-AFE1489D745A}" dt="2024-04-06T13:35:32.879" v="17011" actId="14100"/>
          <ac:spMkLst>
            <pc:docMk/>
            <pc:sldMk cId="1649298681" sldId="708"/>
            <ac:spMk id="25" creationId="{0F6B4F52-DFB2-D213-736E-37CC20D9CC7A}"/>
          </ac:spMkLst>
        </pc:spChg>
        <pc:spChg chg="add del">
          <ac:chgData name="Meena, Ramjilal" userId="04f47ffa-00dc-4f53-a1c1-93674d103375" providerId="ADAL" clId="{031C95E4-19D1-44FA-8511-AFE1489D745A}" dt="2024-03-24T11:24:21.566" v="15679" actId="478"/>
          <ac:spMkLst>
            <pc:docMk/>
            <pc:sldMk cId="1649298681" sldId="708"/>
            <ac:spMk id="26" creationId="{489B7BFD-8F45-4093-AD9C-91B15B0503D9}"/>
          </ac:spMkLst>
        </pc:spChg>
        <pc:spChg chg="add mod">
          <ac:chgData name="Meena, Ramjilal" userId="04f47ffa-00dc-4f53-a1c1-93674d103375" providerId="ADAL" clId="{031C95E4-19D1-44FA-8511-AFE1489D745A}" dt="2024-04-06T13:31:21.551" v="17002" actId="14100"/>
          <ac:spMkLst>
            <pc:docMk/>
            <pc:sldMk cId="1649298681" sldId="708"/>
            <ac:spMk id="27" creationId="{8D4050FB-D42A-7925-097A-C214520BA605}"/>
          </ac:spMkLst>
        </pc:spChg>
        <pc:spChg chg="add del">
          <ac:chgData name="Meena, Ramjilal" userId="04f47ffa-00dc-4f53-a1c1-93674d103375" providerId="ADAL" clId="{031C95E4-19D1-44FA-8511-AFE1489D745A}" dt="2024-03-24T11:24:21.566" v="15679" actId="478"/>
          <ac:spMkLst>
            <pc:docMk/>
            <pc:sldMk cId="1649298681" sldId="708"/>
            <ac:spMk id="28" creationId="{4D4C00DC-4DC6-4CD2-9E31-F17E6CEBC5A6}"/>
          </ac:spMkLst>
        </pc:spChg>
        <pc:spChg chg="add del">
          <ac:chgData name="Meena, Ramjilal" userId="04f47ffa-00dc-4f53-a1c1-93674d103375" providerId="ADAL" clId="{031C95E4-19D1-44FA-8511-AFE1489D745A}" dt="2024-03-24T11:24:21.566" v="15679" actId="478"/>
          <ac:spMkLst>
            <pc:docMk/>
            <pc:sldMk cId="1649298681" sldId="708"/>
            <ac:spMk id="30" creationId="{A499C65A-9B02-4D7F-BD68-CD38D880551F}"/>
          </ac:spMkLst>
        </pc:spChg>
        <pc:spChg chg="add mod">
          <ac:chgData name="Meena, Ramjilal" userId="04f47ffa-00dc-4f53-a1c1-93674d103375" providerId="ADAL" clId="{031C95E4-19D1-44FA-8511-AFE1489D745A}" dt="2024-03-24T11:28:18.293" v="15711" actId="1076"/>
          <ac:spMkLst>
            <pc:docMk/>
            <pc:sldMk cId="1649298681" sldId="708"/>
            <ac:spMk id="208" creationId="{6CCBEC6A-6959-1E65-D97F-A827B1BC02A7}"/>
          </ac:spMkLst>
        </pc:spChg>
        <pc:grpChg chg="add del">
          <ac:chgData name="Meena, Ramjilal" userId="04f47ffa-00dc-4f53-a1c1-93674d103375" providerId="ADAL" clId="{031C95E4-19D1-44FA-8511-AFE1489D745A}" dt="2024-03-24T11:24:21.566" v="15679" actId="478"/>
          <ac:grpSpMkLst>
            <pc:docMk/>
            <pc:sldMk cId="1649298681" sldId="708"/>
            <ac:grpSpMk id="32" creationId="{66FB5A75-BDE2-4F12-A95B-C48788A7685C}"/>
          </ac:grpSpMkLst>
        </pc:grpChg>
        <pc:grpChg chg="add del">
          <ac:chgData name="Meena, Ramjilal" userId="04f47ffa-00dc-4f53-a1c1-93674d103375" providerId="ADAL" clId="{031C95E4-19D1-44FA-8511-AFE1489D745A}" dt="2024-03-24T11:24:21.566" v="15679" actId="478"/>
          <ac:grpSpMkLst>
            <pc:docMk/>
            <pc:sldMk cId="1649298681" sldId="708"/>
            <ac:grpSpMk id="36" creationId="{1F4896D7-5AD0-4505-BCCD-82262CFEE2E1}"/>
          </ac:grpSpMkLst>
        </pc:grpChg>
        <pc:picChg chg="add del mod ord">
          <ac:chgData name="Meena, Ramjilal" userId="04f47ffa-00dc-4f53-a1c1-93674d103375" providerId="ADAL" clId="{031C95E4-19D1-44FA-8511-AFE1489D745A}" dt="2024-03-24T11:30:58.259" v="15730" actId="1076"/>
          <ac:picMkLst>
            <pc:docMk/>
            <pc:sldMk cId="1649298681" sldId="708"/>
            <ac:picMk id="3" creationId="{E523B55F-0929-CEFF-0781-55436D513770}"/>
          </ac:picMkLst>
        </pc:picChg>
        <pc:picChg chg="add mod">
          <ac:chgData name="Meena, Ramjilal" userId="04f47ffa-00dc-4f53-a1c1-93674d103375" providerId="ADAL" clId="{031C95E4-19D1-44FA-8511-AFE1489D745A}" dt="2024-04-06T13:35:06.232" v="17008"/>
          <ac:picMkLst>
            <pc:docMk/>
            <pc:sldMk cId="1649298681" sldId="708"/>
            <ac:picMk id="5" creationId="{DC2619E8-D114-4DC3-630E-507CDC9C2875}"/>
          </ac:picMkLst>
        </pc:picChg>
        <pc:picChg chg="add del">
          <ac:chgData name="Meena, Ramjilal" userId="04f47ffa-00dc-4f53-a1c1-93674d103375" providerId="ADAL" clId="{031C95E4-19D1-44FA-8511-AFE1489D745A}" dt="2024-03-24T10:48:15.254" v="15479" actId="478"/>
          <ac:picMkLst>
            <pc:docMk/>
            <pc:sldMk cId="1649298681" sldId="708"/>
            <ac:picMk id="7" creationId="{AAE921BF-B8CC-B59B-C1DD-7AAA4CB13808}"/>
          </ac:picMkLst>
        </pc:picChg>
        <pc:picChg chg="add del mod">
          <ac:chgData name="Meena, Ramjilal" userId="04f47ffa-00dc-4f53-a1c1-93674d103375" providerId="ADAL" clId="{031C95E4-19D1-44FA-8511-AFE1489D745A}" dt="2024-03-24T11:25:36.554" v="15687" actId="478"/>
          <ac:picMkLst>
            <pc:docMk/>
            <pc:sldMk cId="1649298681" sldId="708"/>
            <ac:picMk id="14" creationId="{D71CE90A-ED13-1D0A-FC92-1A531B873189}"/>
          </ac:picMkLst>
        </pc:picChg>
        <pc:picChg chg="add del mod">
          <ac:chgData name="Meena, Ramjilal" userId="04f47ffa-00dc-4f53-a1c1-93674d103375" providerId="ADAL" clId="{031C95E4-19D1-44FA-8511-AFE1489D745A}" dt="2024-03-24T11:25:36.554" v="15687" actId="478"/>
          <ac:picMkLst>
            <pc:docMk/>
            <pc:sldMk cId="1649298681" sldId="708"/>
            <ac:picMk id="16" creationId="{AF631C0F-814E-005D-A670-222A7BD3816D}"/>
          </ac:picMkLst>
        </pc:picChg>
        <pc:picChg chg="add del mod">
          <ac:chgData name="Meena, Ramjilal" userId="04f47ffa-00dc-4f53-a1c1-93674d103375" providerId="ADAL" clId="{031C95E4-19D1-44FA-8511-AFE1489D745A}" dt="2024-03-24T11:25:36.554" v="15687" actId="478"/>
          <ac:picMkLst>
            <pc:docMk/>
            <pc:sldMk cId="1649298681" sldId="708"/>
            <ac:picMk id="18" creationId="{7892A773-27A8-817D-2FED-81B3E5AA1E25}"/>
          </ac:picMkLst>
        </pc:picChg>
        <pc:picChg chg="add del mod">
          <ac:chgData name="Meena, Ramjilal" userId="04f47ffa-00dc-4f53-a1c1-93674d103375" providerId="ADAL" clId="{031C95E4-19D1-44FA-8511-AFE1489D745A}" dt="2024-03-24T11:25:36.554" v="15687" actId="478"/>
          <ac:picMkLst>
            <pc:docMk/>
            <pc:sldMk cId="1649298681" sldId="708"/>
            <ac:picMk id="20" creationId="{277CBDF5-BB03-3CCB-3A19-6ABE07C1ACD5}"/>
          </ac:picMkLst>
        </pc:picChg>
        <pc:picChg chg="add del mod">
          <ac:chgData name="Meena, Ramjilal" userId="04f47ffa-00dc-4f53-a1c1-93674d103375" providerId="ADAL" clId="{031C95E4-19D1-44FA-8511-AFE1489D745A}" dt="2024-03-24T11:25:36.554" v="15687" actId="478"/>
          <ac:picMkLst>
            <pc:docMk/>
            <pc:sldMk cId="1649298681" sldId="708"/>
            <ac:picMk id="22" creationId="{CC069863-7597-8C9B-3353-C63B44344A01}"/>
          </ac:picMkLst>
        </pc:picChg>
        <pc:picChg chg="add mod">
          <ac:chgData name="Meena, Ramjilal" userId="04f47ffa-00dc-4f53-a1c1-93674d103375" providerId="ADAL" clId="{031C95E4-19D1-44FA-8511-AFE1489D745A}" dt="2024-03-24T11:28:35.158" v="15712" actId="14100"/>
          <ac:picMkLst>
            <pc:docMk/>
            <pc:sldMk cId="1649298681" sldId="708"/>
            <ac:picMk id="29" creationId="{60EE07F0-E074-B419-9B57-E6B6B817A621}"/>
          </ac:picMkLst>
        </pc:picChg>
        <pc:picChg chg="add mod">
          <ac:chgData name="Meena, Ramjilal" userId="04f47ffa-00dc-4f53-a1c1-93674d103375" providerId="ADAL" clId="{031C95E4-19D1-44FA-8511-AFE1489D745A}" dt="2024-03-24T11:27:20.720" v="15704" actId="1076"/>
          <ac:picMkLst>
            <pc:docMk/>
            <pc:sldMk cId="1649298681" sldId="708"/>
            <ac:picMk id="31" creationId="{298E5CA9-9732-27F4-10AE-0A785912C0A7}"/>
          </ac:picMkLst>
        </pc:picChg>
        <pc:picChg chg="add mod">
          <ac:chgData name="Meena, Ramjilal" userId="04f47ffa-00dc-4f53-a1c1-93674d103375" providerId="ADAL" clId="{031C95E4-19D1-44FA-8511-AFE1489D745A}" dt="2024-03-24T11:28:48.592" v="15714" actId="14100"/>
          <ac:picMkLst>
            <pc:docMk/>
            <pc:sldMk cId="1649298681" sldId="708"/>
            <ac:picMk id="35" creationId="{A8A89B80-C102-7F0D-9B8D-604F63C13A57}"/>
          </ac:picMkLst>
        </pc:picChg>
        <pc:picChg chg="add mod">
          <ac:chgData name="Meena, Ramjilal" userId="04f47ffa-00dc-4f53-a1c1-93674d103375" providerId="ADAL" clId="{031C95E4-19D1-44FA-8511-AFE1489D745A}" dt="2024-03-24T11:27:14.906" v="15703" actId="14100"/>
          <ac:picMkLst>
            <pc:docMk/>
            <pc:sldMk cId="1649298681" sldId="708"/>
            <ac:picMk id="206" creationId="{98AAE308-5B7D-2BD8-18D4-F7B05023AE8D}"/>
          </ac:picMkLst>
        </pc:picChg>
        <pc:picChg chg="add mod">
          <ac:chgData name="Meena, Ramjilal" userId="04f47ffa-00dc-4f53-a1c1-93674d103375" providerId="ADAL" clId="{031C95E4-19D1-44FA-8511-AFE1489D745A}" dt="2024-03-24T11:27:31.937" v="15705" actId="14100"/>
          <ac:picMkLst>
            <pc:docMk/>
            <pc:sldMk cId="1649298681" sldId="708"/>
            <ac:picMk id="207" creationId="{4DF38BB6-52F2-FBC3-EB0B-E8714C4226FA}"/>
          </ac:picMkLst>
        </pc:picChg>
      </pc:sldChg>
      <pc:sldChg chg="addSp delSp modSp add mod addAnim delAnim">
        <pc:chgData name="Meena, Ramjilal" userId="04f47ffa-00dc-4f53-a1c1-93674d103375" providerId="ADAL" clId="{031C95E4-19D1-44FA-8511-AFE1489D745A}" dt="2024-03-24T11:34:04.685" v="15739" actId="1076"/>
        <pc:sldMkLst>
          <pc:docMk/>
          <pc:sldMk cId="1393182902" sldId="709"/>
        </pc:sldMkLst>
        <pc:spChg chg="del mod">
          <ac:chgData name="Meena, Ramjilal" userId="04f47ffa-00dc-4f53-a1c1-93674d103375" providerId="ADAL" clId="{031C95E4-19D1-44FA-8511-AFE1489D745A}" dt="2024-03-24T11:06:13.109" v="15586" actId="478"/>
          <ac:spMkLst>
            <pc:docMk/>
            <pc:sldMk cId="1393182902" sldId="709"/>
            <ac:spMk id="2" creationId="{9C5DD57F-2FE6-ECB7-1681-7956002264DB}"/>
          </ac:spMkLst>
        </pc:spChg>
        <pc:spChg chg="del">
          <ac:chgData name="Meena, Ramjilal" userId="04f47ffa-00dc-4f53-a1c1-93674d103375" providerId="ADAL" clId="{031C95E4-19D1-44FA-8511-AFE1489D745A}" dt="2024-03-24T10:56:32.422" v="15520" actId="478"/>
          <ac:spMkLst>
            <pc:docMk/>
            <pc:sldMk cId="1393182902" sldId="709"/>
            <ac:spMk id="4" creationId="{1B83D057-E036-929F-DB82-1997F9E445E8}"/>
          </ac:spMkLst>
        </pc:spChg>
        <pc:spChg chg="del">
          <ac:chgData name="Meena, Ramjilal" userId="04f47ffa-00dc-4f53-a1c1-93674d103375" providerId="ADAL" clId="{031C95E4-19D1-44FA-8511-AFE1489D745A}" dt="2024-03-24T10:56:34.731" v="15521" actId="478"/>
          <ac:spMkLst>
            <pc:docMk/>
            <pc:sldMk cId="1393182902" sldId="709"/>
            <ac:spMk id="5" creationId="{3503417E-1E68-BEAC-18AD-DD7B76A9C1E5}"/>
          </ac:spMkLst>
        </pc:spChg>
        <pc:spChg chg="add del mod">
          <ac:chgData name="Meena, Ramjilal" userId="04f47ffa-00dc-4f53-a1c1-93674d103375" providerId="ADAL" clId="{031C95E4-19D1-44FA-8511-AFE1489D745A}" dt="2024-03-24T11:04:56.949" v="15567" actId="478"/>
          <ac:spMkLst>
            <pc:docMk/>
            <pc:sldMk cId="1393182902" sldId="709"/>
            <ac:spMk id="6" creationId="{00CA0FC3-1BF9-9D94-65B8-F02AE9CAF1C4}"/>
          </ac:spMkLst>
        </pc:spChg>
        <pc:spChg chg="add del">
          <ac:chgData name="Meena, Ramjilal" userId="04f47ffa-00dc-4f53-a1c1-93674d103375" providerId="ADAL" clId="{031C95E4-19D1-44FA-8511-AFE1489D745A}" dt="2024-03-24T11:00:58.578" v="15535" actId="26606"/>
          <ac:spMkLst>
            <pc:docMk/>
            <pc:sldMk cId="1393182902" sldId="709"/>
            <ac:spMk id="8" creationId="{100EDD19-6802-4EC3-95CE-CFFAB042CFD6}"/>
          </ac:spMkLst>
        </pc:spChg>
        <pc:spChg chg="add del mod">
          <ac:chgData name="Meena, Ramjilal" userId="04f47ffa-00dc-4f53-a1c1-93674d103375" providerId="ADAL" clId="{031C95E4-19D1-44FA-8511-AFE1489D745A}" dt="2024-03-24T11:04:42.736" v="15565" actId="478"/>
          <ac:spMkLst>
            <pc:docMk/>
            <pc:sldMk cId="1393182902" sldId="709"/>
            <ac:spMk id="9" creationId="{631BE156-4559-9B19-C8A0-3AE8266B877E}"/>
          </ac:spMkLst>
        </pc:spChg>
        <pc:spChg chg="add del">
          <ac:chgData name="Meena, Ramjilal" userId="04f47ffa-00dc-4f53-a1c1-93674d103375" providerId="ADAL" clId="{031C95E4-19D1-44FA-8511-AFE1489D745A}" dt="2024-03-24T11:00:58.578" v="15535" actId="26606"/>
          <ac:spMkLst>
            <pc:docMk/>
            <pc:sldMk cId="1393182902" sldId="709"/>
            <ac:spMk id="10" creationId="{DB17E863-922E-4C26-BD64-E8FD41D28661}"/>
          </ac:spMkLst>
        </pc:spChg>
        <pc:spChg chg="add del mod">
          <ac:chgData name="Meena, Ramjilal" userId="04f47ffa-00dc-4f53-a1c1-93674d103375" providerId="ADAL" clId="{031C95E4-19D1-44FA-8511-AFE1489D745A}" dt="2024-03-24T11:33:25.575" v="15737" actId="478"/>
          <ac:spMkLst>
            <pc:docMk/>
            <pc:sldMk cId="1393182902" sldId="709"/>
            <ac:spMk id="11" creationId="{37946745-5135-F163-9CF5-AE0277892484}"/>
          </ac:spMkLst>
        </pc:spChg>
        <pc:spChg chg="add del">
          <ac:chgData name="Meena, Ramjilal" userId="04f47ffa-00dc-4f53-a1c1-93674d103375" providerId="ADAL" clId="{031C95E4-19D1-44FA-8511-AFE1489D745A}" dt="2024-03-24T11:00:05.020" v="15534" actId="26606"/>
          <ac:spMkLst>
            <pc:docMk/>
            <pc:sldMk cId="1393182902" sldId="709"/>
            <ac:spMk id="12" creationId="{665DBBEF-238B-476B-96AB-8AAC3224ECEA}"/>
          </ac:spMkLst>
        </pc:spChg>
        <pc:spChg chg="add del">
          <ac:chgData name="Meena, Ramjilal" userId="04f47ffa-00dc-4f53-a1c1-93674d103375" providerId="ADAL" clId="{031C95E4-19D1-44FA-8511-AFE1489D745A}" dt="2024-03-24T11:00:05.020" v="15534" actId="26606"/>
          <ac:spMkLst>
            <pc:docMk/>
            <pc:sldMk cId="1393182902" sldId="709"/>
            <ac:spMk id="13" creationId="{3FCFB1DE-0B7E-48CC-BA90-B2AB0889F9D6}"/>
          </ac:spMkLst>
        </pc:spChg>
        <pc:spChg chg="add del">
          <ac:chgData name="Meena, Ramjilal" userId="04f47ffa-00dc-4f53-a1c1-93674d103375" providerId="ADAL" clId="{031C95E4-19D1-44FA-8511-AFE1489D745A}" dt="2024-03-24T10:58:43.640" v="15532" actId="26606"/>
          <ac:spMkLst>
            <pc:docMk/>
            <pc:sldMk cId="1393182902" sldId="709"/>
            <ac:spMk id="15" creationId="{9F7D5CDA-D291-4307-BF55-1381FED29634}"/>
          </ac:spMkLst>
        </pc:spChg>
        <pc:spChg chg="add del">
          <ac:chgData name="Meena, Ramjilal" userId="04f47ffa-00dc-4f53-a1c1-93674d103375" providerId="ADAL" clId="{031C95E4-19D1-44FA-8511-AFE1489D745A}" dt="2024-03-24T10:58:43.640" v="15532" actId="26606"/>
          <ac:spMkLst>
            <pc:docMk/>
            <pc:sldMk cId="1393182902" sldId="709"/>
            <ac:spMk id="17" creationId="{59B296B9-C5A5-4E4F-9B60-C907B5F1466C}"/>
          </ac:spMkLst>
        </pc:spChg>
        <pc:spChg chg="add del">
          <ac:chgData name="Meena, Ramjilal" userId="04f47ffa-00dc-4f53-a1c1-93674d103375" providerId="ADAL" clId="{031C95E4-19D1-44FA-8511-AFE1489D745A}" dt="2024-03-24T10:58:43.640" v="15532" actId="26606"/>
          <ac:spMkLst>
            <pc:docMk/>
            <pc:sldMk cId="1393182902" sldId="709"/>
            <ac:spMk id="19" creationId="{D0300FD3-5AF1-6305-15FA-9078072672E2}"/>
          </ac:spMkLst>
        </pc:spChg>
        <pc:spChg chg="add mod">
          <ac:chgData name="Meena, Ramjilal" userId="04f47ffa-00dc-4f53-a1c1-93674d103375" providerId="ADAL" clId="{031C95E4-19D1-44FA-8511-AFE1489D745A}" dt="2024-03-24T11:33:13.352" v="15736" actId="14100"/>
          <ac:spMkLst>
            <pc:docMk/>
            <pc:sldMk cId="1393182902" sldId="709"/>
            <ac:spMk id="21" creationId="{0053FECC-B9AC-41F2-C307-11E26FD036BB}"/>
          </ac:spMkLst>
        </pc:spChg>
        <pc:spChg chg="add mod">
          <ac:chgData name="Meena, Ramjilal" userId="04f47ffa-00dc-4f53-a1c1-93674d103375" providerId="ADAL" clId="{031C95E4-19D1-44FA-8511-AFE1489D745A}" dt="2024-03-24T11:32:30.909" v="15735" actId="208"/>
          <ac:spMkLst>
            <pc:docMk/>
            <pc:sldMk cId="1393182902" sldId="709"/>
            <ac:spMk id="23" creationId="{D45A2B99-6FE7-BD8E-198D-5FDC7C072A5A}"/>
          </ac:spMkLst>
        </pc:spChg>
        <pc:spChg chg="add mod">
          <ac:chgData name="Meena, Ramjilal" userId="04f47ffa-00dc-4f53-a1c1-93674d103375" providerId="ADAL" clId="{031C95E4-19D1-44FA-8511-AFE1489D745A}" dt="2024-03-24T11:32:06" v="15734"/>
          <ac:spMkLst>
            <pc:docMk/>
            <pc:sldMk cId="1393182902" sldId="709"/>
            <ac:spMk id="29" creationId="{E34D5E78-8C43-063F-DB82-0FF4109D6B40}"/>
          </ac:spMkLst>
        </pc:spChg>
        <pc:spChg chg="add mod">
          <ac:chgData name="Meena, Ramjilal" userId="04f47ffa-00dc-4f53-a1c1-93674d103375" providerId="ADAL" clId="{031C95E4-19D1-44FA-8511-AFE1489D745A}" dt="2024-03-24T11:34:04.685" v="15739" actId="1076"/>
          <ac:spMkLst>
            <pc:docMk/>
            <pc:sldMk cId="1393182902" sldId="709"/>
            <ac:spMk id="30" creationId="{008E3A5C-D771-11CB-DEA9-402E1330686C}"/>
          </ac:spMkLst>
        </pc:spChg>
        <pc:spChg chg="add mod">
          <ac:chgData name="Meena, Ramjilal" userId="04f47ffa-00dc-4f53-a1c1-93674d103375" providerId="ADAL" clId="{031C95E4-19D1-44FA-8511-AFE1489D745A}" dt="2024-03-24T11:34:04.685" v="15739" actId="1076"/>
          <ac:spMkLst>
            <pc:docMk/>
            <pc:sldMk cId="1393182902" sldId="709"/>
            <ac:spMk id="36" creationId="{DD93A7B8-3A96-C7AC-8918-9171892C3E52}"/>
          </ac:spMkLst>
        </pc:spChg>
        <pc:grpChg chg="add">
          <ac:chgData name="Meena, Ramjilal" userId="04f47ffa-00dc-4f53-a1c1-93674d103375" providerId="ADAL" clId="{031C95E4-19D1-44FA-8511-AFE1489D745A}" dt="2024-03-24T11:00:58.578" v="15535" actId="26606"/>
          <ac:grpSpMkLst>
            <pc:docMk/>
            <pc:sldMk cId="1393182902" sldId="709"/>
            <ac:grpSpMk id="14" creationId="{6258F736-B256-8039-9DC6-F4E49A5C5AD5}"/>
          </ac:grpSpMkLst>
        </pc:grpChg>
        <pc:picChg chg="add mod ord">
          <ac:chgData name="Meena, Ramjilal" userId="04f47ffa-00dc-4f53-a1c1-93674d103375" providerId="ADAL" clId="{031C95E4-19D1-44FA-8511-AFE1489D745A}" dt="2024-03-24T11:04:46.535" v="15566" actId="14100"/>
          <ac:picMkLst>
            <pc:docMk/>
            <pc:sldMk cId="1393182902" sldId="709"/>
            <ac:picMk id="7" creationId="{483AA4C4-BA9C-1FAD-2C8A-094CDFE238D8}"/>
          </ac:picMkLst>
        </pc:picChg>
        <pc:picChg chg="add mod">
          <ac:chgData name="Meena, Ramjilal" userId="04f47ffa-00dc-4f53-a1c1-93674d103375" providerId="ADAL" clId="{031C95E4-19D1-44FA-8511-AFE1489D745A}" dt="2024-03-24T11:07:28.375" v="15594"/>
          <ac:picMkLst>
            <pc:docMk/>
            <pc:sldMk cId="1393182902" sldId="709"/>
            <ac:picMk id="22" creationId="{E7258665-91C9-3F0A-F069-5C920D892EAD}"/>
          </ac:picMkLst>
        </pc:picChg>
        <pc:picChg chg="add mod">
          <ac:chgData name="Meena, Ramjilal" userId="04f47ffa-00dc-4f53-a1c1-93674d103375" providerId="ADAL" clId="{031C95E4-19D1-44FA-8511-AFE1489D745A}" dt="2024-03-24T11:32:06" v="15734"/>
          <ac:picMkLst>
            <pc:docMk/>
            <pc:sldMk cId="1393182902" sldId="709"/>
            <ac:picMk id="24" creationId="{E90D3A0A-2894-74D8-7AF3-980F1F635C44}"/>
          </ac:picMkLst>
        </pc:picChg>
        <pc:picChg chg="add mod">
          <ac:chgData name="Meena, Ramjilal" userId="04f47ffa-00dc-4f53-a1c1-93674d103375" providerId="ADAL" clId="{031C95E4-19D1-44FA-8511-AFE1489D745A}" dt="2024-03-24T11:32:06" v="15734"/>
          <ac:picMkLst>
            <pc:docMk/>
            <pc:sldMk cId="1393182902" sldId="709"/>
            <ac:picMk id="25" creationId="{0060BF62-22BB-6B8B-3A64-C55AAC77BA42}"/>
          </ac:picMkLst>
        </pc:picChg>
        <pc:picChg chg="add mod">
          <ac:chgData name="Meena, Ramjilal" userId="04f47ffa-00dc-4f53-a1c1-93674d103375" providerId="ADAL" clId="{031C95E4-19D1-44FA-8511-AFE1489D745A}" dt="2024-03-24T11:32:06" v="15734"/>
          <ac:picMkLst>
            <pc:docMk/>
            <pc:sldMk cId="1393182902" sldId="709"/>
            <ac:picMk id="26" creationId="{D16A6E04-3D2C-6FB9-B034-9A5666FCBFB1}"/>
          </ac:picMkLst>
        </pc:picChg>
        <pc:picChg chg="add mod">
          <ac:chgData name="Meena, Ramjilal" userId="04f47ffa-00dc-4f53-a1c1-93674d103375" providerId="ADAL" clId="{031C95E4-19D1-44FA-8511-AFE1489D745A}" dt="2024-03-24T11:32:06" v="15734"/>
          <ac:picMkLst>
            <pc:docMk/>
            <pc:sldMk cId="1393182902" sldId="709"/>
            <ac:picMk id="27" creationId="{F3289227-727E-1FC7-0419-4B9700333D56}"/>
          </ac:picMkLst>
        </pc:picChg>
        <pc:picChg chg="add mod">
          <ac:chgData name="Meena, Ramjilal" userId="04f47ffa-00dc-4f53-a1c1-93674d103375" providerId="ADAL" clId="{031C95E4-19D1-44FA-8511-AFE1489D745A}" dt="2024-03-24T11:32:06" v="15734"/>
          <ac:picMkLst>
            <pc:docMk/>
            <pc:sldMk cId="1393182902" sldId="709"/>
            <ac:picMk id="28" creationId="{106A28D3-41E4-15C9-9399-CC3F5E18D464}"/>
          </ac:picMkLst>
        </pc:picChg>
        <pc:picChg chg="add mod">
          <ac:chgData name="Meena, Ramjilal" userId="04f47ffa-00dc-4f53-a1c1-93674d103375" providerId="ADAL" clId="{031C95E4-19D1-44FA-8511-AFE1489D745A}" dt="2024-03-24T11:34:04.685" v="15739" actId="1076"/>
          <ac:picMkLst>
            <pc:docMk/>
            <pc:sldMk cId="1393182902" sldId="709"/>
            <ac:picMk id="31" creationId="{D56EDA0C-FCBA-6DC7-429B-1CD916A74B07}"/>
          </ac:picMkLst>
        </pc:picChg>
        <pc:picChg chg="add mod">
          <ac:chgData name="Meena, Ramjilal" userId="04f47ffa-00dc-4f53-a1c1-93674d103375" providerId="ADAL" clId="{031C95E4-19D1-44FA-8511-AFE1489D745A}" dt="2024-03-24T11:34:04.685" v="15739" actId="1076"/>
          <ac:picMkLst>
            <pc:docMk/>
            <pc:sldMk cId="1393182902" sldId="709"/>
            <ac:picMk id="32" creationId="{B08C4968-7758-B700-71D5-DA821A62BAEB}"/>
          </ac:picMkLst>
        </pc:picChg>
        <pc:picChg chg="add mod">
          <ac:chgData name="Meena, Ramjilal" userId="04f47ffa-00dc-4f53-a1c1-93674d103375" providerId="ADAL" clId="{031C95E4-19D1-44FA-8511-AFE1489D745A}" dt="2024-03-24T11:34:04.685" v="15739" actId="1076"/>
          <ac:picMkLst>
            <pc:docMk/>
            <pc:sldMk cId="1393182902" sldId="709"/>
            <ac:picMk id="33" creationId="{05587061-53BF-CE4A-390E-9E51F495B73A}"/>
          </ac:picMkLst>
        </pc:picChg>
        <pc:picChg chg="add mod">
          <ac:chgData name="Meena, Ramjilal" userId="04f47ffa-00dc-4f53-a1c1-93674d103375" providerId="ADAL" clId="{031C95E4-19D1-44FA-8511-AFE1489D745A}" dt="2024-03-24T11:34:04.685" v="15739" actId="1076"/>
          <ac:picMkLst>
            <pc:docMk/>
            <pc:sldMk cId="1393182902" sldId="709"/>
            <ac:picMk id="34" creationId="{510F3886-EF21-EAB5-5EC1-166406369F81}"/>
          </ac:picMkLst>
        </pc:picChg>
        <pc:picChg chg="add mod">
          <ac:chgData name="Meena, Ramjilal" userId="04f47ffa-00dc-4f53-a1c1-93674d103375" providerId="ADAL" clId="{031C95E4-19D1-44FA-8511-AFE1489D745A}" dt="2024-03-24T11:34:04.685" v="15739" actId="1076"/>
          <ac:picMkLst>
            <pc:docMk/>
            <pc:sldMk cId="1393182902" sldId="709"/>
            <ac:picMk id="35" creationId="{644D1CB3-5B33-D926-2C1A-E1EE767A9277}"/>
          </ac:picMkLst>
        </pc:picChg>
      </pc:sldChg>
      <pc:sldChg chg="addSp delSp modSp add del mod">
        <pc:chgData name="Meena, Ramjilal" userId="04f47ffa-00dc-4f53-a1c1-93674d103375" providerId="ADAL" clId="{031C95E4-19D1-44FA-8511-AFE1489D745A}" dt="2024-04-07T04:15:56.138" v="17405" actId="47"/>
        <pc:sldMkLst>
          <pc:docMk/>
          <pc:sldMk cId="598458429" sldId="710"/>
        </pc:sldMkLst>
        <pc:spChg chg="mod">
          <ac:chgData name="Meena, Ramjilal" userId="04f47ffa-00dc-4f53-a1c1-93674d103375" providerId="ADAL" clId="{031C95E4-19D1-44FA-8511-AFE1489D745A}" dt="2024-03-24T11:22:31.493" v="15667" actId="17032"/>
          <ac:spMkLst>
            <pc:docMk/>
            <pc:sldMk cId="598458429" sldId="710"/>
            <ac:spMk id="11" creationId="{37946745-5135-F163-9CF5-AE0277892484}"/>
          </ac:spMkLst>
        </pc:spChg>
        <pc:spChg chg="mod">
          <ac:chgData name="Meena, Ramjilal" userId="04f47ffa-00dc-4f53-a1c1-93674d103375" providerId="ADAL" clId="{031C95E4-19D1-44FA-8511-AFE1489D745A}" dt="2024-03-24T11:08:48.441" v="15601" actId="404"/>
          <ac:spMkLst>
            <pc:docMk/>
            <pc:sldMk cId="598458429" sldId="710"/>
            <ac:spMk id="21" creationId="{0053FECC-B9AC-41F2-C307-11E26FD036BB}"/>
          </ac:spMkLst>
        </pc:spChg>
        <pc:spChg chg="add del mod">
          <ac:chgData name="Meena, Ramjilal" userId="04f47ffa-00dc-4f53-a1c1-93674d103375" providerId="ADAL" clId="{031C95E4-19D1-44FA-8511-AFE1489D745A}" dt="2024-03-24T11:22:33.973" v="15670" actId="11529"/>
          <ac:spMkLst>
            <pc:docMk/>
            <pc:sldMk cId="598458429" sldId="710"/>
            <ac:spMk id="25" creationId="{5F2C6C80-B2CA-EA44-AA73-DB5BE58D6E8A}"/>
          </ac:spMkLst>
        </pc:spChg>
        <pc:picChg chg="add mod">
          <ac:chgData name="Meena, Ramjilal" userId="04f47ffa-00dc-4f53-a1c1-93674d103375" providerId="ADAL" clId="{031C95E4-19D1-44FA-8511-AFE1489D745A}" dt="2024-03-24T11:08:13.003" v="15598" actId="1076"/>
          <ac:picMkLst>
            <pc:docMk/>
            <pc:sldMk cId="598458429" sldId="710"/>
            <ac:picMk id="2" creationId="{99E365DE-67C5-DCCC-E19E-3F3138AD282E}"/>
          </ac:picMkLst>
        </pc:picChg>
        <pc:picChg chg="add del mod">
          <ac:chgData name="Meena, Ramjilal" userId="04f47ffa-00dc-4f53-a1c1-93674d103375" providerId="ADAL" clId="{031C95E4-19D1-44FA-8511-AFE1489D745A}" dt="2024-03-24T11:10:59.324" v="15605" actId="478"/>
          <ac:picMkLst>
            <pc:docMk/>
            <pc:sldMk cId="598458429" sldId="710"/>
            <ac:picMk id="4" creationId="{F7EF5286-68B1-F73E-714C-F490DDD658AF}"/>
          </ac:picMkLst>
        </pc:picChg>
        <pc:picChg chg="add del">
          <ac:chgData name="Meena, Ramjilal" userId="04f47ffa-00dc-4f53-a1c1-93674d103375" providerId="ADAL" clId="{031C95E4-19D1-44FA-8511-AFE1489D745A}" dt="2024-03-24T11:12:35.667" v="15607" actId="478"/>
          <ac:picMkLst>
            <pc:docMk/>
            <pc:sldMk cId="598458429" sldId="710"/>
            <ac:picMk id="5" creationId="{790881B1-6B7D-BEDE-1D45-1C14DE160340}"/>
          </ac:picMkLst>
        </pc:picChg>
        <pc:picChg chg="del">
          <ac:chgData name="Meena, Ramjilal" userId="04f47ffa-00dc-4f53-a1c1-93674d103375" providerId="ADAL" clId="{031C95E4-19D1-44FA-8511-AFE1489D745A}" dt="2024-03-24T11:07:57.374" v="15596" actId="478"/>
          <ac:picMkLst>
            <pc:docMk/>
            <pc:sldMk cId="598458429" sldId="710"/>
            <ac:picMk id="7" creationId="{483AA4C4-BA9C-1FAD-2C8A-094CDFE238D8}"/>
          </ac:picMkLst>
        </pc:picChg>
        <pc:picChg chg="add mod">
          <ac:chgData name="Meena, Ramjilal" userId="04f47ffa-00dc-4f53-a1c1-93674d103375" providerId="ADAL" clId="{031C95E4-19D1-44FA-8511-AFE1489D745A}" dt="2024-03-24T11:21:25.747" v="15662" actId="1076"/>
          <ac:picMkLst>
            <pc:docMk/>
            <pc:sldMk cId="598458429" sldId="710"/>
            <ac:picMk id="8" creationId="{66746414-9AC8-DB8F-F84F-59CCB059C2E4}"/>
          </ac:picMkLst>
        </pc:picChg>
        <pc:picChg chg="add mod">
          <ac:chgData name="Meena, Ramjilal" userId="04f47ffa-00dc-4f53-a1c1-93674d103375" providerId="ADAL" clId="{031C95E4-19D1-44FA-8511-AFE1489D745A}" dt="2024-03-24T11:21:25.747" v="15662" actId="1076"/>
          <ac:picMkLst>
            <pc:docMk/>
            <pc:sldMk cId="598458429" sldId="710"/>
            <ac:picMk id="10" creationId="{1AF636C2-C1C6-89B2-2D40-7E6531DB158A}"/>
          </ac:picMkLst>
        </pc:picChg>
        <pc:picChg chg="add del mod">
          <ac:chgData name="Meena, Ramjilal" userId="04f47ffa-00dc-4f53-a1c1-93674d103375" providerId="ADAL" clId="{031C95E4-19D1-44FA-8511-AFE1489D745A}" dt="2024-03-24T11:14:49.047" v="15622" actId="478"/>
          <ac:picMkLst>
            <pc:docMk/>
            <pc:sldMk cId="598458429" sldId="710"/>
            <ac:picMk id="13" creationId="{6A41C0C4-442C-6375-D2A9-07B6A3A401AE}"/>
          </ac:picMkLst>
        </pc:picChg>
        <pc:picChg chg="add del mod">
          <ac:chgData name="Meena, Ramjilal" userId="04f47ffa-00dc-4f53-a1c1-93674d103375" providerId="ADAL" clId="{031C95E4-19D1-44FA-8511-AFE1489D745A}" dt="2024-03-24T11:17:54.773" v="15630" actId="478"/>
          <ac:picMkLst>
            <pc:docMk/>
            <pc:sldMk cId="598458429" sldId="710"/>
            <ac:picMk id="15" creationId="{63363211-13F1-9813-6763-B4D3A4BC47E5}"/>
          </ac:picMkLst>
        </pc:picChg>
        <pc:picChg chg="add mod">
          <ac:chgData name="Meena, Ramjilal" userId="04f47ffa-00dc-4f53-a1c1-93674d103375" providerId="ADAL" clId="{031C95E4-19D1-44FA-8511-AFE1489D745A}" dt="2024-03-24T11:21:25.747" v="15662" actId="1076"/>
          <ac:picMkLst>
            <pc:docMk/>
            <pc:sldMk cId="598458429" sldId="710"/>
            <ac:picMk id="17" creationId="{D061248F-0C8C-7C4F-8D54-D90A1BEE35BE}"/>
          </ac:picMkLst>
        </pc:picChg>
        <pc:picChg chg="add mod">
          <ac:chgData name="Meena, Ramjilal" userId="04f47ffa-00dc-4f53-a1c1-93674d103375" providerId="ADAL" clId="{031C95E4-19D1-44FA-8511-AFE1489D745A}" dt="2024-03-24T11:21:25.747" v="15662" actId="1076"/>
          <ac:picMkLst>
            <pc:docMk/>
            <pc:sldMk cId="598458429" sldId="710"/>
            <ac:picMk id="20" creationId="{159D4276-89C4-8B69-DFDA-4BA311C7E54A}"/>
          </ac:picMkLst>
        </pc:picChg>
        <pc:picChg chg="add mod">
          <ac:chgData name="Meena, Ramjilal" userId="04f47ffa-00dc-4f53-a1c1-93674d103375" providerId="ADAL" clId="{031C95E4-19D1-44FA-8511-AFE1489D745A}" dt="2024-03-24T11:21:09.979" v="15660" actId="1076"/>
          <ac:picMkLst>
            <pc:docMk/>
            <pc:sldMk cId="598458429" sldId="710"/>
            <ac:picMk id="24" creationId="{4A2A4081-113F-E717-FB18-8F8452515DC1}"/>
          </ac:picMkLst>
        </pc:picChg>
      </pc:sldChg>
      <pc:sldChg chg="delSp modSp add mod">
        <pc:chgData name="Meena, Ramjilal" userId="04f47ffa-00dc-4f53-a1c1-93674d103375" providerId="ADAL" clId="{031C95E4-19D1-44FA-8511-AFE1489D745A}" dt="2024-03-24T11:34:54.294" v="15745" actId="14100"/>
        <pc:sldMkLst>
          <pc:docMk/>
          <pc:sldMk cId="468051618" sldId="711"/>
        </pc:sldMkLst>
        <pc:spChg chg="mod">
          <ac:chgData name="Meena, Ramjilal" userId="04f47ffa-00dc-4f53-a1c1-93674d103375" providerId="ADAL" clId="{031C95E4-19D1-44FA-8511-AFE1489D745A}" dt="2024-03-24T11:34:49.115" v="15744" actId="1076"/>
          <ac:spMkLst>
            <pc:docMk/>
            <pc:sldMk cId="468051618" sldId="711"/>
            <ac:spMk id="21" creationId="{0053FECC-B9AC-41F2-C307-11E26FD036BB}"/>
          </ac:spMkLst>
        </pc:spChg>
        <pc:spChg chg="del">
          <ac:chgData name="Meena, Ramjilal" userId="04f47ffa-00dc-4f53-a1c1-93674d103375" providerId="ADAL" clId="{031C95E4-19D1-44FA-8511-AFE1489D745A}" dt="2024-03-24T11:34:28.059" v="15742" actId="478"/>
          <ac:spMkLst>
            <pc:docMk/>
            <pc:sldMk cId="468051618" sldId="711"/>
            <ac:spMk id="23" creationId="{D45A2B99-6FE7-BD8E-198D-5FDC7C072A5A}"/>
          </ac:spMkLst>
        </pc:spChg>
        <pc:spChg chg="del">
          <ac:chgData name="Meena, Ramjilal" userId="04f47ffa-00dc-4f53-a1c1-93674d103375" providerId="ADAL" clId="{031C95E4-19D1-44FA-8511-AFE1489D745A}" dt="2024-03-24T11:34:27.023" v="15741" actId="478"/>
          <ac:spMkLst>
            <pc:docMk/>
            <pc:sldMk cId="468051618" sldId="711"/>
            <ac:spMk id="29" creationId="{E34D5E78-8C43-063F-DB82-0FF4109D6B40}"/>
          </ac:spMkLst>
        </pc:spChg>
        <pc:picChg chg="mod">
          <ac:chgData name="Meena, Ramjilal" userId="04f47ffa-00dc-4f53-a1c1-93674d103375" providerId="ADAL" clId="{031C95E4-19D1-44FA-8511-AFE1489D745A}" dt="2024-03-24T11:34:54.294" v="15745" actId="14100"/>
          <ac:picMkLst>
            <pc:docMk/>
            <pc:sldMk cId="468051618" sldId="711"/>
            <ac:picMk id="7" creationId="{483AA4C4-BA9C-1FAD-2C8A-094CDFE238D8}"/>
          </ac:picMkLst>
        </pc:picChg>
        <pc:picChg chg="del">
          <ac:chgData name="Meena, Ramjilal" userId="04f47ffa-00dc-4f53-a1c1-93674d103375" providerId="ADAL" clId="{031C95E4-19D1-44FA-8511-AFE1489D745A}" dt="2024-03-24T11:34:27.023" v="15741" actId="478"/>
          <ac:picMkLst>
            <pc:docMk/>
            <pc:sldMk cId="468051618" sldId="711"/>
            <ac:picMk id="24" creationId="{E90D3A0A-2894-74D8-7AF3-980F1F635C44}"/>
          </ac:picMkLst>
        </pc:picChg>
        <pc:picChg chg="del">
          <ac:chgData name="Meena, Ramjilal" userId="04f47ffa-00dc-4f53-a1c1-93674d103375" providerId="ADAL" clId="{031C95E4-19D1-44FA-8511-AFE1489D745A}" dt="2024-03-24T11:34:27.023" v="15741" actId="478"/>
          <ac:picMkLst>
            <pc:docMk/>
            <pc:sldMk cId="468051618" sldId="711"/>
            <ac:picMk id="25" creationId="{0060BF62-22BB-6B8B-3A64-C55AAC77BA42}"/>
          </ac:picMkLst>
        </pc:picChg>
        <pc:picChg chg="del">
          <ac:chgData name="Meena, Ramjilal" userId="04f47ffa-00dc-4f53-a1c1-93674d103375" providerId="ADAL" clId="{031C95E4-19D1-44FA-8511-AFE1489D745A}" dt="2024-03-24T11:34:27.023" v="15741" actId="478"/>
          <ac:picMkLst>
            <pc:docMk/>
            <pc:sldMk cId="468051618" sldId="711"/>
            <ac:picMk id="26" creationId="{D16A6E04-3D2C-6FB9-B034-9A5666FCBFB1}"/>
          </ac:picMkLst>
        </pc:picChg>
        <pc:picChg chg="del">
          <ac:chgData name="Meena, Ramjilal" userId="04f47ffa-00dc-4f53-a1c1-93674d103375" providerId="ADAL" clId="{031C95E4-19D1-44FA-8511-AFE1489D745A}" dt="2024-03-24T11:34:27.023" v="15741" actId="478"/>
          <ac:picMkLst>
            <pc:docMk/>
            <pc:sldMk cId="468051618" sldId="711"/>
            <ac:picMk id="27" creationId="{F3289227-727E-1FC7-0419-4B9700333D56}"/>
          </ac:picMkLst>
        </pc:picChg>
        <pc:picChg chg="del">
          <ac:chgData name="Meena, Ramjilal" userId="04f47ffa-00dc-4f53-a1c1-93674d103375" providerId="ADAL" clId="{031C95E4-19D1-44FA-8511-AFE1489D745A}" dt="2024-03-24T11:34:27.023" v="15741" actId="478"/>
          <ac:picMkLst>
            <pc:docMk/>
            <pc:sldMk cId="468051618" sldId="711"/>
            <ac:picMk id="28" creationId="{106A28D3-41E4-15C9-9399-CC3F5E18D464}"/>
          </ac:picMkLst>
        </pc:picChg>
      </pc:sldChg>
      <pc:sldChg chg="addSp delSp modSp add mod">
        <pc:chgData name="Meena, Ramjilal" userId="04f47ffa-00dc-4f53-a1c1-93674d103375" providerId="ADAL" clId="{031C95E4-19D1-44FA-8511-AFE1489D745A}" dt="2024-04-06T13:32:11.421" v="17004" actId="14100"/>
        <pc:sldMkLst>
          <pc:docMk/>
          <pc:sldMk cId="2394035709" sldId="712"/>
        </pc:sldMkLst>
        <pc:spChg chg="mod">
          <ac:chgData name="Meena, Ramjilal" userId="04f47ffa-00dc-4f53-a1c1-93674d103375" providerId="ADAL" clId="{031C95E4-19D1-44FA-8511-AFE1489D745A}" dt="2024-04-06T13:32:11.421" v="17004" actId="14100"/>
          <ac:spMkLst>
            <pc:docMk/>
            <pc:sldMk cId="2394035709" sldId="712"/>
            <ac:spMk id="21" creationId="{0053FECC-B9AC-41F2-C307-11E26FD036BB}"/>
          </ac:spMkLst>
        </pc:spChg>
        <pc:spChg chg="mod">
          <ac:chgData name="Meena, Ramjilal" userId="04f47ffa-00dc-4f53-a1c1-93674d103375" providerId="ADAL" clId="{031C95E4-19D1-44FA-8511-AFE1489D745A}" dt="2024-04-06T13:31:36.413" v="17003" actId="14100"/>
          <ac:spMkLst>
            <pc:docMk/>
            <pc:sldMk cId="2394035709" sldId="712"/>
            <ac:spMk id="30" creationId="{008E3A5C-D771-11CB-DEA9-402E1330686C}"/>
          </ac:spMkLst>
        </pc:spChg>
        <pc:picChg chg="add mod">
          <ac:chgData name="Meena, Ramjilal" userId="04f47ffa-00dc-4f53-a1c1-93674d103375" providerId="ADAL" clId="{031C95E4-19D1-44FA-8511-AFE1489D745A}" dt="2024-03-24T11:36:19.826" v="15750" actId="1076"/>
          <ac:picMkLst>
            <pc:docMk/>
            <pc:sldMk cId="2394035709" sldId="712"/>
            <ac:picMk id="2" creationId="{9EF910A9-F7CA-C6DB-2FA5-F0C1D646341F}"/>
          </ac:picMkLst>
        </pc:picChg>
        <pc:picChg chg="del">
          <ac:chgData name="Meena, Ramjilal" userId="04f47ffa-00dc-4f53-a1c1-93674d103375" providerId="ADAL" clId="{031C95E4-19D1-44FA-8511-AFE1489D745A}" dt="2024-03-24T11:35:46.163" v="15747" actId="478"/>
          <ac:picMkLst>
            <pc:docMk/>
            <pc:sldMk cId="2394035709" sldId="712"/>
            <ac:picMk id="7" creationId="{483AA4C4-BA9C-1FAD-2C8A-094CDFE238D8}"/>
          </ac:picMkLst>
        </pc:picChg>
      </pc:sldChg>
      <pc:sldChg chg="modSp add mod ord">
        <pc:chgData name="Meena, Ramjilal" userId="04f47ffa-00dc-4f53-a1c1-93674d103375" providerId="ADAL" clId="{031C95E4-19D1-44FA-8511-AFE1489D745A}" dt="2024-04-06T05:36:58.939" v="16905" actId="20577"/>
        <pc:sldMkLst>
          <pc:docMk/>
          <pc:sldMk cId="433089680" sldId="713"/>
        </pc:sldMkLst>
        <pc:spChg chg="mod">
          <ac:chgData name="Meena, Ramjilal" userId="04f47ffa-00dc-4f53-a1c1-93674d103375" providerId="ADAL" clId="{031C95E4-19D1-44FA-8511-AFE1489D745A}" dt="2024-04-06T05:35:41.961" v="16809" actId="6549"/>
          <ac:spMkLst>
            <pc:docMk/>
            <pc:sldMk cId="433089680" sldId="713"/>
            <ac:spMk id="4" creationId="{3332AEE5-98AD-BBDF-02F6-D63F99A7F892}"/>
          </ac:spMkLst>
        </pc:spChg>
        <pc:spChg chg="mod">
          <ac:chgData name="Meena, Ramjilal" userId="04f47ffa-00dc-4f53-a1c1-93674d103375" providerId="ADAL" clId="{031C95E4-19D1-44FA-8511-AFE1489D745A}" dt="2024-04-06T05:35:37.991" v="16807" actId="6549"/>
          <ac:spMkLst>
            <pc:docMk/>
            <pc:sldMk cId="433089680" sldId="713"/>
            <ac:spMk id="12" creationId="{DB8E066F-F23A-EBE6-2D61-A849F755A1C2}"/>
          </ac:spMkLst>
        </pc:spChg>
        <pc:spChg chg="mod">
          <ac:chgData name="Meena, Ramjilal" userId="04f47ffa-00dc-4f53-a1c1-93674d103375" providerId="ADAL" clId="{031C95E4-19D1-44FA-8511-AFE1489D745A}" dt="2024-04-06T05:36:58.939" v="16905" actId="20577"/>
          <ac:spMkLst>
            <pc:docMk/>
            <pc:sldMk cId="433089680" sldId="713"/>
            <ac:spMk id="16" creationId="{8481E29B-7640-A1ED-C5CA-BA3C7B975247}"/>
          </ac:spMkLst>
        </pc:spChg>
      </pc:sldChg>
      <pc:sldChg chg="addSp modSp add del mod">
        <pc:chgData name="Meena, Ramjilal" userId="04f47ffa-00dc-4f53-a1c1-93674d103375" providerId="ADAL" clId="{031C95E4-19D1-44FA-8511-AFE1489D745A}" dt="2024-04-07T05:01:23.543" v="17832" actId="47"/>
        <pc:sldMkLst>
          <pc:docMk/>
          <pc:sldMk cId="3503795469" sldId="714"/>
        </pc:sldMkLst>
        <pc:spChg chg="mod">
          <ac:chgData name="Meena, Ramjilal" userId="04f47ffa-00dc-4f53-a1c1-93674d103375" providerId="ADAL" clId="{031C95E4-19D1-44FA-8511-AFE1489D745A}" dt="2024-04-06T13:34:46.633" v="17007" actId="207"/>
          <ac:spMkLst>
            <pc:docMk/>
            <pc:sldMk cId="3503795469" sldId="714"/>
            <ac:spMk id="2" creationId="{B990CCDC-50DC-C41F-C751-79FA4A5DB08A}"/>
          </ac:spMkLst>
        </pc:spChg>
        <pc:spChg chg="mod">
          <ac:chgData name="Meena, Ramjilal" userId="04f47ffa-00dc-4f53-a1c1-93674d103375" providerId="ADAL" clId="{031C95E4-19D1-44FA-8511-AFE1489D745A}" dt="2024-04-06T13:30:47.334" v="17001" actId="14100"/>
          <ac:spMkLst>
            <pc:docMk/>
            <pc:sldMk cId="3503795469" sldId="714"/>
            <ac:spMk id="27" creationId="{8D4050FB-D42A-7925-097A-C214520BA605}"/>
          </ac:spMkLst>
        </pc:spChg>
        <pc:spChg chg="mod">
          <ac:chgData name="Meena, Ramjilal" userId="04f47ffa-00dc-4f53-a1c1-93674d103375" providerId="ADAL" clId="{031C95E4-19D1-44FA-8511-AFE1489D745A}" dt="2024-04-06T13:30:30.038" v="17000" actId="207"/>
          <ac:spMkLst>
            <pc:docMk/>
            <pc:sldMk cId="3503795469" sldId="714"/>
            <ac:spMk id="208" creationId="{6CCBEC6A-6959-1E65-D97F-A827B1BC02A7}"/>
          </ac:spMkLst>
        </pc:spChg>
        <pc:picChg chg="add mod">
          <ac:chgData name="Meena, Ramjilal" userId="04f47ffa-00dc-4f53-a1c1-93674d103375" providerId="ADAL" clId="{031C95E4-19D1-44FA-8511-AFE1489D745A}" dt="2024-04-06T13:33:19.535" v="17005"/>
          <ac:picMkLst>
            <pc:docMk/>
            <pc:sldMk cId="3503795469" sldId="714"/>
            <ac:picMk id="4" creationId="{81DFEC78-F065-4498-20D9-9C7A618EAF11}"/>
          </ac:picMkLst>
        </pc:picChg>
      </pc:sldChg>
      <pc:sldChg chg="modSp add mod ord">
        <pc:chgData name="Meena, Ramjilal" userId="04f47ffa-00dc-4f53-a1c1-93674d103375" providerId="ADAL" clId="{031C95E4-19D1-44FA-8511-AFE1489D745A}" dt="2024-04-07T03:35:32.074" v="17349"/>
        <pc:sldMkLst>
          <pc:docMk/>
          <pc:sldMk cId="1991996477" sldId="715"/>
        </pc:sldMkLst>
        <pc:spChg chg="mod">
          <ac:chgData name="Meena, Ramjilal" userId="04f47ffa-00dc-4f53-a1c1-93674d103375" providerId="ADAL" clId="{031C95E4-19D1-44FA-8511-AFE1489D745A}" dt="2024-04-07T03:35:02.311" v="17333" actId="6549"/>
          <ac:spMkLst>
            <pc:docMk/>
            <pc:sldMk cId="1991996477" sldId="715"/>
            <ac:spMk id="4" creationId="{3332AEE5-98AD-BBDF-02F6-D63F99A7F892}"/>
          </ac:spMkLst>
        </pc:spChg>
        <pc:spChg chg="mod">
          <ac:chgData name="Meena, Ramjilal" userId="04f47ffa-00dc-4f53-a1c1-93674d103375" providerId="ADAL" clId="{031C95E4-19D1-44FA-8511-AFE1489D745A}" dt="2024-04-07T03:34:55.134" v="17329" actId="6549"/>
          <ac:spMkLst>
            <pc:docMk/>
            <pc:sldMk cId="1991996477" sldId="715"/>
            <ac:spMk id="5" creationId="{D8B2BADF-769C-4332-583F-ADBCA38722D1}"/>
          </ac:spMkLst>
        </pc:spChg>
        <pc:spChg chg="mod">
          <ac:chgData name="Meena, Ramjilal" userId="04f47ffa-00dc-4f53-a1c1-93674d103375" providerId="ADAL" clId="{031C95E4-19D1-44FA-8511-AFE1489D745A}" dt="2024-04-07T03:35:13.617" v="17347" actId="20577"/>
          <ac:spMkLst>
            <pc:docMk/>
            <pc:sldMk cId="1991996477" sldId="715"/>
            <ac:spMk id="19" creationId="{D0D9CB2F-E196-14EB-5E42-CEA3228EA108}"/>
          </ac:spMkLst>
        </pc:spChg>
      </pc:sldChg>
      <pc:sldChg chg="addSp delSp modSp add mod">
        <pc:chgData name="Meena, Ramjilal" userId="04f47ffa-00dc-4f53-a1c1-93674d103375" providerId="ADAL" clId="{031C95E4-19D1-44FA-8511-AFE1489D745A}" dt="2024-04-07T05:01:18.237" v="17830" actId="1076"/>
        <pc:sldMkLst>
          <pc:docMk/>
          <pc:sldMk cId="1315499448" sldId="716"/>
        </pc:sldMkLst>
        <pc:spChg chg="del">
          <ac:chgData name="Meena, Ramjilal" userId="04f47ffa-00dc-4f53-a1c1-93674d103375" providerId="ADAL" clId="{031C95E4-19D1-44FA-8511-AFE1489D745A}" dt="2024-04-07T04:56:02.475" v="17816" actId="478"/>
          <ac:spMkLst>
            <pc:docMk/>
            <pc:sldMk cId="1315499448" sldId="716"/>
            <ac:spMk id="2" creationId="{B990CCDC-50DC-C41F-C751-79FA4A5DB08A}"/>
          </ac:spMkLst>
        </pc:spChg>
        <pc:spChg chg="add mod">
          <ac:chgData name="Meena, Ramjilal" userId="04f47ffa-00dc-4f53-a1c1-93674d103375" providerId="ADAL" clId="{031C95E4-19D1-44FA-8511-AFE1489D745A}" dt="2024-04-07T04:32:06.516" v="17516" actId="208"/>
          <ac:spMkLst>
            <pc:docMk/>
            <pc:sldMk cId="1315499448" sldId="716"/>
            <ac:spMk id="7" creationId="{30F50C35-3320-2DDF-0081-98FD7D1D29C8}"/>
          </ac:spMkLst>
        </pc:spChg>
        <pc:spChg chg="add mod">
          <ac:chgData name="Meena, Ramjilal" userId="04f47ffa-00dc-4f53-a1c1-93674d103375" providerId="ADAL" clId="{031C95E4-19D1-44FA-8511-AFE1489D745A}" dt="2024-04-07T04:57:20.773" v="17821" actId="1076"/>
          <ac:spMkLst>
            <pc:docMk/>
            <pc:sldMk cId="1315499448" sldId="716"/>
            <ac:spMk id="8" creationId="{74E5CA03-2FC4-B4C4-E776-9A8DF2352069}"/>
          </ac:spMkLst>
        </pc:spChg>
        <pc:spChg chg="mod">
          <ac:chgData name="Meena, Ramjilal" userId="04f47ffa-00dc-4f53-a1c1-93674d103375" providerId="ADAL" clId="{031C95E4-19D1-44FA-8511-AFE1489D745A}" dt="2024-04-07T04:57:59.461" v="17824" actId="14100"/>
          <ac:spMkLst>
            <pc:docMk/>
            <pc:sldMk cId="1315499448" sldId="716"/>
            <ac:spMk id="25" creationId="{0F6B4F52-DFB2-D213-736E-37CC20D9CC7A}"/>
          </ac:spMkLst>
        </pc:spChg>
        <pc:picChg chg="mod">
          <ac:chgData name="Meena, Ramjilal" userId="04f47ffa-00dc-4f53-a1c1-93674d103375" providerId="ADAL" clId="{031C95E4-19D1-44FA-8511-AFE1489D745A}" dt="2024-04-07T05:01:18.237" v="17830" actId="1076"/>
          <ac:picMkLst>
            <pc:docMk/>
            <pc:sldMk cId="1315499448" sldId="716"/>
            <ac:picMk id="3" creationId="{E523B55F-0929-CEFF-0781-55436D513770}"/>
          </ac:picMkLst>
        </pc:picChg>
        <pc:picChg chg="add del">
          <ac:chgData name="Meena, Ramjilal" userId="04f47ffa-00dc-4f53-a1c1-93674d103375" providerId="ADAL" clId="{031C95E4-19D1-44FA-8511-AFE1489D745A}" dt="2024-04-07T04:15:31.669" v="17404"/>
          <ac:picMkLst>
            <pc:docMk/>
            <pc:sldMk cId="1315499448" sldId="716"/>
            <ac:picMk id="5" creationId="{E42C189C-2E6C-5F2C-BDCF-73DF29F3DC7A}"/>
          </ac:picMkLst>
        </pc:picChg>
        <pc:picChg chg="add mod">
          <ac:chgData name="Meena, Ramjilal" userId="04f47ffa-00dc-4f53-a1c1-93674d103375" providerId="ADAL" clId="{031C95E4-19D1-44FA-8511-AFE1489D745A}" dt="2024-04-07T04:24:53.425" v="17467" actId="1076"/>
          <ac:picMkLst>
            <pc:docMk/>
            <pc:sldMk cId="1315499448" sldId="716"/>
            <ac:picMk id="6" creationId="{0354B71F-E6E1-306F-7762-C2C00C6553CF}"/>
          </ac:picMkLst>
        </pc:picChg>
        <pc:picChg chg="add mod">
          <ac:chgData name="Meena, Ramjilal" userId="04f47ffa-00dc-4f53-a1c1-93674d103375" providerId="ADAL" clId="{031C95E4-19D1-44FA-8511-AFE1489D745A}" dt="2024-04-07T04:57:33.949" v="17822"/>
          <ac:picMkLst>
            <pc:docMk/>
            <pc:sldMk cId="1315499448" sldId="716"/>
            <ac:picMk id="9" creationId="{B32D11E1-7ED9-4A44-CCB2-249D32A29277}"/>
          </ac:picMkLst>
        </pc:picChg>
      </pc:sldChg>
      <pc:sldChg chg="addSp delSp modSp add mod">
        <pc:chgData name="Meena, Ramjilal" userId="04f47ffa-00dc-4f53-a1c1-93674d103375" providerId="ADAL" clId="{031C95E4-19D1-44FA-8511-AFE1489D745A}" dt="2024-04-07T05:02:08.869" v="17835"/>
        <pc:sldMkLst>
          <pc:docMk/>
          <pc:sldMk cId="3934198412" sldId="717"/>
        </pc:sldMkLst>
        <pc:spChg chg="add del">
          <ac:chgData name="Meena, Ramjilal" userId="04f47ffa-00dc-4f53-a1c1-93674d103375" providerId="ADAL" clId="{031C95E4-19D1-44FA-8511-AFE1489D745A}" dt="2024-04-07T04:16:07.210" v="17408" actId="478"/>
          <ac:spMkLst>
            <pc:docMk/>
            <pc:sldMk cId="3934198412" sldId="717"/>
            <ac:spMk id="3" creationId="{5E09B259-8A3B-BCA0-550C-A08D9E122F02}"/>
          </ac:spMkLst>
        </pc:spChg>
        <pc:spChg chg="add del mod">
          <ac:chgData name="Meena, Ramjilal" userId="04f47ffa-00dc-4f53-a1c1-93674d103375" providerId="ADAL" clId="{031C95E4-19D1-44FA-8511-AFE1489D745A}" dt="2024-04-07T04:21:10.638" v="17442"/>
          <ac:spMkLst>
            <pc:docMk/>
            <pc:sldMk cId="3934198412" sldId="717"/>
            <ac:spMk id="7" creationId="{DD2256AA-4122-379E-1883-19DA07E15AAE}"/>
          </ac:spMkLst>
        </pc:spChg>
        <pc:spChg chg="add mod">
          <ac:chgData name="Meena, Ramjilal" userId="04f47ffa-00dc-4f53-a1c1-93674d103375" providerId="ADAL" clId="{031C95E4-19D1-44FA-8511-AFE1489D745A}" dt="2024-04-07T04:21:12.555" v="17443"/>
          <ac:spMkLst>
            <pc:docMk/>
            <pc:sldMk cId="3934198412" sldId="717"/>
            <ac:spMk id="8" creationId="{AB43A9CF-C38A-DAF7-1EC8-420570C1B3A0}"/>
          </ac:spMkLst>
        </pc:spChg>
        <pc:spChg chg="add mod">
          <ac:chgData name="Meena, Ramjilal" userId="04f47ffa-00dc-4f53-a1c1-93674d103375" providerId="ADAL" clId="{031C95E4-19D1-44FA-8511-AFE1489D745A}" dt="2024-04-07T05:02:08.869" v="17835"/>
          <ac:spMkLst>
            <pc:docMk/>
            <pc:sldMk cId="3934198412" sldId="717"/>
            <ac:spMk id="9" creationId="{DC0E02BA-2147-3066-CBD2-B26BEC796269}"/>
          </ac:spMkLst>
        </pc:spChg>
        <pc:spChg chg="del mod">
          <ac:chgData name="Meena, Ramjilal" userId="04f47ffa-00dc-4f53-a1c1-93674d103375" providerId="ADAL" clId="{031C95E4-19D1-44FA-8511-AFE1489D745A}" dt="2024-04-07T04:21:02.834" v="17440" actId="478"/>
          <ac:spMkLst>
            <pc:docMk/>
            <pc:sldMk cId="3934198412" sldId="717"/>
            <ac:spMk id="21" creationId="{0053FECC-B9AC-41F2-C307-11E26FD036BB}"/>
          </ac:spMkLst>
        </pc:spChg>
        <pc:picChg chg="add del mod">
          <ac:chgData name="Meena, Ramjilal" userId="04f47ffa-00dc-4f53-a1c1-93674d103375" providerId="ADAL" clId="{031C95E4-19D1-44FA-8511-AFE1489D745A}" dt="2024-04-07T04:18:35.792" v="17432" actId="478"/>
          <ac:picMkLst>
            <pc:docMk/>
            <pc:sldMk cId="3934198412" sldId="717"/>
            <ac:picMk id="4" creationId="{CDFBD99A-B002-10CD-D084-5E8F49CF34F8}"/>
          </ac:picMkLst>
        </pc:picChg>
        <pc:picChg chg="add del mod">
          <ac:chgData name="Meena, Ramjilal" userId="04f47ffa-00dc-4f53-a1c1-93674d103375" providerId="ADAL" clId="{031C95E4-19D1-44FA-8511-AFE1489D745A}" dt="2024-04-07T04:19:23.313" v="17435" actId="478"/>
          <ac:picMkLst>
            <pc:docMk/>
            <pc:sldMk cId="3934198412" sldId="717"/>
            <ac:picMk id="5" creationId="{4655212D-176E-3BF4-28F7-FD1E171C1054}"/>
          </ac:picMkLst>
        </pc:picChg>
        <pc:picChg chg="add mod">
          <ac:chgData name="Meena, Ramjilal" userId="04f47ffa-00dc-4f53-a1c1-93674d103375" providerId="ADAL" clId="{031C95E4-19D1-44FA-8511-AFE1489D745A}" dt="2024-04-07T04:30:37.440" v="17509" actId="1076"/>
          <ac:picMkLst>
            <pc:docMk/>
            <pc:sldMk cId="3934198412" sldId="717"/>
            <ac:picMk id="6" creationId="{E59D7748-70C0-65A8-E9E5-975ADED0678D}"/>
          </ac:picMkLst>
        </pc:picChg>
        <pc:picChg chg="mod">
          <ac:chgData name="Meena, Ramjilal" userId="04f47ffa-00dc-4f53-a1c1-93674d103375" providerId="ADAL" clId="{031C95E4-19D1-44FA-8511-AFE1489D745A}" dt="2024-04-07T04:30:17.967" v="17508" actId="1440"/>
          <ac:picMkLst>
            <pc:docMk/>
            <pc:sldMk cId="3934198412" sldId="717"/>
            <ac:picMk id="22" creationId="{E7258665-91C9-3F0A-F069-5C920D892EAD}"/>
          </ac:picMkLst>
        </pc:picChg>
      </pc:sldChg>
      <pc:sldChg chg="addSp delSp modSp add mod">
        <pc:chgData name="Meena, Ramjilal" userId="04f47ffa-00dc-4f53-a1c1-93674d103375" providerId="ADAL" clId="{031C95E4-19D1-44FA-8511-AFE1489D745A}" dt="2024-04-07T05:01:59.291" v="17834"/>
        <pc:sldMkLst>
          <pc:docMk/>
          <pc:sldMk cId="2768164311" sldId="718"/>
        </pc:sldMkLst>
        <pc:spChg chg="add del mod">
          <ac:chgData name="Meena, Ramjilal" userId="04f47ffa-00dc-4f53-a1c1-93674d103375" providerId="ADAL" clId="{031C95E4-19D1-44FA-8511-AFE1489D745A}" dt="2024-04-07T04:21:22.130" v="17446"/>
          <ac:spMkLst>
            <pc:docMk/>
            <pc:sldMk cId="2768164311" sldId="718"/>
            <ac:spMk id="3" creationId="{52EA9BBD-DC72-E637-AC5A-9AC3363DCE8F}"/>
          </ac:spMkLst>
        </pc:spChg>
        <pc:spChg chg="add mod">
          <ac:chgData name="Meena, Ramjilal" userId="04f47ffa-00dc-4f53-a1c1-93674d103375" providerId="ADAL" clId="{031C95E4-19D1-44FA-8511-AFE1489D745A}" dt="2024-04-07T05:01:51.751" v="17833"/>
          <ac:spMkLst>
            <pc:docMk/>
            <pc:sldMk cId="2768164311" sldId="718"/>
            <ac:spMk id="11" creationId="{50FB7D4B-04CB-AC71-4EC1-BB24BD03E1D7}"/>
          </ac:spMkLst>
        </pc:spChg>
        <pc:picChg chg="add del">
          <ac:chgData name="Meena, Ramjilal" userId="04f47ffa-00dc-4f53-a1c1-93674d103375" providerId="ADAL" clId="{031C95E4-19D1-44FA-8511-AFE1489D745A}" dt="2024-04-07T04:21:32.130" v="17448" actId="478"/>
          <ac:picMkLst>
            <pc:docMk/>
            <pc:sldMk cId="2768164311" sldId="718"/>
            <ac:picMk id="4" creationId="{C0CD1689-9C10-34FD-AFD9-B714BABCCB27}"/>
          </ac:picMkLst>
        </pc:picChg>
        <pc:picChg chg="add del mod">
          <ac:chgData name="Meena, Ramjilal" userId="04f47ffa-00dc-4f53-a1c1-93674d103375" providerId="ADAL" clId="{031C95E4-19D1-44FA-8511-AFE1489D745A}" dt="2024-04-07T04:23:30.521" v="17452" actId="478"/>
          <ac:picMkLst>
            <pc:docMk/>
            <pc:sldMk cId="2768164311" sldId="718"/>
            <ac:picMk id="5" creationId="{CD72D20F-CFBE-F224-00D1-1A48936A5A12}"/>
          </ac:picMkLst>
        </pc:picChg>
        <pc:picChg chg="del">
          <ac:chgData name="Meena, Ramjilal" userId="04f47ffa-00dc-4f53-a1c1-93674d103375" providerId="ADAL" clId="{031C95E4-19D1-44FA-8511-AFE1489D745A}" dt="2024-04-07T04:26:16.007" v="17497" actId="478"/>
          <ac:picMkLst>
            <pc:docMk/>
            <pc:sldMk cId="2768164311" sldId="718"/>
            <ac:picMk id="6" creationId="{E59D7748-70C0-65A8-E9E5-975ADED0678D}"/>
          </ac:picMkLst>
        </pc:picChg>
        <pc:picChg chg="add del mod">
          <ac:chgData name="Meena, Ramjilal" userId="04f47ffa-00dc-4f53-a1c1-93674d103375" providerId="ADAL" clId="{031C95E4-19D1-44FA-8511-AFE1489D745A}" dt="2024-04-07T04:24:03.600" v="17459" actId="21"/>
          <ac:picMkLst>
            <pc:docMk/>
            <pc:sldMk cId="2768164311" sldId="718"/>
            <ac:picMk id="9" creationId="{7F1D8D39-B210-4C22-8B51-874816B702E5}"/>
          </ac:picMkLst>
        </pc:picChg>
        <pc:picChg chg="add mod">
          <ac:chgData name="Meena, Ramjilal" userId="04f47ffa-00dc-4f53-a1c1-93674d103375" providerId="ADAL" clId="{031C95E4-19D1-44FA-8511-AFE1489D745A}" dt="2024-04-07T04:27:01.404" v="17505" actId="1037"/>
          <ac:picMkLst>
            <pc:docMk/>
            <pc:sldMk cId="2768164311" sldId="718"/>
            <ac:picMk id="10" creationId="{F53F879B-5BBA-E6A7-F8B4-C9F8878D5C98}"/>
          </ac:picMkLst>
        </pc:picChg>
        <pc:picChg chg="add mod">
          <ac:chgData name="Meena, Ramjilal" userId="04f47ffa-00dc-4f53-a1c1-93674d103375" providerId="ADAL" clId="{031C95E4-19D1-44FA-8511-AFE1489D745A}" dt="2024-04-07T05:01:59.291" v="17834"/>
          <ac:picMkLst>
            <pc:docMk/>
            <pc:sldMk cId="2768164311" sldId="718"/>
            <ac:picMk id="12" creationId="{DB415859-AE03-F1C6-71A3-AE453DD00B8E}"/>
          </ac:picMkLst>
        </pc:picChg>
      </pc:sldChg>
      <pc:sldChg chg="addSp delSp modSp add mod">
        <pc:chgData name="Meena, Ramjilal" userId="04f47ffa-00dc-4f53-a1c1-93674d103375" providerId="ADAL" clId="{031C95E4-19D1-44FA-8511-AFE1489D745A}" dt="2024-04-07T04:54:58.075" v="17815"/>
        <pc:sldMkLst>
          <pc:docMk/>
          <pc:sldMk cId="928479743" sldId="719"/>
        </pc:sldMkLst>
        <pc:spChg chg="del">
          <ac:chgData name="Meena, Ramjilal" userId="04f47ffa-00dc-4f53-a1c1-93674d103375" providerId="ADAL" clId="{031C95E4-19D1-44FA-8511-AFE1489D745A}" dt="2024-04-07T04:33:12.004" v="17518" actId="478"/>
          <ac:spMkLst>
            <pc:docMk/>
            <pc:sldMk cId="928479743" sldId="719"/>
            <ac:spMk id="2" creationId="{B990CCDC-50DC-C41F-C751-79FA4A5DB08A}"/>
          </ac:spMkLst>
        </pc:spChg>
        <pc:spChg chg="add del mod">
          <ac:chgData name="Meena, Ramjilal" userId="04f47ffa-00dc-4f53-a1c1-93674d103375" providerId="ADAL" clId="{031C95E4-19D1-44FA-8511-AFE1489D745A}" dt="2024-04-07T04:36:33.801" v="17570" actId="478"/>
          <ac:spMkLst>
            <pc:docMk/>
            <pc:sldMk cId="928479743" sldId="719"/>
            <ac:spMk id="5" creationId="{5113CF0E-BE5B-C1C0-72F5-A948BE20D1D1}"/>
          </ac:spMkLst>
        </pc:spChg>
        <pc:spChg chg="add del mod">
          <ac:chgData name="Meena, Ramjilal" userId="04f47ffa-00dc-4f53-a1c1-93674d103375" providerId="ADAL" clId="{031C95E4-19D1-44FA-8511-AFE1489D745A}" dt="2024-04-07T04:37:42.979" v="17575" actId="478"/>
          <ac:spMkLst>
            <pc:docMk/>
            <pc:sldMk cId="928479743" sldId="719"/>
            <ac:spMk id="9" creationId="{D7FD9B76-A5B9-2A93-1F5B-D6CF2B0F8831}"/>
          </ac:spMkLst>
        </pc:spChg>
        <pc:spChg chg="add mod">
          <ac:chgData name="Meena, Ramjilal" userId="04f47ffa-00dc-4f53-a1c1-93674d103375" providerId="ADAL" clId="{031C95E4-19D1-44FA-8511-AFE1489D745A}" dt="2024-04-07T04:40:36.676" v="17599" actId="20577"/>
          <ac:spMkLst>
            <pc:docMk/>
            <pc:sldMk cId="928479743" sldId="719"/>
            <ac:spMk id="10" creationId="{20505ABB-51CA-AC5C-1DA4-748063465B42}"/>
          </ac:spMkLst>
        </pc:spChg>
        <pc:spChg chg="add del mod">
          <ac:chgData name="Meena, Ramjilal" userId="04f47ffa-00dc-4f53-a1c1-93674d103375" providerId="ADAL" clId="{031C95E4-19D1-44FA-8511-AFE1489D745A}" dt="2024-04-07T04:38:56.880" v="17586" actId="478"/>
          <ac:spMkLst>
            <pc:docMk/>
            <pc:sldMk cId="928479743" sldId="719"/>
            <ac:spMk id="11" creationId="{25FD0580-87F4-5C7D-CDA0-27E25E16BCB8}"/>
          </ac:spMkLst>
        </pc:spChg>
        <pc:spChg chg="mod">
          <ac:chgData name="Meena, Ramjilal" userId="04f47ffa-00dc-4f53-a1c1-93674d103375" providerId="ADAL" clId="{031C95E4-19D1-44FA-8511-AFE1489D745A}" dt="2024-04-07T04:34:18.951" v="17521" actId="14100"/>
          <ac:spMkLst>
            <pc:docMk/>
            <pc:sldMk cId="928479743" sldId="719"/>
            <ac:spMk id="25" creationId="{0F6B4F52-DFB2-D213-736E-37CC20D9CC7A}"/>
          </ac:spMkLst>
        </pc:spChg>
        <pc:spChg chg="mod">
          <ac:chgData name="Meena, Ramjilal" userId="04f47ffa-00dc-4f53-a1c1-93674d103375" providerId="ADAL" clId="{031C95E4-19D1-44FA-8511-AFE1489D745A}" dt="2024-04-07T04:33:40.828" v="17519" actId="1076"/>
          <ac:spMkLst>
            <pc:docMk/>
            <pc:sldMk cId="928479743" sldId="719"/>
            <ac:spMk id="27" creationId="{8D4050FB-D42A-7925-097A-C214520BA605}"/>
          </ac:spMkLst>
        </pc:spChg>
        <pc:spChg chg="mod">
          <ac:chgData name="Meena, Ramjilal" userId="04f47ffa-00dc-4f53-a1c1-93674d103375" providerId="ADAL" clId="{031C95E4-19D1-44FA-8511-AFE1489D745A}" dt="2024-04-07T04:33:40.828" v="17519" actId="1076"/>
          <ac:spMkLst>
            <pc:docMk/>
            <pc:sldMk cId="928479743" sldId="719"/>
            <ac:spMk id="208" creationId="{6CCBEC6A-6959-1E65-D97F-A827B1BC02A7}"/>
          </ac:spMkLst>
        </pc:spChg>
        <pc:picChg chg="add mod">
          <ac:chgData name="Meena, Ramjilal" userId="04f47ffa-00dc-4f53-a1c1-93674d103375" providerId="ADAL" clId="{031C95E4-19D1-44FA-8511-AFE1489D745A}" dt="2024-04-07T04:54:58.075" v="17815"/>
          <ac:picMkLst>
            <pc:docMk/>
            <pc:sldMk cId="928479743" sldId="719"/>
            <ac:picMk id="12" creationId="{8EB89558-2EBB-1F0E-5858-9271E9CEF643}"/>
          </ac:picMkLst>
        </pc:picChg>
        <pc:picChg chg="mod">
          <ac:chgData name="Meena, Ramjilal" userId="04f47ffa-00dc-4f53-a1c1-93674d103375" providerId="ADAL" clId="{031C95E4-19D1-44FA-8511-AFE1489D745A}" dt="2024-04-07T04:33:40.828" v="17519" actId="1076"/>
          <ac:picMkLst>
            <pc:docMk/>
            <pc:sldMk cId="928479743" sldId="719"/>
            <ac:picMk id="29" creationId="{60EE07F0-E074-B419-9B57-E6B6B817A621}"/>
          </ac:picMkLst>
        </pc:picChg>
        <pc:picChg chg="mod">
          <ac:chgData name="Meena, Ramjilal" userId="04f47ffa-00dc-4f53-a1c1-93674d103375" providerId="ADAL" clId="{031C95E4-19D1-44FA-8511-AFE1489D745A}" dt="2024-04-07T04:33:40.828" v="17519" actId="1076"/>
          <ac:picMkLst>
            <pc:docMk/>
            <pc:sldMk cId="928479743" sldId="719"/>
            <ac:picMk id="31" creationId="{298E5CA9-9732-27F4-10AE-0A785912C0A7}"/>
          </ac:picMkLst>
        </pc:picChg>
        <pc:picChg chg="mod">
          <ac:chgData name="Meena, Ramjilal" userId="04f47ffa-00dc-4f53-a1c1-93674d103375" providerId="ADAL" clId="{031C95E4-19D1-44FA-8511-AFE1489D745A}" dt="2024-04-07T04:33:40.828" v="17519" actId="1076"/>
          <ac:picMkLst>
            <pc:docMk/>
            <pc:sldMk cId="928479743" sldId="719"/>
            <ac:picMk id="35" creationId="{A8A89B80-C102-7F0D-9B8D-604F63C13A57}"/>
          </ac:picMkLst>
        </pc:picChg>
        <pc:picChg chg="mod">
          <ac:chgData name="Meena, Ramjilal" userId="04f47ffa-00dc-4f53-a1c1-93674d103375" providerId="ADAL" clId="{031C95E4-19D1-44FA-8511-AFE1489D745A}" dt="2024-04-07T04:33:40.828" v="17519" actId="1076"/>
          <ac:picMkLst>
            <pc:docMk/>
            <pc:sldMk cId="928479743" sldId="719"/>
            <ac:picMk id="206" creationId="{98AAE308-5B7D-2BD8-18D4-F7B05023AE8D}"/>
          </ac:picMkLst>
        </pc:picChg>
        <pc:picChg chg="mod">
          <ac:chgData name="Meena, Ramjilal" userId="04f47ffa-00dc-4f53-a1c1-93674d103375" providerId="ADAL" clId="{031C95E4-19D1-44FA-8511-AFE1489D745A}" dt="2024-04-07T04:33:40.828" v="17519" actId="1076"/>
          <ac:picMkLst>
            <pc:docMk/>
            <pc:sldMk cId="928479743" sldId="719"/>
            <ac:picMk id="207" creationId="{4DF38BB6-52F2-FBC3-EB0B-E8714C4226FA}"/>
          </ac:picMkLst>
        </pc:picChg>
      </pc:sldChg>
      <pc:sldChg chg="addSp delSp modSp add mod">
        <pc:chgData name="Meena, Ramjilal" userId="04f47ffa-00dc-4f53-a1c1-93674d103375" providerId="ADAL" clId="{031C95E4-19D1-44FA-8511-AFE1489D745A}" dt="2024-04-07T04:54:28.562" v="17814" actId="1036"/>
        <pc:sldMkLst>
          <pc:docMk/>
          <pc:sldMk cId="1277969142" sldId="720"/>
        </pc:sldMkLst>
        <pc:spChg chg="add del mod">
          <ac:chgData name="Meena, Ramjilal" userId="04f47ffa-00dc-4f53-a1c1-93674d103375" providerId="ADAL" clId="{031C95E4-19D1-44FA-8511-AFE1489D745A}" dt="2024-04-07T04:48:16.314" v="17731" actId="478"/>
          <ac:spMkLst>
            <pc:docMk/>
            <pc:sldMk cId="1277969142" sldId="720"/>
            <ac:spMk id="2" creationId="{AF0ABB16-3B4A-7D4F-860C-69A76F722E82}"/>
          </ac:spMkLst>
        </pc:spChg>
        <pc:spChg chg="add del mod">
          <ac:chgData name="Meena, Ramjilal" userId="04f47ffa-00dc-4f53-a1c1-93674d103375" providerId="ADAL" clId="{031C95E4-19D1-44FA-8511-AFE1489D745A}" dt="2024-04-07T04:45:04.731" v="17680" actId="478"/>
          <ac:spMkLst>
            <pc:docMk/>
            <pc:sldMk cId="1277969142" sldId="720"/>
            <ac:spMk id="5" creationId="{C84BDFEF-4795-D16D-A500-200A051BB973}"/>
          </ac:spMkLst>
        </pc:spChg>
        <pc:spChg chg="add del mod">
          <ac:chgData name="Meena, Ramjilal" userId="04f47ffa-00dc-4f53-a1c1-93674d103375" providerId="ADAL" clId="{031C95E4-19D1-44FA-8511-AFE1489D745A}" dt="2024-04-07T04:48:19.447" v="17733" actId="478"/>
          <ac:spMkLst>
            <pc:docMk/>
            <pc:sldMk cId="1277969142" sldId="720"/>
            <ac:spMk id="8" creationId="{F1E86079-59F0-0E05-AD6B-2EFBBFFD5DA5}"/>
          </ac:spMkLst>
        </pc:spChg>
        <pc:spChg chg="add del mod">
          <ac:chgData name="Meena, Ramjilal" userId="04f47ffa-00dc-4f53-a1c1-93674d103375" providerId="ADAL" clId="{031C95E4-19D1-44FA-8511-AFE1489D745A}" dt="2024-04-07T04:46:05.688" v="17701" actId="478"/>
          <ac:spMkLst>
            <pc:docMk/>
            <pc:sldMk cId="1277969142" sldId="720"/>
            <ac:spMk id="9" creationId="{D4238CC5-3BE6-3A7F-5797-D2B4C272D61D}"/>
          </ac:spMkLst>
        </pc:spChg>
        <pc:spChg chg="mod">
          <ac:chgData name="Meena, Ramjilal" userId="04f47ffa-00dc-4f53-a1c1-93674d103375" providerId="ADAL" clId="{031C95E4-19D1-44FA-8511-AFE1489D745A}" dt="2024-04-07T04:54:28.562" v="17814" actId="1036"/>
          <ac:spMkLst>
            <pc:docMk/>
            <pc:sldMk cId="1277969142" sldId="720"/>
            <ac:spMk id="10" creationId="{20505ABB-51CA-AC5C-1DA4-748063465B42}"/>
          </ac:spMkLst>
        </pc:spChg>
        <pc:spChg chg="add del mod">
          <ac:chgData name="Meena, Ramjilal" userId="04f47ffa-00dc-4f53-a1c1-93674d103375" providerId="ADAL" clId="{031C95E4-19D1-44FA-8511-AFE1489D745A}" dt="2024-04-07T04:48:18.119" v="17732" actId="478"/>
          <ac:spMkLst>
            <pc:docMk/>
            <pc:sldMk cId="1277969142" sldId="720"/>
            <ac:spMk id="12" creationId="{15FA79ED-01E7-31E4-4C28-284BDB296673}"/>
          </ac:spMkLst>
        </pc:spChg>
        <pc:picChg chg="add del mod">
          <ac:chgData name="Meena, Ramjilal" userId="04f47ffa-00dc-4f53-a1c1-93674d103375" providerId="ADAL" clId="{031C95E4-19D1-44FA-8511-AFE1489D745A}" dt="2024-04-07T04:51:35.208" v="17747" actId="478"/>
          <ac:picMkLst>
            <pc:docMk/>
            <pc:sldMk cId="1277969142" sldId="720"/>
            <ac:picMk id="14" creationId="{84F34587-781B-EF27-F453-B9EAA195346C}"/>
          </ac:picMkLst>
        </pc:picChg>
        <pc:picChg chg="add mod">
          <ac:chgData name="Meena, Ramjilal" userId="04f47ffa-00dc-4f53-a1c1-93674d103375" providerId="ADAL" clId="{031C95E4-19D1-44FA-8511-AFE1489D745A}" dt="2024-04-07T04:52:24.604" v="17752" actId="1038"/>
          <ac:picMkLst>
            <pc:docMk/>
            <pc:sldMk cId="1277969142" sldId="720"/>
            <ac:picMk id="16" creationId="{FD99FFDB-920F-146F-8D8A-2A3BFE6B7354}"/>
          </ac:picMkLst>
        </pc:picChg>
      </pc:sldChg>
      <pc:sldChg chg="add">
        <pc:chgData name="Meena, Ramjilal" userId="04f47ffa-00dc-4f53-a1c1-93674d103375" providerId="ADAL" clId="{031C95E4-19D1-44FA-8511-AFE1489D745A}" dt="2024-04-07T04:53:07.671" v="17753" actId="2890"/>
        <pc:sldMkLst>
          <pc:docMk/>
          <pc:sldMk cId="3284267954" sldId="721"/>
        </pc:sldMkLst>
      </pc:sldChg>
    </pc:docChg>
  </pc:docChgLst>
  <pc:docChgLst>
    <pc:chgData name="Ramjilal" userId="04f47ffa-00dc-4f53-a1c1-93674d103375" providerId="ADAL" clId="{F8175814-4874-4744-920A-933F9A5634C8}"/>
    <pc:docChg chg="undo custSel addSld delSld modSld sldOrd">
      <pc:chgData name="Ramjilal" userId="04f47ffa-00dc-4f53-a1c1-93674d103375" providerId="ADAL" clId="{F8175814-4874-4744-920A-933F9A5634C8}" dt="2024-06-27T03:03:30.746" v="500" actId="14100"/>
      <pc:docMkLst>
        <pc:docMk/>
      </pc:docMkLst>
      <pc:sldChg chg="addSp delSp modSp mod">
        <pc:chgData name="Ramjilal" userId="04f47ffa-00dc-4f53-a1c1-93674d103375" providerId="ADAL" clId="{F8175814-4874-4744-920A-933F9A5634C8}" dt="2024-06-26T02:21:42.608" v="350" actId="478"/>
        <pc:sldMkLst>
          <pc:docMk/>
          <pc:sldMk cId="118872432" sldId="499"/>
        </pc:sldMkLst>
        <pc:spChg chg="add del mod">
          <ac:chgData name="Ramjilal" userId="04f47ffa-00dc-4f53-a1c1-93674d103375" providerId="ADAL" clId="{F8175814-4874-4744-920A-933F9A5634C8}" dt="2024-06-26T02:21:42.608" v="350" actId="478"/>
          <ac:spMkLst>
            <pc:docMk/>
            <pc:sldMk cId="118872432" sldId="499"/>
            <ac:spMk id="3" creationId="{41AB7CFB-B468-1CD7-4B26-A65F1E7E13E4}"/>
          </ac:spMkLst>
        </pc:spChg>
      </pc:sldChg>
      <pc:sldChg chg="addSp delSp modSp mod">
        <pc:chgData name="Ramjilal" userId="04f47ffa-00dc-4f53-a1c1-93674d103375" providerId="ADAL" clId="{F8175814-4874-4744-920A-933F9A5634C8}" dt="2024-06-26T02:16:31.015" v="159" actId="20577"/>
        <pc:sldMkLst>
          <pc:docMk/>
          <pc:sldMk cId="3871611548" sldId="502"/>
        </pc:sldMkLst>
        <pc:spChg chg="del">
          <ac:chgData name="Ramjilal" userId="04f47ffa-00dc-4f53-a1c1-93674d103375" providerId="ADAL" clId="{F8175814-4874-4744-920A-933F9A5634C8}" dt="2024-06-26T02:15:56.728" v="98" actId="478"/>
          <ac:spMkLst>
            <pc:docMk/>
            <pc:sldMk cId="3871611548" sldId="502"/>
            <ac:spMk id="2" creationId="{9C5DD57F-2FE6-ECB7-1681-7956002264DB}"/>
          </ac:spMkLst>
        </pc:spChg>
        <pc:spChg chg="add del mod">
          <ac:chgData name="Ramjilal" userId="04f47ffa-00dc-4f53-a1c1-93674d103375" providerId="ADAL" clId="{F8175814-4874-4744-920A-933F9A5634C8}" dt="2024-06-26T02:16:00.635" v="99" actId="478"/>
          <ac:spMkLst>
            <pc:docMk/>
            <pc:sldMk cId="3871611548" sldId="502"/>
            <ac:spMk id="9" creationId="{3170438C-A5AF-BA97-AE23-404301D1E8C9}"/>
          </ac:spMkLst>
        </pc:spChg>
        <pc:spChg chg="add mod">
          <ac:chgData name="Ramjilal" userId="04f47ffa-00dc-4f53-a1c1-93674d103375" providerId="ADAL" clId="{F8175814-4874-4744-920A-933F9A5634C8}" dt="2024-06-26T02:16:31.015" v="159" actId="20577"/>
          <ac:spMkLst>
            <pc:docMk/>
            <pc:sldMk cId="3871611548" sldId="502"/>
            <ac:spMk id="11" creationId="{6128630F-ED1D-2B45-FAB7-5EEF08AA880F}"/>
          </ac:spMkLst>
        </pc:spChg>
      </pc:sldChg>
      <pc:sldChg chg="addSp delSp modSp mod">
        <pc:chgData name="Ramjilal" userId="04f47ffa-00dc-4f53-a1c1-93674d103375" providerId="ADAL" clId="{F8175814-4874-4744-920A-933F9A5634C8}" dt="2024-06-26T02:18:10.216" v="281" actId="20577"/>
        <pc:sldMkLst>
          <pc:docMk/>
          <pc:sldMk cId="3037666251" sldId="503"/>
        </pc:sldMkLst>
        <pc:spChg chg="del mod">
          <ac:chgData name="Ramjilal" userId="04f47ffa-00dc-4f53-a1c1-93674d103375" providerId="ADAL" clId="{F8175814-4874-4744-920A-933F9A5634C8}" dt="2024-06-26T02:16:37.784" v="160" actId="478"/>
          <ac:spMkLst>
            <pc:docMk/>
            <pc:sldMk cId="3037666251" sldId="503"/>
            <ac:spMk id="2" creationId="{9C5DD57F-2FE6-ECB7-1681-7956002264DB}"/>
          </ac:spMkLst>
        </pc:spChg>
        <pc:spChg chg="add del mod">
          <ac:chgData name="Ramjilal" userId="04f47ffa-00dc-4f53-a1c1-93674d103375" providerId="ADAL" clId="{F8175814-4874-4744-920A-933F9A5634C8}" dt="2024-06-26T01:45:41.275" v="24" actId="478"/>
          <ac:spMkLst>
            <pc:docMk/>
            <pc:sldMk cId="3037666251" sldId="503"/>
            <ac:spMk id="13" creationId="{DFB67AEB-4FDB-47EF-7A5A-F31819DDD524}"/>
          </ac:spMkLst>
        </pc:spChg>
        <pc:spChg chg="add mod">
          <ac:chgData name="Ramjilal" userId="04f47ffa-00dc-4f53-a1c1-93674d103375" providerId="ADAL" clId="{F8175814-4874-4744-920A-933F9A5634C8}" dt="2024-06-26T01:44:31.637" v="11" actId="1076"/>
          <ac:spMkLst>
            <pc:docMk/>
            <pc:sldMk cId="3037666251" sldId="503"/>
            <ac:spMk id="16" creationId="{03DA0174-2A93-01E7-D6ED-34B64ECD49AF}"/>
          </ac:spMkLst>
        </pc:spChg>
        <pc:spChg chg="mod">
          <ac:chgData name="Ramjilal" userId="04f47ffa-00dc-4f53-a1c1-93674d103375" providerId="ADAL" clId="{F8175814-4874-4744-920A-933F9A5634C8}" dt="2024-06-26T01:46:34.875" v="66" actId="1076"/>
          <ac:spMkLst>
            <pc:docMk/>
            <pc:sldMk cId="3037666251" sldId="503"/>
            <ac:spMk id="17" creationId="{CBF4DE29-F8DC-8342-AB63-DB6D6B8CDC38}"/>
          </ac:spMkLst>
        </pc:spChg>
        <pc:spChg chg="add mod">
          <ac:chgData name="Ramjilal" userId="04f47ffa-00dc-4f53-a1c1-93674d103375" providerId="ADAL" clId="{F8175814-4874-4744-920A-933F9A5634C8}" dt="2024-06-26T01:46:12.704" v="64" actId="20577"/>
          <ac:spMkLst>
            <pc:docMk/>
            <pc:sldMk cId="3037666251" sldId="503"/>
            <ac:spMk id="21" creationId="{98ADBA42-DB20-B02A-6646-0764DB373760}"/>
          </ac:spMkLst>
        </pc:spChg>
        <pc:spChg chg="add del mod">
          <ac:chgData name="Ramjilal" userId="04f47ffa-00dc-4f53-a1c1-93674d103375" providerId="ADAL" clId="{F8175814-4874-4744-920A-933F9A5634C8}" dt="2024-06-26T02:16:42.684" v="162" actId="478"/>
          <ac:spMkLst>
            <pc:docMk/>
            <pc:sldMk cId="3037666251" sldId="503"/>
            <ac:spMk id="23" creationId="{A81ACAB7-8E29-136D-F2DC-872028DB13F4}"/>
          </ac:spMkLst>
        </pc:spChg>
        <pc:spChg chg="add mod">
          <ac:chgData name="Ramjilal" userId="04f47ffa-00dc-4f53-a1c1-93674d103375" providerId="ADAL" clId="{F8175814-4874-4744-920A-933F9A5634C8}" dt="2024-06-26T02:18:10.216" v="281" actId="20577"/>
          <ac:spMkLst>
            <pc:docMk/>
            <pc:sldMk cId="3037666251" sldId="503"/>
            <ac:spMk id="24" creationId="{FD789EE5-0E44-A62C-9B7C-E5FA3CC41D29}"/>
          </ac:spMkLst>
        </pc:spChg>
        <pc:picChg chg="add del mod">
          <ac:chgData name="Ramjilal" userId="04f47ffa-00dc-4f53-a1c1-93674d103375" providerId="ADAL" clId="{F8175814-4874-4744-920A-933F9A5634C8}" dt="2024-06-26T01:43:49.800" v="8" actId="478"/>
          <ac:picMkLst>
            <pc:docMk/>
            <pc:sldMk cId="3037666251" sldId="503"/>
            <ac:picMk id="5" creationId="{D0786E03-35B7-3698-A470-92CA420F62BA}"/>
          </ac:picMkLst>
        </pc:picChg>
        <pc:picChg chg="mod">
          <ac:chgData name="Ramjilal" userId="04f47ffa-00dc-4f53-a1c1-93674d103375" providerId="ADAL" clId="{F8175814-4874-4744-920A-933F9A5634C8}" dt="2024-06-26T01:43:19.733" v="1" actId="14100"/>
          <ac:picMkLst>
            <pc:docMk/>
            <pc:sldMk cId="3037666251" sldId="503"/>
            <ac:picMk id="9" creationId="{A5EF335F-1E07-F38C-398C-B47BCDF40FA1}"/>
          </ac:picMkLst>
        </pc:picChg>
        <pc:picChg chg="add mod">
          <ac:chgData name="Ramjilal" userId="04f47ffa-00dc-4f53-a1c1-93674d103375" providerId="ADAL" clId="{F8175814-4874-4744-920A-933F9A5634C8}" dt="2024-06-26T01:46:15.466" v="65" actId="1076"/>
          <ac:picMkLst>
            <pc:docMk/>
            <pc:sldMk cId="3037666251" sldId="503"/>
            <ac:picMk id="14" creationId="{538D7425-BEF7-8F15-D51C-DC9FAD448122}"/>
          </ac:picMkLst>
        </pc:picChg>
        <pc:picChg chg="mod">
          <ac:chgData name="Ramjilal" userId="04f47ffa-00dc-4f53-a1c1-93674d103375" providerId="ADAL" clId="{F8175814-4874-4744-920A-933F9A5634C8}" dt="2024-06-26T01:43:25.120" v="3" actId="14100"/>
          <ac:picMkLst>
            <pc:docMk/>
            <pc:sldMk cId="3037666251" sldId="503"/>
            <ac:picMk id="15" creationId="{1786B185-F64F-FD66-0874-0DEA25DA33C0}"/>
          </ac:picMkLst>
        </pc:picChg>
        <pc:picChg chg="add del mod">
          <ac:chgData name="Ramjilal" userId="04f47ffa-00dc-4f53-a1c1-93674d103375" providerId="ADAL" clId="{F8175814-4874-4744-920A-933F9A5634C8}" dt="2024-06-26T01:44:55.957" v="16" actId="478"/>
          <ac:picMkLst>
            <pc:docMk/>
            <pc:sldMk cId="3037666251" sldId="503"/>
            <ac:picMk id="18" creationId="{F330F910-3B0A-E32E-1AEA-BE07C493034B}"/>
          </ac:picMkLst>
        </pc:picChg>
        <pc:picChg chg="add mod">
          <ac:chgData name="Ramjilal" userId="04f47ffa-00dc-4f53-a1c1-93674d103375" providerId="ADAL" clId="{F8175814-4874-4744-920A-933F9A5634C8}" dt="2024-06-26T01:44:57.763" v="17" actId="1076"/>
          <ac:picMkLst>
            <pc:docMk/>
            <pc:sldMk cId="3037666251" sldId="503"/>
            <ac:picMk id="19" creationId="{874B5347-2E5E-1EE0-9EA7-DD2E808D1CAE}"/>
          </ac:picMkLst>
        </pc:picChg>
        <pc:picChg chg="mod">
          <ac:chgData name="Ramjilal" userId="04f47ffa-00dc-4f53-a1c1-93674d103375" providerId="ADAL" clId="{F8175814-4874-4744-920A-933F9A5634C8}" dt="2024-06-26T01:46:34.875" v="66" actId="1076"/>
          <ac:picMkLst>
            <pc:docMk/>
            <pc:sldMk cId="3037666251" sldId="503"/>
            <ac:picMk id="20" creationId="{8C23DE5F-7134-74CC-F070-E02BBBA32D05}"/>
          </ac:picMkLst>
        </pc:picChg>
      </pc:sldChg>
      <pc:sldChg chg="del">
        <pc:chgData name="Ramjilal" userId="04f47ffa-00dc-4f53-a1c1-93674d103375" providerId="ADAL" clId="{F8175814-4874-4744-920A-933F9A5634C8}" dt="2024-06-26T01:46:40.186" v="67" actId="47"/>
        <pc:sldMkLst>
          <pc:docMk/>
          <pc:sldMk cId="3938043571" sldId="505"/>
        </pc:sldMkLst>
      </pc:sldChg>
      <pc:sldChg chg="addSp delSp modSp mod">
        <pc:chgData name="Ramjilal" userId="04f47ffa-00dc-4f53-a1c1-93674d103375" providerId="ADAL" clId="{F8175814-4874-4744-920A-933F9A5634C8}" dt="2024-06-27T02:24:57.882" v="449" actId="15"/>
        <pc:sldMkLst>
          <pc:docMk/>
          <pc:sldMk cId="2743720618" sldId="506"/>
        </pc:sldMkLst>
        <pc:spChg chg="del mod">
          <ac:chgData name="Ramjilal" userId="04f47ffa-00dc-4f53-a1c1-93674d103375" providerId="ADAL" clId="{F8175814-4874-4744-920A-933F9A5634C8}" dt="2024-06-27T02:00:41.690" v="419" actId="478"/>
          <ac:spMkLst>
            <pc:docMk/>
            <pc:sldMk cId="2743720618" sldId="506"/>
            <ac:spMk id="2" creationId="{9C5DD57F-2FE6-ECB7-1681-7956002264DB}"/>
          </ac:spMkLst>
        </pc:spChg>
        <pc:spChg chg="del">
          <ac:chgData name="Ramjilal" userId="04f47ffa-00dc-4f53-a1c1-93674d103375" providerId="ADAL" clId="{F8175814-4874-4744-920A-933F9A5634C8}" dt="2024-06-27T02:24:04.722" v="432" actId="478"/>
          <ac:spMkLst>
            <pc:docMk/>
            <pc:sldMk cId="2743720618" sldId="506"/>
            <ac:spMk id="3" creationId="{150177EE-083B-F101-D343-785C6011D1D2}"/>
          </ac:spMkLst>
        </pc:spChg>
        <pc:spChg chg="mod">
          <ac:chgData name="Ramjilal" userId="04f47ffa-00dc-4f53-a1c1-93674d103375" providerId="ADAL" clId="{F8175814-4874-4744-920A-933F9A5634C8}" dt="2024-06-27T02:24:57.882" v="449" actId="15"/>
          <ac:spMkLst>
            <pc:docMk/>
            <pc:sldMk cId="2743720618" sldId="506"/>
            <ac:spMk id="4" creationId="{ADB4E88B-F6B1-F858-00C3-A59067465DAB}"/>
          </ac:spMkLst>
        </pc:spChg>
        <pc:spChg chg="del">
          <ac:chgData name="Ramjilal" userId="04f47ffa-00dc-4f53-a1c1-93674d103375" providerId="ADAL" clId="{F8175814-4874-4744-920A-933F9A5634C8}" dt="2024-06-27T02:24:09.119" v="433" actId="478"/>
          <ac:spMkLst>
            <pc:docMk/>
            <pc:sldMk cId="2743720618" sldId="506"/>
            <ac:spMk id="7" creationId="{F9564DFB-2406-E2AD-B2A5-FCD85291C397}"/>
          </ac:spMkLst>
        </pc:spChg>
        <pc:spChg chg="add mod">
          <ac:chgData name="Ramjilal" userId="04f47ffa-00dc-4f53-a1c1-93674d103375" providerId="ADAL" clId="{F8175814-4874-4744-920A-933F9A5634C8}" dt="2024-06-27T02:01:07.980" v="427" actId="20577"/>
          <ac:spMkLst>
            <pc:docMk/>
            <pc:sldMk cId="2743720618" sldId="506"/>
            <ac:spMk id="15" creationId="{005E977A-C231-0AEC-D06D-D771ACC982D4}"/>
          </ac:spMkLst>
        </pc:spChg>
      </pc:sldChg>
      <pc:sldChg chg="addSp delSp modSp mod">
        <pc:chgData name="Ramjilal" userId="04f47ffa-00dc-4f53-a1c1-93674d103375" providerId="ADAL" clId="{F8175814-4874-4744-920A-933F9A5634C8}" dt="2024-06-27T03:03:30.746" v="500" actId="14100"/>
        <pc:sldMkLst>
          <pc:docMk/>
          <pc:sldMk cId="2539828856" sldId="507"/>
        </pc:sldMkLst>
        <pc:spChg chg="del mod">
          <ac:chgData name="Ramjilal" userId="04f47ffa-00dc-4f53-a1c1-93674d103375" providerId="ADAL" clId="{F8175814-4874-4744-920A-933F9A5634C8}" dt="2024-06-27T03:02:17.298" v="453" actId="478"/>
          <ac:spMkLst>
            <pc:docMk/>
            <pc:sldMk cId="2539828856" sldId="507"/>
            <ac:spMk id="2" creationId="{9C5DD57F-2FE6-ECB7-1681-7956002264DB}"/>
          </ac:spMkLst>
        </pc:spChg>
        <pc:spChg chg="mod">
          <ac:chgData name="Ramjilal" userId="04f47ffa-00dc-4f53-a1c1-93674d103375" providerId="ADAL" clId="{F8175814-4874-4744-920A-933F9A5634C8}" dt="2024-06-27T03:03:30.746" v="500" actId="14100"/>
          <ac:spMkLst>
            <pc:docMk/>
            <pc:sldMk cId="2539828856" sldId="507"/>
            <ac:spMk id="4" creationId="{ADB4E88B-F6B1-F858-00C3-A59067465DAB}"/>
          </ac:spMkLst>
        </pc:spChg>
        <pc:spChg chg="add mod">
          <ac:chgData name="Ramjilal" userId="04f47ffa-00dc-4f53-a1c1-93674d103375" providerId="ADAL" clId="{F8175814-4874-4744-920A-933F9A5634C8}" dt="2024-06-27T03:02:33.888" v="456" actId="6549"/>
          <ac:spMkLst>
            <pc:docMk/>
            <pc:sldMk cId="2539828856" sldId="507"/>
            <ac:spMk id="7" creationId="{9BADC0BE-2297-DC19-8E5B-ED07CCCF1E30}"/>
          </ac:spMkLst>
        </pc:spChg>
      </pc:sldChg>
      <pc:sldChg chg="addSp delSp modSp mod ord">
        <pc:chgData name="Ramjilal" userId="04f47ffa-00dc-4f53-a1c1-93674d103375" providerId="ADAL" clId="{F8175814-4874-4744-920A-933F9A5634C8}" dt="2024-06-26T02:42:07.710" v="413"/>
        <pc:sldMkLst>
          <pc:docMk/>
          <pc:sldMk cId="26055062" sldId="508"/>
        </pc:sldMkLst>
        <pc:spChg chg="del mod">
          <ac:chgData name="Ramjilal" userId="04f47ffa-00dc-4f53-a1c1-93674d103375" providerId="ADAL" clId="{F8175814-4874-4744-920A-933F9A5634C8}" dt="2024-06-26T02:41:45.183" v="408" actId="478"/>
          <ac:spMkLst>
            <pc:docMk/>
            <pc:sldMk cId="26055062" sldId="508"/>
            <ac:spMk id="2" creationId="{9C5DD57F-2FE6-ECB7-1681-7956002264DB}"/>
          </ac:spMkLst>
        </pc:spChg>
        <pc:spChg chg="mod">
          <ac:chgData name="Ramjilal" userId="04f47ffa-00dc-4f53-a1c1-93674d103375" providerId="ADAL" clId="{F8175814-4874-4744-920A-933F9A5634C8}" dt="2024-06-26T02:40:31.995" v="352" actId="20577"/>
          <ac:spMkLst>
            <pc:docMk/>
            <pc:sldMk cId="26055062" sldId="508"/>
            <ac:spMk id="4" creationId="{ADB4E88B-F6B1-F858-00C3-A59067465DAB}"/>
          </ac:spMkLst>
        </pc:spChg>
        <pc:spChg chg="add mod">
          <ac:chgData name="Ramjilal" userId="04f47ffa-00dc-4f53-a1c1-93674d103375" providerId="ADAL" clId="{F8175814-4874-4744-920A-933F9A5634C8}" dt="2024-06-26T02:41:41.021" v="407" actId="6549"/>
          <ac:spMkLst>
            <pc:docMk/>
            <pc:sldMk cId="26055062" sldId="508"/>
            <ac:spMk id="13" creationId="{F9AD8F26-F75C-077E-27D7-55B4DCE275BF}"/>
          </ac:spMkLst>
        </pc:spChg>
        <pc:spChg chg="add del mod">
          <ac:chgData name="Ramjilal" userId="04f47ffa-00dc-4f53-a1c1-93674d103375" providerId="ADAL" clId="{F8175814-4874-4744-920A-933F9A5634C8}" dt="2024-06-26T02:41:49.753" v="409" actId="478"/>
          <ac:spMkLst>
            <pc:docMk/>
            <pc:sldMk cId="26055062" sldId="508"/>
            <ac:spMk id="15" creationId="{216318E5-4DC2-83C9-33D3-79A66FFB5CD9}"/>
          </ac:spMkLst>
        </pc:spChg>
        <pc:picChg chg="mod">
          <ac:chgData name="Ramjilal" userId="04f47ffa-00dc-4f53-a1c1-93674d103375" providerId="ADAL" clId="{F8175814-4874-4744-920A-933F9A5634C8}" dt="2024-06-26T02:40:51.788" v="353" actId="1076"/>
          <ac:picMkLst>
            <pc:docMk/>
            <pc:sldMk cId="26055062" sldId="508"/>
            <ac:picMk id="9" creationId="{424B79DF-F1B1-5D05-2974-D95BD9010770}"/>
          </ac:picMkLst>
        </pc:picChg>
      </pc:sldChg>
      <pc:sldChg chg="addSp delSp modSp add mod">
        <pc:chgData name="Ramjilal" userId="04f47ffa-00dc-4f53-a1c1-93674d103375" providerId="ADAL" clId="{F8175814-4874-4744-920A-933F9A5634C8}" dt="2024-06-26T02:18:52.429" v="338" actId="20577"/>
        <pc:sldMkLst>
          <pc:docMk/>
          <pc:sldMk cId="2196875796" sldId="724"/>
        </pc:sldMkLst>
        <pc:spChg chg="del mod">
          <ac:chgData name="Ramjilal" userId="04f47ffa-00dc-4f53-a1c1-93674d103375" providerId="ADAL" clId="{F8175814-4874-4744-920A-933F9A5634C8}" dt="2024-06-26T02:18:31.538" v="282" actId="478"/>
          <ac:spMkLst>
            <pc:docMk/>
            <pc:sldMk cId="2196875796" sldId="724"/>
            <ac:spMk id="2" creationId="{9C5DD57F-2FE6-ECB7-1681-7956002264DB}"/>
          </ac:spMkLst>
        </pc:spChg>
        <pc:spChg chg="del">
          <ac:chgData name="Ramjilal" userId="04f47ffa-00dc-4f53-a1c1-93674d103375" providerId="ADAL" clId="{F8175814-4874-4744-920A-933F9A5634C8}" dt="2024-06-26T02:06:34.650" v="72" actId="478"/>
          <ac:spMkLst>
            <pc:docMk/>
            <pc:sldMk cId="2196875796" sldId="724"/>
            <ac:spMk id="4" creationId="{ADB4E88B-F6B1-F858-00C3-A59067465DAB}"/>
          </ac:spMkLst>
        </pc:spChg>
        <pc:spChg chg="del">
          <ac:chgData name="Ramjilal" userId="04f47ffa-00dc-4f53-a1c1-93674d103375" providerId="ADAL" clId="{F8175814-4874-4744-920A-933F9A5634C8}" dt="2024-06-26T02:06:28.825" v="70" actId="478"/>
          <ac:spMkLst>
            <pc:docMk/>
            <pc:sldMk cId="2196875796" sldId="724"/>
            <ac:spMk id="6" creationId="{5857AB99-0A18-02D4-2018-2CF3187E8570}"/>
          </ac:spMkLst>
        </pc:spChg>
        <pc:spChg chg="del">
          <ac:chgData name="Ramjilal" userId="04f47ffa-00dc-4f53-a1c1-93674d103375" providerId="ADAL" clId="{F8175814-4874-4744-920A-933F9A5634C8}" dt="2024-06-26T02:06:28.825" v="70" actId="478"/>
          <ac:spMkLst>
            <pc:docMk/>
            <pc:sldMk cId="2196875796" sldId="724"/>
            <ac:spMk id="12" creationId="{6EC6141B-6A31-DAE4-8C71-0306E48C7EB9}"/>
          </ac:spMkLst>
        </pc:spChg>
        <pc:spChg chg="del mod">
          <ac:chgData name="Ramjilal" userId="04f47ffa-00dc-4f53-a1c1-93674d103375" providerId="ADAL" clId="{F8175814-4874-4744-920A-933F9A5634C8}" dt="2024-06-26T02:06:57.437" v="76" actId="478"/>
          <ac:spMkLst>
            <pc:docMk/>
            <pc:sldMk cId="2196875796" sldId="724"/>
            <ac:spMk id="16" creationId="{03DA0174-2A93-01E7-D6ED-34B64ECD49AF}"/>
          </ac:spMkLst>
        </pc:spChg>
        <pc:spChg chg="del">
          <ac:chgData name="Ramjilal" userId="04f47ffa-00dc-4f53-a1c1-93674d103375" providerId="ADAL" clId="{F8175814-4874-4744-920A-933F9A5634C8}" dt="2024-06-26T02:06:28.825" v="70" actId="478"/>
          <ac:spMkLst>
            <pc:docMk/>
            <pc:sldMk cId="2196875796" sldId="724"/>
            <ac:spMk id="17" creationId="{CBF4DE29-F8DC-8342-AB63-DB6D6B8CDC38}"/>
          </ac:spMkLst>
        </pc:spChg>
        <pc:spChg chg="add del mod">
          <ac:chgData name="Ramjilal" userId="04f47ffa-00dc-4f53-a1c1-93674d103375" providerId="ADAL" clId="{F8175814-4874-4744-920A-933F9A5634C8}" dt="2024-06-26T02:18:34.983" v="283" actId="478"/>
          <ac:spMkLst>
            <pc:docMk/>
            <pc:sldMk cId="2196875796" sldId="724"/>
            <ac:spMk id="18" creationId="{DEB10E55-0523-B55D-ADC1-3BAF0406D693}"/>
          </ac:spMkLst>
        </pc:spChg>
        <pc:spChg chg="del">
          <ac:chgData name="Ramjilal" userId="04f47ffa-00dc-4f53-a1c1-93674d103375" providerId="ADAL" clId="{F8175814-4874-4744-920A-933F9A5634C8}" dt="2024-06-26T02:06:28.825" v="70" actId="478"/>
          <ac:spMkLst>
            <pc:docMk/>
            <pc:sldMk cId="2196875796" sldId="724"/>
            <ac:spMk id="21" creationId="{98ADBA42-DB20-B02A-6646-0764DB373760}"/>
          </ac:spMkLst>
        </pc:spChg>
        <pc:spChg chg="add mod">
          <ac:chgData name="Ramjilal" userId="04f47ffa-00dc-4f53-a1c1-93674d103375" providerId="ADAL" clId="{F8175814-4874-4744-920A-933F9A5634C8}" dt="2024-06-26T02:18:52.429" v="338" actId="20577"/>
          <ac:spMkLst>
            <pc:docMk/>
            <pc:sldMk cId="2196875796" sldId="724"/>
            <ac:spMk id="22" creationId="{85289F23-4EE3-9D14-E0E7-C1A36C388A41}"/>
          </ac:spMkLst>
        </pc:spChg>
        <pc:graphicFrameChg chg="add mod modGraphic">
          <ac:chgData name="Ramjilal" userId="04f47ffa-00dc-4f53-a1c1-93674d103375" providerId="ADAL" clId="{F8175814-4874-4744-920A-933F9A5634C8}" dt="2024-06-26T02:08:57.353" v="82" actId="14100"/>
          <ac:graphicFrameMkLst>
            <pc:docMk/>
            <pc:sldMk cId="2196875796" sldId="724"/>
            <ac:graphicFrameMk id="5" creationId="{CF783D81-C725-50C4-3E39-77918AE61FC5}"/>
          </ac:graphicFrameMkLst>
        </pc:graphicFrameChg>
        <pc:picChg chg="del">
          <ac:chgData name="Ramjilal" userId="04f47ffa-00dc-4f53-a1c1-93674d103375" providerId="ADAL" clId="{F8175814-4874-4744-920A-933F9A5634C8}" dt="2024-06-26T02:06:28.825" v="70" actId="478"/>
          <ac:picMkLst>
            <pc:docMk/>
            <pc:sldMk cId="2196875796" sldId="724"/>
            <ac:picMk id="9" creationId="{A5EF335F-1E07-F38C-398C-B47BCDF40FA1}"/>
          </ac:picMkLst>
        </pc:picChg>
        <pc:picChg chg="del">
          <ac:chgData name="Ramjilal" userId="04f47ffa-00dc-4f53-a1c1-93674d103375" providerId="ADAL" clId="{F8175814-4874-4744-920A-933F9A5634C8}" dt="2024-06-26T02:06:28.825" v="70" actId="478"/>
          <ac:picMkLst>
            <pc:docMk/>
            <pc:sldMk cId="2196875796" sldId="724"/>
            <ac:picMk id="14" creationId="{538D7425-BEF7-8F15-D51C-DC9FAD448122}"/>
          </ac:picMkLst>
        </pc:picChg>
        <pc:picChg chg="del">
          <ac:chgData name="Ramjilal" userId="04f47ffa-00dc-4f53-a1c1-93674d103375" providerId="ADAL" clId="{F8175814-4874-4744-920A-933F9A5634C8}" dt="2024-06-26T02:06:28.825" v="70" actId="478"/>
          <ac:picMkLst>
            <pc:docMk/>
            <pc:sldMk cId="2196875796" sldId="724"/>
            <ac:picMk id="15" creationId="{1786B185-F64F-FD66-0874-0DEA25DA33C0}"/>
          </ac:picMkLst>
        </pc:picChg>
        <pc:picChg chg="del">
          <ac:chgData name="Ramjilal" userId="04f47ffa-00dc-4f53-a1c1-93674d103375" providerId="ADAL" clId="{F8175814-4874-4744-920A-933F9A5634C8}" dt="2024-06-26T02:06:28.825" v="70" actId="478"/>
          <ac:picMkLst>
            <pc:docMk/>
            <pc:sldMk cId="2196875796" sldId="724"/>
            <ac:picMk id="19" creationId="{874B5347-2E5E-1EE0-9EA7-DD2E808D1CAE}"/>
          </ac:picMkLst>
        </pc:picChg>
        <pc:picChg chg="del">
          <ac:chgData name="Ramjilal" userId="04f47ffa-00dc-4f53-a1c1-93674d103375" providerId="ADAL" clId="{F8175814-4874-4744-920A-933F9A5634C8}" dt="2024-06-26T02:06:28.825" v="70" actId="478"/>
          <ac:picMkLst>
            <pc:docMk/>
            <pc:sldMk cId="2196875796" sldId="724"/>
            <ac:picMk id="20" creationId="{8C23DE5F-7134-74CC-F070-E02BBBA32D0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61184B-7CFD-43B9-8843-42EC92B2DC06}"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3907D5AD-A7EC-418E-83EA-7E84A8351C31}">
      <dgm:prSet phldrT="[Text]"/>
      <dgm:spPr/>
      <dgm:t>
        <a:bodyPr/>
        <a:lstStyle/>
        <a:p>
          <a:r>
            <a:rPr lang="en-US" b="1" dirty="0"/>
            <a:t>foreach</a:t>
          </a:r>
        </a:p>
      </dgm:t>
    </dgm:pt>
    <dgm:pt modelId="{648B21C5-0892-4F84-B4D3-7D1A534441E5}" type="parTrans" cxnId="{4269E624-6198-4C19-8A41-4EDF724C6075}">
      <dgm:prSet/>
      <dgm:spPr/>
      <dgm:t>
        <a:bodyPr/>
        <a:lstStyle/>
        <a:p>
          <a:endParaRPr lang="en-US"/>
        </a:p>
      </dgm:t>
    </dgm:pt>
    <dgm:pt modelId="{1950553C-4737-45BD-8234-198ECBBFE600}" type="sibTrans" cxnId="{4269E624-6198-4C19-8A41-4EDF724C6075}">
      <dgm:prSet/>
      <dgm:spPr/>
      <dgm:t>
        <a:bodyPr/>
        <a:lstStyle/>
        <a:p>
          <a:endParaRPr lang="en-US"/>
        </a:p>
      </dgm:t>
    </dgm:pt>
    <dgm:pt modelId="{317A68E9-B1D1-4C7B-AD0A-67B39222C899}">
      <dgm:prSet phldrT="[Text]"/>
      <dgm:spPr/>
      <dgm:t>
        <a:bodyPr/>
        <a:lstStyle/>
        <a:p>
          <a:r>
            <a:rPr lang="en-US" b="1" dirty="0"/>
            <a:t>for_each</a:t>
          </a:r>
        </a:p>
      </dgm:t>
    </dgm:pt>
    <dgm:pt modelId="{7D661D36-46F2-4E2A-B238-DD81CA560B5A}" type="parTrans" cxnId="{F306C302-DD3E-48D7-8C46-D559AD8EF04B}">
      <dgm:prSet/>
      <dgm:spPr/>
      <dgm:t>
        <a:bodyPr/>
        <a:lstStyle/>
        <a:p>
          <a:endParaRPr lang="en-US"/>
        </a:p>
      </dgm:t>
    </dgm:pt>
    <dgm:pt modelId="{2323D384-297A-4F25-A4B1-27446C15220C}" type="sibTrans" cxnId="{F306C302-DD3E-48D7-8C46-D559AD8EF04B}">
      <dgm:prSet/>
      <dgm:spPr/>
      <dgm:t>
        <a:bodyPr/>
        <a:lstStyle/>
        <a:p>
          <a:endParaRPr lang="en-US"/>
        </a:p>
      </dgm:t>
    </dgm:pt>
    <dgm:pt modelId="{9778577A-1014-416D-AEE6-F4BF76D6B494}" type="pres">
      <dgm:prSet presAssocID="{7161184B-7CFD-43B9-8843-42EC92B2DC06}" presName="compositeShape" presStyleCnt="0">
        <dgm:presLayoutVars>
          <dgm:chMax val="2"/>
          <dgm:dir/>
          <dgm:resizeHandles val="exact"/>
        </dgm:presLayoutVars>
      </dgm:prSet>
      <dgm:spPr/>
    </dgm:pt>
    <dgm:pt modelId="{177B89E4-17E7-431D-ACEF-27AF5471DDDE}" type="pres">
      <dgm:prSet presAssocID="{7161184B-7CFD-43B9-8843-42EC92B2DC06}" presName="ribbon" presStyleLbl="node1" presStyleIdx="0" presStyleCnt="1" custScaleX="97008" custScaleY="111680"/>
      <dgm:spPr/>
    </dgm:pt>
    <dgm:pt modelId="{19BD8580-150F-47F8-9844-F52567ED1BB9}" type="pres">
      <dgm:prSet presAssocID="{7161184B-7CFD-43B9-8843-42EC92B2DC06}" presName="leftArrowText" presStyleLbl="node1" presStyleIdx="0" presStyleCnt="1">
        <dgm:presLayoutVars>
          <dgm:chMax val="0"/>
          <dgm:bulletEnabled val="1"/>
        </dgm:presLayoutVars>
      </dgm:prSet>
      <dgm:spPr/>
    </dgm:pt>
    <dgm:pt modelId="{727E9096-6043-4023-85D3-7C209529A19C}" type="pres">
      <dgm:prSet presAssocID="{7161184B-7CFD-43B9-8843-42EC92B2DC06}" presName="rightArrowText" presStyleLbl="node1" presStyleIdx="0" presStyleCnt="1">
        <dgm:presLayoutVars>
          <dgm:chMax val="0"/>
          <dgm:bulletEnabled val="1"/>
        </dgm:presLayoutVars>
      </dgm:prSet>
      <dgm:spPr/>
    </dgm:pt>
  </dgm:ptLst>
  <dgm:cxnLst>
    <dgm:cxn modelId="{F306C302-DD3E-48D7-8C46-D559AD8EF04B}" srcId="{7161184B-7CFD-43B9-8843-42EC92B2DC06}" destId="{317A68E9-B1D1-4C7B-AD0A-67B39222C899}" srcOrd="1" destOrd="0" parTransId="{7D661D36-46F2-4E2A-B238-DD81CA560B5A}" sibTransId="{2323D384-297A-4F25-A4B1-27446C15220C}"/>
    <dgm:cxn modelId="{4269E624-6198-4C19-8A41-4EDF724C6075}" srcId="{7161184B-7CFD-43B9-8843-42EC92B2DC06}" destId="{3907D5AD-A7EC-418E-83EA-7E84A8351C31}" srcOrd="0" destOrd="0" parTransId="{648B21C5-0892-4F84-B4D3-7D1A534441E5}" sibTransId="{1950553C-4737-45BD-8234-198ECBBFE600}"/>
    <dgm:cxn modelId="{409F9A50-823C-4926-AE0A-A63B43390C1B}" type="presOf" srcId="{317A68E9-B1D1-4C7B-AD0A-67B39222C899}" destId="{727E9096-6043-4023-85D3-7C209529A19C}" srcOrd="0" destOrd="0" presId="urn:microsoft.com/office/officeart/2005/8/layout/arrow6"/>
    <dgm:cxn modelId="{77329C83-D235-4EF1-BEF9-EFB8CE94AB38}" type="presOf" srcId="{3907D5AD-A7EC-418E-83EA-7E84A8351C31}" destId="{19BD8580-150F-47F8-9844-F52567ED1BB9}" srcOrd="0" destOrd="0" presId="urn:microsoft.com/office/officeart/2005/8/layout/arrow6"/>
    <dgm:cxn modelId="{23930CF3-F076-4038-9CD2-F523AC8E169A}" type="presOf" srcId="{7161184B-7CFD-43B9-8843-42EC92B2DC06}" destId="{9778577A-1014-416D-AEE6-F4BF76D6B494}" srcOrd="0" destOrd="0" presId="urn:microsoft.com/office/officeart/2005/8/layout/arrow6"/>
    <dgm:cxn modelId="{9584386D-577B-459A-8942-ADC92326D2F5}" type="presParOf" srcId="{9778577A-1014-416D-AEE6-F4BF76D6B494}" destId="{177B89E4-17E7-431D-ACEF-27AF5471DDDE}" srcOrd="0" destOrd="0" presId="urn:microsoft.com/office/officeart/2005/8/layout/arrow6"/>
    <dgm:cxn modelId="{37DDF170-29A3-45A8-A8D4-2957F71161E2}" type="presParOf" srcId="{9778577A-1014-416D-AEE6-F4BF76D6B494}" destId="{19BD8580-150F-47F8-9844-F52567ED1BB9}" srcOrd="1" destOrd="0" presId="urn:microsoft.com/office/officeart/2005/8/layout/arrow6"/>
    <dgm:cxn modelId="{E6090411-73E0-435F-A99A-6B80D521DFD5}" type="presParOf" srcId="{9778577A-1014-416D-AEE6-F4BF76D6B494}" destId="{727E9096-6043-4023-85D3-7C209529A19C}"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FAD9AE-1EBD-419C-BFD1-2DD1AC6353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B0AA2B0-99D7-4BF6-81A2-8061CAF30BF1}">
      <dgm:prSet phldrT="[Text]"/>
      <dgm:spPr/>
      <dgm:t>
        <a:bodyPr/>
        <a:lstStyle/>
        <a:p>
          <a:r>
            <a:rPr lang="en-US" dirty="0">
              <a:latin typeface="Arial Black" panose="020B0A04020102020204" pitchFamily="34" charset="0"/>
            </a:rPr>
            <a:t>Advantages</a:t>
          </a:r>
        </a:p>
      </dgm:t>
    </dgm:pt>
    <dgm:pt modelId="{3B2838BA-5A11-40E4-9698-BA29FA739B8B}" type="parTrans" cxnId="{C3CA7247-A4D2-4169-9DAA-585512E66424}">
      <dgm:prSet/>
      <dgm:spPr/>
      <dgm:t>
        <a:bodyPr/>
        <a:lstStyle/>
        <a:p>
          <a:endParaRPr lang="en-US"/>
        </a:p>
      </dgm:t>
    </dgm:pt>
    <dgm:pt modelId="{5F402CCB-1016-4B71-A3C5-E97F08778645}" type="sibTrans" cxnId="{C3CA7247-A4D2-4169-9DAA-585512E66424}">
      <dgm:prSet/>
      <dgm:spPr/>
      <dgm:t>
        <a:bodyPr/>
        <a:lstStyle/>
        <a:p>
          <a:endParaRPr lang="en-US"/>
        </a:p>
      </dgm:t>
    </dgm:pt>
    <dgm:pt modelId="{A134AFAD-4AF7-4BE3-BBCF-C30227B62E94}">
      <dgm:prSet phldrT="[Text]"/>
      <dgm:spPr/>
      <dgm:t>
        <a:bodyPr/>
        <a:lstStyle/>
        <a:p>
          <a:r>
            <a:rPr lang="en-US" dirty="0">
              <a:latin typeface="Arial Black" panose="020B0A04020102020204" pitchFamily="34" charset="0"/>
            </a:rPr>
            <a:t>Disadvantages</a:t>
          </a:r>
        </a:p>
      </dgm:t>
    </dgm:pt>
    <dgm:pt modelId="{8ED00619-3D02-433C-B5C2-E9EBF369FB93}" type="parTrans" cxnId="{139CE0D5-F9BC-4C20-9FDE-B6E65A56AD9C}">
      <dgm:prSet/>
      <dgm:spPr/>
      <dgm:t>
        <a:bodyPr/>
        <a:lstStyle/>
        <a:p>
          <a:endParaRPr lang="en-US"/>
        </a:p>
      </dgm:t>
    </dgm:pt>
    <dgm:pt modelId="{1B341122-D1AB-4331-BA3E-800D0B62DCB6}" type="sibTrans" cxnId="{139CE0D5-F9BC-4C20-9FDE-B6E65A56AD9C}">
      <dgm:prSet/>
      <dgm:spPr/>
      <dgm:t>
        <a:bodyPr/>
        <a:lstStyle/>
        <a:p>
          <a:endParaRPr lang="en-US"/>
        </a:p>
      </dgm:t>
    </dgm:pt>
    <dgm:pt modelId="{F7F7F292-6E4F-46C8-8937-047A107535DA}" type="pres">
      <dgm:prSet presAssocID="{FCFAD9AE-1EBD-419C-BFD1-2DD1AC63530A}" presName="linear" presStyleCnt="0">
        <dgm:presLayoutVars>
          <dgm:animLvl val="lvl"/>
          <dgm:resizeHandles val="exact"/>
        </dgm:presLayoutVars>
      </dgm:prSet>
      <dgm:spPr/>
    </dgm:pt>
    <dgm:pt modelId="{87DFEC56-F823-449A-840B-E84794E61F9A}" type="pres">
      <dgm:prSet presAssocID="{8B0AA2B0-99D7-4BF6-81A2-8061CAF30BF1}" presName="parentText" presStyleLbl="node1" presStyleIdx="0" presStyleCnt="2">
        <dgm:presLayoutVars>
          <dgm:chMax val="0"/>
          <dgm:bulletEnabled val="1"/>
        </dgm:presLayoutVars>
      </dgm:prSet>
      <dgm:spPr/>
    </dgm:pt>
    <dgm:pt modelId="{256E6A65-42C8-425A-8E7C-FA1AA67CF8AF}" type="pres">
      <dgm:prSet presAssocID="{5F402CCB-1016-4B71-A3C5-E97F08778645}" presName="spacer" presStyleCnt="0"/>
      <dgm:spPr/>
    </dgm:pt>
    <dgm:pt modelId="{01E45EF6-E5AF-4BCC-8D6B-FBB08D06B966}" type="pres">
      <dgm:prSet presAssocID="{A134AFAD-4AF7-4BE3-BBCF-C30227B62E94}" presName="parentText" presStyleLbl="node1" presStyleIdx="1" presStyleCnt="2">
        <dgm:presLayoutVars>
          <dgm:chMax val="0"/>
          <dgm:bulletEnabled val="1"/>
        </dgm:presLayoutVars>
      </dgm:prSet>
      <dgm:spPr/>
    </dgm:pt>
  </dgm:ptLst>
  <dgm:cxnLst>
    <dgm:cxn modelId="{4EEA273C-E911-4A60-9552-69A8EEE12FFB}" type="presOf" srcId="{FCFAD9AE-1EBD-419C-BFD1-2DD1AC63530A}" destId="{F7F7F292-6E4F-46C8-8937-047A107535DA}" srcOrd="0" destOrd="0" presId="urn:microsoft.com/office/officeart/2005/8/layout/vList2"/>
    <dgm:cxn modelId="{C3CA7247-A4D2-4169-9DAA-585512E66424}" srcId="{FCFAD9AE-1EBD-419C-BFD1-2DD1AC63530A}" destId="{8B0AA2B0-99D7-4BF6-81A2-8061CAF30BF1}" srcOrd="0" destOrd="0" parTransId="{3B2838BA-5A11-40E4-9698-BA29FA739B8B}" sibTransId="{5F402CCB-1016-4B71-A3C5-E97F08778645}"/>
    <dgm:cxn modelId="{1AC6C1C3-4126-4468-A9E3-224120035286}" type="presOf" srcId="{A134AFAD-4AF7-4BE3-BBCF-C30227B62E94}" destId="{01E45EF6-E5AF-4BCC-8D6B-FBB08D06B966}" srcOrd="0" destOrd="0" presId="urn:microsoft.com/office/officeart/2005/8/layout/vList2"/>
    <dgm:cxn modelId="{139CE0D5-F9BC-4C20-9FDE-B6E65A56AD9C}" srcId="{FCFAD9AE-1EBD-419C-BFD1-2DD1AC63530A}" destId="{A134AFAD-4AF7-4BE3-BBCF-C30227B62E94}" srcOrd="1" destOrd="0" parTransId="{8ED00619-3D02-433C-B5C2-E9EBF369FB93}" sibTransId="{1B341122-D1AB-4331-BA3E-800D0B62DCB6}"/>
    <dgm:cxn modelId="{E24917F9-9504-49FC-8129-D28E2A48DAA8}" type="presOf" srcId="{8B0AA2B0-99D7-4BF6-81A2-8061CAF30BF1}" destId="{87DFEC56-F823-449A-840B-E84794E61F9A}" srcOrd="0" destOrd="0" presId="urn:microsoft.com/office/officeart/2005/8/layout/vList2"/>
    <dgm:cxn modelId="{2B33BA4B-8CB8-461F-9F87-C946567DB07E}" type="presParOf" srcId="{F7F7F292-6E4F-46C8-8937-047A107535DA}" destId="{87DFEC56-F823-449A-840B-E84794E61F9A}" srcOrd="0" destOrd="0" presId="urn:microsoft.com/office/officeart/2005/8/layout/vList2"/>
    <dgm:cxn modelId="{46791063-8D9D-410D-ACD1-88E5077E3B99}" type="presParOf" srcId="{F7F7F292-6E4F-46C8-8937-047A107535DA}" destId="{256E6A65-42C8-425A-8E7C-FA1AA67CF8AF}" srcOrd="1" destOrd="0" presId="urn:microsoft.com/office/officeart/2005/8/layout/vList2"/>
    <dgm:cxn modelId="{16E26CA4-7522-45B6-B12C-216BBBEE513E}" type="presParOf" srcId="{F7F7F292-6E4F-46C8-8937-047A107535DA}" destId="{01E45EF6-E5AF-4BCC-8D6B-FBB08D06B966}" srcOrd="2"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61184B-7CFD-43B9-8843-42EC92B2DC06}"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3907D5AD-A7EC-418E-83EA-7E84A8351C31}">
      <dgm:prSet phldrT="[Text]"/>
      <dgm:spPr/>
      <dgm:t>
        <a:bodyPr/>
        <a:lstStyle/>
        <a:p>
          <a:r>
            <a:rPr lang="en-US" b="1" dirty="0"/>
            <a:t>nullptr</a:t>
          </a:r>
        </a:p>
      </dgm:t>
    </dgm:pt>
    <dgm:pt modelId="{648B21C5-0892-4F84-B4D3-7D1A534441E5}" type="parTrans" cxnId="{4269E624-6198-4C19-8A41-4EDF724C6075}">
      <dgm:prSet/>
      <dgm:spPr/>
      <dgm:t>
        <a:bodyPr/>
        <a:lstStyle/>
        <a:p>
          <a:endParaRPr lang="en-US"/>
        </a:p>
      </dgm:t>
    </dgm:pt>
    <dgm:pt modelId="{1950553C-4737-45BD-8234-198ECBBFE600}" type="sibTrans" cxnId="{4269E624-6198-4C19-8A41-4EDF724C6075}">
      <dgm:prSet/>
      <dgm:spPr/>
      <dgm:t>
        <a:bodyPr/>
        <a:lstStyle/>
        <a:p>
          <a:endParaRPr lang="en-US"/>
        </a:p>
      </dgm:t>
    </dgm:pt>
    <dgm:pt modelId="{317A68E9-B1D1-4C7B-AD0A-67B39222C899}">
      <dgm:prSet phldrT="[Text]"/>
      <dgm:spPr/>
      <dgm:t>
        <a:bodyPr/>
        <a:lstStyle/>
        <a:p>
          <a:r>
            <a:rPr lang="en-US" b="1" dirty="0"/>
            <a:t>NULL</a:t>
          </a:r>
        </a:p>
      </dgm:t>
    </dgm:pt>
    <dgm:pt modelId="{7D661D36-46F2-4E2A-B238-DD81CA560B5A}" type="parTrans" cxnId="{F306C302-DD3E-48D7-8C46-D559AD8EF04B}">
      <dgm:prSet/>
      <dgm:spPr/>
      <dgm:t>
        <a:bodyPr/>
        <a:lstStyle/>
        <a:p>
          <a:endParaRPr lang="en-US"/>
        </a:p>
      </dgm:t>
    </dgm:pt>
    <dgm:pt modelId="{2323D384-297A-4F25-A4B1-27446C15220C}" type="sibTrans" cxnId="{F306C302-DD3E-48D7-8C46-D559AD8EF04B}">
      <dgm:prSet/>
      <dgm:spPr/>
      <dgm:t>
        <a:bodyPr/>
        <a:lstStyle/>
        <a:p>
          <a:endParaRPr lang="en-US"/>
        </a:p>
      </dgm:t>
    </dgm:pt>
    <dgm:pt modelId="{9778577A-1014-416D-AEE6-F4BF76D6B494}" type="pres">
      <dgm:prSet presAssocID="{7161184B-7CFD-43B9-8843-42EC92B2DC06}" presName="compositeShape" presStyleCnt="0">
        <dgm:presLayoutVars>
          <dgm:chMax val="2"/>
          <dgm:dir/>
          <dgm:resizeHandles val="exact"/>
        </dgm:presLayoutVars>
      </dgm:prSet>
      <dgm:spPr/>
    </dgm:pt>
    <dgm:pt modelId="{177B89E4-17E7-431D-ACEF-27AF5471DDDE}" type="pres">
      <dgm:prSet presAssocID="{7161184B-7CFD-43B9-8843-42EC92B2DC06}" presName="ribbon" presStyleLbl="node1" presStyleIdx="0" presStyleCnt="1" custScaleX="101080" custScaleY="100000" custLinFactX="-9219" custLinFactNeighborX="-100000" custLinFactNeighborY="-78458"/>
      <dgm:spPr/>
    </dgm:pt>
    <dgm:pt modelId="{19BD8580-150F-47F8-9844-F52567ED1BB9}" type="pres">
      <dgm:prSet presAssocID="{7161184B-7CFD-43B9-8843-42EC92B2DC06}" presName="leftArrowText" presStyleLbl="node1" presStyleIdx="0" presStyleCnt="1" custLinFactNeighborX="-9923" custLinFactNeighborY="293">
        <dgm:presLayoutVars>
          <dgm:chMax val="0"/>
          <dgm:bulletEnabled val="1"/>
        </dgm:presLayoutVars>
      </dgm:prSet>
      <dgm:spPr/>
    </dgm:pt>
    <dgm:pt modelId="{727E9096-6043-4023-85D3-7C209529A19C}" type="pres">
      <dgm:prSet presAssocID="{7161184B-7CFD-43B9-8843-42EC92B2DC06}" presName="rightArrowText" presStyleLbl="node1" presStyleIdx="0" presStyleCnt="1" custLinFactNeighborX="-4471" custLinFactNeighborY="5617">
        <dgm:presLayoutVars>
          <dgm:chMax val="0"/>
          <dgm:bulletEnabled val="1"/>
        </dgm:presLayoutVars>
      </dgm:prSet>
      <dgm:spPr/>
    </dgm:pt>
  </dgm:ptLst>
  <dgm:cxnLst>
    <dgm:cxn modelId="{F306C302-DD3E-48D7-8C46-D559AD8EF04B}" srcId="{7161184B-7CFD-43B9-8843-42EC92B2DC06}" destId="{317A68E9-B1D1-4C7B-AD0A-67B39222C899}" srcOrd="1" destOrd="0" parTransId="{7D661D36-46F2-4E2A-B238-DD81CA560B5A}" sibTransId="{2323D384-297A-4F25-A4B1-27446C15220C}"/>
    <dgm:cxn modelId="{4269E624-6198-4C19-8A41-4EDF724C6075}" srcId="{7161184B-7CFD-43B9-8843-42EC92B2DC06}" destId="{3907D5AD-A7EC-418E-83EA-7E84A8351C31}" srcOrd="0" destOrd="0" parTransId="{648B21C5-0892-4F84-B4D3-7D1A534441E5}" sibTransId="{1950553C-4737-45BD-8234-198ECBBFE600}"/>
    <dgm:cxn modelId="{409F9A50-823C-4926-AE0A-A63B43390C1B}" type="presOf" srcId="{317A68E9-B1D1-4C7B-AD0A-67B39222C899}" destId="{727E9096-6043-4023-85D3-7C209529A19C}" srcOrd="0" destOrd="0" presId="urn:microsoft.com/office/officeart/2005/8/layout/arrow6"/>
    <dgm:cxn modelId="{77329C83-D235-4EF1-BEF9-EFB8CE94AB38}" type="presOf" srcId="{3907D5AD-A7EC-418E-83EA-7E84A8351C31}" destId="{19BD8580-150F-47F8-9844-F52567ED1BB9}" srcOrd="0" destOrd="0" presId="urn:microsoft.com/office/officeart/2005/8/layout/arrow6"/>
    <dgm:cxn modelId="{23930CF3-F076-4038-9CD2-F523AC8E169A}" type="presOf" srcId="{7161184B-7CFD-43B9-8843-42EC92B2DC06}" destId="{9778577A-1014-416D-AEE6-F4BF76D6B494}" srcOrd="0" destOrd="0" presId="urn:microsoft.com/office/officeart/2005/8/layout/arrow6"/>
    <dgm:cxn modelId="{9584386D-577B-459A-8942-ADC92326D2F5}" type="presParOf" srcId="{9778577A-1014-416D-AEE6-F4BF76D6B494}" destId="{177B89E4-17E7-431D-ACEF-27AF5471DDDE}" srcOrd="0" destOrd="0" presId="urn:microsoft.com/office/officeart/2005/8/layout/arrow6"/>
    <dgm:cxn modelId="{37DDF170-29A3-45A8-A8D4-2957F71161E2}" type="presParOf" srcId="{9778577A-1014-416D-AEE6-F4BF76D6B494}" destId="{19BD8580-150F-47F8-9844-F52567ED1BB9}" srcOrd="1" destOrd="0" presId="urn:microsoft.com/office/officeart/2005/8/layout/arrow6"/>
    <dgm:cxn modelId="{E6090411-73E0-435F-A99A-6B80D521DFD5}" type="presParOf" srcId="{9778577A-1014-416D-AEE6-F4BF76D6B494}" destId="{727E9096-6043-4023-85D3-7C209529A19C}"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B89E4-17E7-431D-ACEF-27AF5471DDDE}">
      <dsp:nvSpPr>
        <dsp:cNvPr id="0" name=""/>
        <dsp:cNvSpPr/>
      </dsp:nvSpPr>
      <dsp:spPr>
        <a:xfrm>
          <a:off x="78462" y="100631"/>
          <a:ext cx="5087908" cy="2342972"/>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D8580-150F-47F8-9844-F52567ED1BB9}">
      <dsp:nvSpPr>
        <dsp:cNvPr id="0" name=""/>
        <dsp:cNvSpPr/>
      </dsp:nvSpPr>
      <dsp:spPr>
        <a:xfrm>
          <a:off x="629380" y="590289"/>
          <a:ext cx="1730795" cy="10279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2908" rIns="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foreach</a:t>
          </a:r>
        </a:p>
      </dsp:txBody>
      <dsp:txXfrm>
        <a:off x="629380" y="590289"/>
        <a:ext cx="1730795" cy="1027987"/>
      </dsp:txXfrm>
    </dsp:sp>
    <dsp:sp modelId="{727E9096-6043-4023-85D3-7C209529A19C}">
      <dsp:nvSpPr>
        <dsp:cNvPr id="0" name=""/>
        <dsp:cNvSpPr/>
      </dsp:nvSpPr>
      <dsp:spPr>
        <a:xfrm>
          <a:off x="2622417" y="925958"/>
          <a:ext cx="2045485" cy="10279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2908" rIns="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for_each</a:t>
          </a:r>
        </a:p>
      </dsp:txBody>
      <dsp:txXfrm>
        <a:off x="2622417" y="925958"/>
        <a:ext cx="2045485" cy="1027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FEC56-F823-449A-840B-E84794E61F9A}">
      <dsp:nvSpPr>
        <dsp:cNvPr id="0" name=""/>
        <dsp:cNvSpPr/>
      </dsp:nvSpPr>
      <dsp:spPr>
        <a:xfrm>
          <a:off x="0" y="114878"/>
          <a:ext cx="2501589" cy="579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Black" panose="020B0A04020102020204" pitchFamily="34" charset="0"/>
            </a:rPr>
            <a:t>Advantages</a:t>
          </a:r>
        </a:p>
      </dsp:txBody>
      <dsp:txXfrm>
        <a:off x="28272" y="143150"/>
        <a:ext cx="2445045" cy="522606"/>
      </dsp:txXfrm>
    </dsp:sp>
    <dsp:sp modelId="{01E45EF6-E5AF-4BCC-8D6B-FBB08D06B966}">
      <dsp:nvSpPr>
        <dsp:cNvPr id="0" name=""/>
        <dsp:cNvSpPr/>
      </dsp:nvSpPr>
      <dsp:spPr>
        <a:xfrm>
          <a:off x="0" y="757389"/>
          <a:ext cx="2501589" cy="579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Black" panose="020B0A04020102020204" pitchFamily="34" charset="0"/>
            </a:rPr>
            <a:t>Disadvantages</a:t>
          </a:r>
        </a:p>
      </dsp:txBody>
      <dsp:txXfrm>
        <a:off x="28272" y="785661"/>
        <a:ext cx="2445045" cy="5226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B89E4-17E7-431D-ACEF-27AF5471DDDE}">
      <dsp:nvSpPr>
        <dsp:cNvPr id="0" name=""/>
        <dsp:cNvSpPr/>
      </dsp:nvSpPr>
      <dsp:spPr>
        <a:xfrm>
          <a:off x="0" y="0"/>
          <a:ext cx="2997873" cy="1186337"/>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D8580-150F-47F8-9844-F52567ED1BB9}">
      <dsp:nvSpPr>
        <dsp:cNvPr id="0" name=""/>
        <dsp:cNvSpPr/>
      </dsp:nvSpPr>
      <dsp:spPr>
        <a:xfrm>
          <a:off x="309045" y="209312"/>
          <a:ext cx="978728" cy="58130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nullptr</a:t>
          </a:r>
        </a:p>
      </dsp:txBody>
      <dsp:txXfrm>
        <a:off x="309045" y="209312"/>
        <a:ext cx="978728" cy="581305"/>
      </dsp:txXfrm>
    </dsp:sp>
    <dsp:sp modelId="{727E9096-6043-4023-85D3-7C209529A19C}">
      <dsp:nvSpPr>
        <dsp:cNvPr id="0" name=""/>
        <dsp:cNvSpPr/>
      </dsp:nvSpPr>
      <dsp:spPr>
        <a:xfrm>
          <a:off x="1481469" y="430074"/>
          <a:ext cx="1156678" cy="58130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NULL</a:t>
          </a:r>
        </a:p>
      </dsp:txBody>
      <dsp:txXfrm>
        <a:off x="1481469" y="430074"/>
        <a:ext cx="1156678" cy="581305"/>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CE6D3-7AC1-4A41-A7E7-4DC960D41FCC}" type="datetimeFigureOut">
              <a:rPr lang="en-IN" smtClean="0"/>
              <a:t>20-07-2024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C4E33-EAD1-436E-A240-AB82A5AD03C6}" type="slidenum">
              <a:rPr lang="en-IN" smtClean="0"/>
              <a:t>‹#›</a:t>
            </a:fld>
            <a:endParaRPr lang="en-IN"/>
          </a:p>
        </p:txBody>
      </p:sp>
    </p:spTree>
    <p:extLst>
      <p:ext uri="{BB962C8B-B14F-4D97-AF65-F5344CB8AC3E}">
        <p14:creationId xmlns:p14="http://schemas.microsoft.com/office/powerpoint/2010/main" val="2196548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a:t>
            </a:fld>
            <a:endParaRPr lang="en-IN"/>
          </a:p>
        </p:txBody>
      </p:sp>
    </p:spTree>
    <p:extLst>
      <p:ext uri="{BB962C8B-B14F-4D97-AF65-F5344CB8AC3E}">
        <p14:creationId xmlns:p14="http://schemas.microsoft.com/office/powerpoint/2010/main" val="1607822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16</a:t>
            </a:fld>
            <a:endParaRPr lang="en-IN"/>
          </a:p>
        </p:txBody>
      </p:sp>
    </p:spTree>
    <p:extLst>
      <p:ext uri="{BB962C8B-B14F-4D97-AF65-F5344CB8AC3E}">
        <p14:creationId xmlns:p14="http://schemas.microsoft.com/office/powerpoint/2010/main" val="20584286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114</a:t>
            </a:fld>
            <a:endParaRPr lang="en-IN"/>
          </a:p>
        </p:txBody>
      </p:sp>
    </p:spTree>
    <p:extLst>
      <p:ext uri="{BB962C8B-B14F-4D97-AF65-F5344CB8AC3E}">
        <p14:creationId xmlns:p14="http://schemas.microsoft.com/office/powerpoint/2010/main" val="6680884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115</a:t>
            </a:fld>
            <a:endParaRPr lang="en-IN"/>
          </a:p>
        </p:txBody>
      </p:sp>
    </p:spTree>
    <p:extLst>
      <p:ext uri="{BB962C8B-B14F-4D97-AF65-F5344CB8AC3E}">
        <p14:creationId xmlns:p14="http://schemas.microsoft.com/office/powerpoint/2010/main" val="18235185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116</a:t>
            </a:fld>
            <a:endParaRPr lang="en-IN"/>
          </a:p>
        </p:txBody>
      </p:sp>
    </p:spTree>
    <p:extLst>
      <p:ext uri="{BB962C8B-B14F-4D97-AF65-F5344CB8AC3E}">
        <p14:creationId xmlns:p14="http://schemas.microsoft.com/office/powerpoint/2010/main" val="31391317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117</a:t>
            </a:fld>
            <a:endParaRPr lang="en-IN"/>
          </a:p>
        </p:txBody>
      </p:sp>
    </p:spTree>
    <p:extLst>
      <p:ext uri="{BB962C8B-B14F-4D97-AF65-F5344CB8AC3E}">
        <p14:creationId xmlns:p14="http://schemas.microsoft.com/office/powerpoint/2010/main" val="63469576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118</a:t>
            </a:fld>
            <a:endParaRPr lang="en-IN"/>
          </a:p>
        </p:txBody>
      </p:sp>
    </p:spTree>
    <p:extLst>
      <p:ext uri="{BB962C8B-B14F-4D97-AF65-F5344CB8AC3E}">
        <p14:creationId xmlns:p14="http://schemas.microsoft.com/office/powerpoint/2010/main" val="42381207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119</a:t>
            </a:fld>
            <a:endParaRPr lang="en-IN"/>
          </a:p>
        </p:txBody>
      </p:sp>
    </p:spTree>
    <p:extLst>
      <p:ext uri="{BB962C8B-B14F-4D97-AF65-F5344CB8AC3E}">
        <p14:creationId xmlns:p14="http://schemas.microsoft.com/office/powerpoint/2010/main" val="36601027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120</a:t>
            </a:fld>
            <a:endParaRPr lang="en-IN"/>
          </a:p>
        </p:txBody>
      </p:sp>
    </p:spTree>
    <p:extLst>
      <p:ext uri="{BB962C8B-B14F-4D97-AF65-F5344CB8AC3E}">
        <p14:creationId xmlns:p14="http://schemas.microsoft.com/office/powerpoint/2010/main" val="202529496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121</a:t>
            </a:fld>
            <a:endParaRPr lang="en-IN"/>
          </a:p>
        </p:txBody>
      </p:sp>
    </p:spTree>
    <p:extLst>
      <p:ext uri="{BB962C8B-B14F-4D97-AF65-F5344CB8AC3E}">
        <p14:creationId xmlns:p14="http://schemas.microsoft.com/office/powerpoint/2010/main" val="12728958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122</a:t>
            </a:fld>
            <a:endParaRPr lang="en-IN"/>
          </a:p>
        </p:txBody>
      </p:sp>
    </p:spTree>
    <p:extLst>
      <p:ext uri="{BB962C8B-B14F-4D97-AF65-F5344CB8AC3E}">
        <p14:creationId xmlns:p14="http://schemas.microsoft.com/office/powerpoint/2010/main" val="395288739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123</a:t>
            </a:fld>
            <a:endParaRPr lang="en-IN"/>
          </a:p>
        </p:txBody>
      </p:sp>
    </p:spTree>
    <p:extLst>
      <p:ext uri="{BB962C8B-B14F-4D97-AF65-F5344CB8AC3E}">
        <p14:creationId xmlns:p14="http://schemas.microsoft.com/office/powerpoint/2010/main" val="1742419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20</a:t>
            </a:fld>
            <a:endParaRPr lang="en-IN"/>
          </a:p>
        </p:txBody>
      </p:sp>
    </p:spTree>
    <p:extLst>
      <p:ext uri="{BB962C8B-B14F-4D97-AF65-F5344CB8AC3E}">
        <p14:creationId xmlns:p14="http://schemas.microsoft.com/office/powerpoint/2010/main" val="274250834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124</a:t>
            </a:fld>
            <a:endParaRPr lang="en-IN"/>
          </a:p>
        </p:txBody>
      </p:sp>
    </p:spTree>
    <p:extLst>
      <p:ext uri="{BB962C8B-B14F-4D97-AF65-F5344CB8AC3E}">
        <p14:creationId xmlns:p14="http://schemas.microsoft.com/office/powerpoint/2010/main" val="40336712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125</a:t>
            </a:fld>
            <a:endParaRPr lang="en-IN"/>
          </a:p>
        </p:txBody>
      </p:sp>
    </p:spTree>
    <p:extLst>
      <p:ext uri="{BB962C8B-B14F-4D97-AF65-F5344CB8AC3E}">
        <p14:creationId xmlns:p14="http://schemas.microsoft.com/office/powerpoint/2010/main" val="42189191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126</a:t>
            </a:fld>
            <a:endParaRPr lang="en-IN"/>
          </a:p>
        </p:txBody>
      </p:sp>
    </p:spTree>
    <p:extLst>
      <p:ext uri="{BB962C8B-B14F-4D97-AF65-F5344CB8AC3E}">
        <p14:creationId xmlns:p14="http://schemas.microsoft.com/office/powerpoint/2010/main" val="399844855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127</a:t>
            </a:fld>
            <a:endParaRPr lang="en-IN"/>
          </a:p>
        </p:txBody>
      </p:sp>
    </p:spTree>
    <p:extLst>
      <p:ext uri="{BB962C8B-B14F-4D97-AF65-F5344CB8AC3E}">
        <p14:creationId xmlns:p14="http://schemas.microsoft.com/office/powerpoint/2010/main" val="4238713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128</a:t>
            </a:fld>
            <a:endParaRPr lang="en-IN"/>
          </a:p>
        </p:txBody>
      </p:sp>
    </p:spTree>
    <p:extLst>
      <p:ext uri="{BB962C8B-B14F-4D97-AF65-F5344CB8AC3E}">
        <p14:creationId xmlns:p14="http://schemas.microsoft.com/office/powerpoint/2010/main" val="2080148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129</a:t>
            </a:fld>
            <a:endParaRPr lang="en-IN"/>
          </a:p>
        </p:txBody>
      </p:sp>
    </p:spTree>
    <p:extLst>
      <p:ext uri="{BB962C8B-B14F-4D97-AF65-F5344CB8AC3E}">
        <p14:creationId xmlns:p14="http://schemas.microsoft.com/office/powerpoint/2010/main" val="357199357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130</a:t>
            </a:fld>
            <a:endParaRPr lang="en-IN"/>
          </a:p>
        </p:txBody>
      </p:sp>
    </p:spTree>
    <p:extLst>
      <p:ext uri="{BB962C8B-B14F-4D97-AF65-F5344CB8AC3E}">
        <p14:creationId xmlns:p14="http://schemas.microsoft.com/office/powerpoint/2010/main" val="195876012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131</a:t>
            </a:fld>
            <a:endParaRPr lang="en-IN"/>
          </a:p>
        </p:txBody>
      </p:sp>
    </p:spTree>
    <p:extLst>
      <p:ext uri="{BB962C8B-B14F-4D97-AF65-F5344CB8AC3E}">
        <p14:creationId xmlns:p14="http://schemas.microsoft.com/office/powerpoint/2010/main" val="27693394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132</a:t>
            </a:fld>
            <a:endParaRPr lang="en-IN"/>
          </a:p>
        </p:txBody>
      </p:sp>
    </p:spTree>
    <p:extLst>
      <p:ext uri="{BB962C8B-B14F-4D97-AF65-F5344CB8AC3E}">
        <p14:creationId xmlns:p14="http://schemas.microsoft.com/office/powerpoint/2010/main" val="309902895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133</a:t>
            </a:fld>
            <a:endParaRPr lang="en-IN"/>
          </a:p>
        </p:txBody>
      </p:sp>
    </p:spTree>
    <p:extLst>
      <p:ext uri="{BB962C8B-B14F-4D97-AF65-F5344CB8AC3E}">
        <p14:creationId xmlns:p14="http://schemas.microsoft.com/office/powerpoint/2010/main" val="2414850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21</a:t>
            </a:fld>
            <a:endParaRPr lang="en-IN"/>
          </a:p>
        </p:txBody>
      </p:sp>
    </p:spTree>
    <p:extLst>
      <p:ext uri="{BB962C8B-B14F-4D97-AF65-F5344CB8AC3E}">
        <p14:creationId xmlns:p14="http://schemas.microsoft.com/office/powerpoint/2010/main" val="59219591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134</a:t>
            </a:fld>
            <a:endParaRPr lang="en-IN"/>
          </a:p>
        </p:txBody>
      </p:sp>
    </p:spTree>
    <p:extLst>
      <p:ext uri="{BB962C8B-B14F-4D97-AF65-F5344CB8AC3E}">
        <p14:creationId xmlns:p14="http://schemas.microsoft.com/office/powerpoint/2010/main" val="1382891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22</a:t>
            </a:fld>
            <a:endParaRPr lang="en-IN"/>
          </a:p>
        </p:txBody>
      </p:sp>
    </p:spTree>
    <p:extLst>
      <p:ext uri="{BB962C8B-B14F-4D97-AF65-F5344CB8AC3E}">
        <p14:creationId xmlns:p14="http://schemas.microsoft.com/office/powerpoint/2010/main" val="4248989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23</a:t>
            </a:fld>
            <a:endParaRPr lang="en-IN"/>
          </a:p>
        </p:txBody>
      </p:sp>
    </p:spTree>
    <p:extLst>
      <p:ext uri="{BB962C8B-B14F-4D97-AF65-F5344CB8AC3E}">
        <p14:creationId xmlns:p14="http://schemas.microsoft.com/office/powerpoint/2010/main" val="1438556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24</a:t>
            </a:fld>
            <a:endParaRPr lang="en-IN"/>
          </a:p>
        </p:txBody>
      </p:sp>
    </p:spTree>
    <p:extLst>
      <p:ext uri="{BB962C8B-B14F-4D97-AF65-F5344CB8AC3E}">
        <p14:creationId xmlns:p14="http://schemas.microsoft.com/office/powerpoint/2010/main" val="2272697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25</a:t>
            </a:fld>
            <a:endParaRPr lang="en-IN"/>
          </a:p>
        </p:txBody>
      </p:sp>
    </p:spTree>
    <p:extLst>
      <p:ext uri="{BB962C8B-B14F-4D97-AF65-F5344CB8AC3E}">
        <p14:creationId xmlns:p14="http://schemas.microsoft.com/office/powerpoint/2010/main" val="501796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26</a:t>
            </a:fld>
            <a:endParaRPr lang="en-IN"/>
          </a:p>
        </p:txBody>
      </p:sp>
    </p:spTree>
    <p:extLst>
      <p:ext uri="{BB962C8B-B14F-4D97-AF65-F5344CB8AC3E}">
        <p14:creationId xmlns:p14="http://schemas.microsoft.com/office/powerpoint/2010/main" val="1364977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28</a:t>
            </a:fld>
            <a:endParaRPr lang="en-IN"/>
          </a:p>
        </p:txBody>
      </p:sp>
    </p:spTree>
    <p:extLst>
      <p:ext uri="{BB962C8B-B14F-4D97-AF65-F5344CB8AC3E}">
        <p14:creationId xmlns:p14="http://schemas.microsoft.com/office/powerpoint/2010/main" val="2896919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29</a:t>
            </a:fld>
            <a:endParaRPr lang="en-IN"/>
          </a:p>
        </p:txBody>
      </p:sp>
    </p:spTree>
    <p:extLst>
      <p:ext uri="{BB962C8B-B14F-4D97-AF65-F5344CB8AC3E}">
        <p14:creationId xmlns:p14="http://schemas.microsoft.com/office/powerpoint/2010/main" val="3185008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a:t>
            </a:fld>
            <a:endParaRPr lang="en-IN"/>
          </a:p>
        </p:txBody>
      </p:sp>
    </p:spTree>
    <p:extLst>
      <p:ext uri="{BB962C8B-B14F-4D97-AF65-F5344CB8AC3E}">
        <p14:creationId xmlns:p14="http://schemas.microsoft.com/office/powerpoint/2010/main" val="527625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30</a:t>
            </a:fld>
            <a:endParaRPr lang="en-IN"/>
          </a:p>
        </p:txBody>
      </p:sp>
    </p:spTree>
    <p:extLst>
      <p:ext uri="{BB962C8B-B14F-4D97-AF65-F5344CB8AC3E}">
        <p14:creationId xmlns:p14="http://schemas.microsoft.com/office/powerpoint/2010/main" val="2138800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31</a:t>
            </a:fld>
            <a:endParaRPr lang="en-IN"/>
          </a:p>
        </p:txBody>
      </p:sp>
    </p:spTree>
    <p:extLst>
      <p:ext uri="{BB962C8B-B14F-4D97-AF65-F5344CB8AC3E}">
        <p14:creationId xmlns:p14="http://schemas.microsoft.com/office/powerpoint/2010/main" val="1221638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32</a:t>
            </a:fld>
            <a:endParaRPr lang="en-IN"/>
          </a:p>
        </p:txBody>
      </p:sp>
    </p:spTree>
    <p:extLst>
      <p:ext uri="{BB962C8B-B14F-4D97-AF65-F5344CB8AC3E}">
        <p14:creationId xmlns:p14="http://schemas.microsoft.com/office/powerpoint/2010/main" val="1119504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35</a:t>
            </a:fld>
            <a:endParaRPr lang="en-IN"/>
          </a:p>
        </p:txBody>
      </p:sp>
    </p:spTree>
    <p:extLst>
      <p:ext uri="{BB962C8B-B14F-4D97-AF65-F5344CB8AC3E}">
        <p14:creationId xmlns:p14="http://schemas.microsoft.com/office/powerpoint/2010/main" val="579628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37</a:t>
            </a:fld>
            <a:endParaRPr lang="en-IN"/>
          </a:p>
        </p:txBody>
      </p:sp>
    </p:spTree>
    <p:extLst>
      <p:ext uri="{BB962C8B-B14F-4D97-AF65-F5344CB8AC3E}">
        <p14:creationId xmlns:p14="http://schemas.microsoft.com/office/powerpoint/2010/main" val="2843736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38</a:t>
            </a:fld>
            <a:endParaRPr lang="en-IN"/>
          </a:p>
        </p:txBody>
      </p:sp>
    </p:spTree>
    <p:extLst>
      <p:ext uri="{BB962C8B-B14F-4D97-AF65-F5344CB8AC3E}">
        <p14:creationId xmlns:p14="http://schemas.microsoft.com/office/powerpoint/2010/main" val="3750253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39</a:t>
            </a:fld>
            <a:endParaRPr lang="en-IN"/>
          </a:p>
        </p:txBody>
      </p:sp>
    </p:spTree>
    <p:extLst>
      <p:ext uri="{BB962C8B-B14F-4D97-AF65-F5344CB8AC3E}">
        <p14:creationId xmlns:p14="http://schemas.microsoft.com/office/powerpoint/2010/main" val="1305891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40</a:t>
            </a:fld>
            <a:endParaRPr lang="en-IN"/>
          </a:p>
        </p:txBody>
      </p:sp>
    </p:spTree>
    <p:extLst>
      <p:ext uri="{BB962C8B-B14F-4D97-AF65-F5344CB8AC3E}">
        <p14:creationId xmlns:p14="http://schemas.microsoft.com/office/powerpoint/2010/main" val="2771649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41</a:t>
            </a:fld>
            <a:endParaRPr lang="en-IN"/>
          </a:p>
        </p:txBody>
      </p:sp>
    </p:spTree>
    <p:extLst>
      <p:ext uri="{BB962C8B-B14F-4D97-AF65-F5344CB8AC3E}">
        <p14:creationId xmlns:p14="http://schemas.microsoft.com/office/powerpoint/2010/main" val="1512031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42</a:t>
            </a:fld>
            <a:endParaRPr lang="en-IN"/>
          </a:p>
        </p:txBody>
      </p:sp>
    </p:spTree>
    <p:extLst>
      <p:ext uri="{BB962C8B-B14F-4D97-AF65-F5344CB8AC3E}">
        <p14:creationId xmlns:p14="http://schemas.microsoft.com/office/powerpoint/2010/main" val="1581565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a:t>
            </a:fld>
            <a:endParaRPr lang="en-IN"/>
          </a:p>
        </p:txBody>
      </p:sp>
    </p:spTree>
    <p:extLst>
      <p:ext uri="{BB962C8B-B14F-4D97-AF65-F5344CB8AC3E}">
        <p14:creationId xmlns:p14="http://schemas.microsoft.com/office/powerpoint/2010/main" val="1153550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43</a:t>
            </a:fld>
            <a:endParaRPr lang="en-IN"/>
          </a:p>
        </p:txBody>
      </p:sp>
    </p:spTree>
    <p:extLst>
      <p:ext uri="{BB962C8B-B14F-4D97-AF65-F5344CB8AC3E}">
        <p14:creationId xmlns:p14="http://schemas.microsoft.com/office/powerpoint/2010/main" val="3352390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44</a:t>
            </a:fld>
            <a:endParaRPr lang="en-IN"/>
          </a:p>
        </p:txBody>
      </p:sp>
    </p:spTree>
    <p:extLst>
      <p:ext uri="{BB962C8B-B14F-4D97-AF65-F5344CB8AC3E}">
        <p14:creationId xmlns:p14="http://schemas.microsoft.com/office/powerpoint/2010/main" val="1190263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45</a:t>
            </a:fld>
            <a:endParaRPr lang="en-IN"/>
          </a:p>
        </p:txBody>
      </p:sp>
    </p:spTree>
    <p:extLst>
      <p:ext uri="{BB962C8B-B14F-4D97-AF65-F5344CB8AC3E}">
        <p14:creationId xmlns:p14="http://schemas.microsoft.com/office/powerpoint/2010/main" val="3345179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46</a:t>
            </a:fld>
            <a:endParaRPr lang="en-IN"/>
          </a:p>
        </p:txBody>
      </p:sp>
    </p:spTree>
    <p:extLst>
      <p:ext uri="{BB962C8B-B14F-4D97-AF65-F5344CB8AC3E}">
        <p14:creationId xmlns:p14="http://schemas.microsoft.com/office/powerpoint/2010/main" val="1907533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47</a:t>
            </a:fld>
            <a:endParaRPr lang="en-IN"/>
          </a:p>
        </p:txBody>
      </p:sp>
    </p:spTree>
    <p:extLst>
      <p:ext uri="{BB962C8B-B14F-4D97-AF65-F5344CB8AC3E}">
        <p14:creationId xmlns:p14="http://schemas.microsoft.com/office/powerpoint/2010/main" val="1467395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48</a:t>
            </a:fld>
            <a:endParaRPr lang="en-IN"/>
          </a:p>
        </p:txBody>
      </p:sp>
    </p:spTree>
    <p:extLst>
      <p:ext uri="{BB962C8B-B14F-4D97-AF65-F5344CB8AC3E}">
        <p14:creationId xmlns:p14="http://schemas.microsoft.com/office/powerpoint/2010/main" val="10245062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49</a:t>
            </a:fld>
            <a:endParaRPr lang="en-IN"/>
          </a:p>
        </p:txBody>
      </p:sp>
    </p:spTree>
    <p:extLst>
      <p:ext uri="{BB962C8B-B14F-4D97-AF65-F5344CB8AC3E}">
        <p14:creationId xmlns:p14="http://schemas.microsoft.com/office/powerpoint/2010/main" val="82524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50</a:t>
            </a:fld>
            <a:endParaRPr lang="en-IN"/>
          </a:p>
        </p:txBody>
      </p:sp>
    </p:spTree>
    <p:extLst>
      <p:ext uri="{BB962C8B-B14F-4D97-AF65-F5344CB8AC3E}">
        <p14:creationId xmlns:p14="http://schemas.microsoft.com/office/powerpoint/2010/main" val="948038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51</a:t>
            </a:fld>
            <a:endParaRPr lang="en-IN"/>
          </a:p>
        </p:txBody>
      </p:sp>
    </p:spTree>
    <p:extLst>
      <p:ext uri="{BB962C8B-B14F-4D97-AF65-F5344CB8AC3E}">
        <p14:creationId xmlns:p14="http://schemas.microsoft.com/office/powerpoint/2010/main" val="2228127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52</a:t>
            </a:fld>
            <a:endParaRPr lang="en-IN"/>
          </a:p>
        </p:txBody>
      </p:sp>
    </p:spTree>
    <p:extLst>
      <p:ext uri="{BB962C8B-B14F-4D97-AF65-F5344CB8AC3E}">
        <p14:creationId xmlns:p14="http://schemas.microsoft.com/office/powerpoint/2010/main" val="4016446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a:t>
            </a:fld>
            <a:endParaRPr lang="en-IN"/>
          </a:p>
        </p:txBody>
      </p:sp>
    </p:spTree>
    <p:extLst>
      <p:ext uri="{BB962C8B-B14F-4D97-AF65-F5344CB8AC3E}">
        <p14:creationId xmlns:p14="http://schemas.microsoft.com/office/powerpoint/2010/main" val="4075627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53</a:t>
            </a:fld>
            <a:endParaRPr lang="en-IN"/>
          </a:p>
        </p:txBody>
      </p:sp>
    </p:spTree>
    <p:extLst>
      <p:ext uri="{BB962C8B-B14F-4D97-AF65-F5344CB8AC3E}">
        <p14:creationId xmlns:p14="http://schemas.microsoft.com/office/powerpoint/2010/main" val="3421128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54</a:t>
            </a:fld>
            <a:endParaRPr lang="en-IN"/>
          </a:p>
        </p:txBody>
      </p:sp>
    </p:spTree>
    <p:extLst>
      <p:ext uri="{BB962C8B-B14F-4D97-AF65-F5344CB8AC3E}">
        <p14:creationId xmlns:p14="http://schemas.microsoft.com/office/powerpoint/2010/main" val="42727749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55</a:t>
            </a:fld>
            <a:endParaRPr lang="en-IN"/>
          </a:p>
        </p:txBody>
      </p:sp>
    </p:spTree>
    <p:extLst>
      <p:ext uri="{BB962C8B-B14F-4D97-AF65-F5344CB8AC3E}">
        <p14:creationId xmlns:p14="http://schemas.microsoft.com/office/powerpoint/2010/main" val="9059720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56</a:t>
            </a:fld>
            <a:endParaRPr lang="en-IN"/>
          </a:p>
        </p:txBody>
      </p:sp>
    </p:spTree>
    <p:extLst>
      <p:ext uri="{BB962C8B-B14F-4D97-AF65-F5344CB8AC3E}">
        <p14:creationId xmlns:p14="http://schemas.microsoft.com/office/powerpoint/2010/main" val="2656508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57</a:t>
            </a:fld>
            <a:endParaRPr lang="en-IN"/>
          </a:p>
        </p:txBody>
      </p:sp>
    </p:spTree>
    <p:extLst>
      <p:ext uri="{BB962C8B-B14F-4D97-AF65-F5344CB8AC3E}">
        <p14:creationId xmlns:p14="http://schemas.microsoft.com/office/powerpoint/2010/main" val="31097445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58</a:t>
            </a:fld>
            <a:endParaRPr lang="en-IN"/>
          </a:p>
        </p:txBody>
      </p:sp>
    </p:spTree>
    <p:extLst>
      <p:ext uri="{BB962C8B-B14F-4D97-AF65-F5344CB8AC3E}">
        <p14:creationId xmlns:p14="http://schemas.microsoft.com/office/powerpoint/2010/main" val="21488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59</a:t>
            </a:fld>
            <a:endParaRPr lang="en-IN"/>
          </a:p>
        </p:txBody>
      </p:sp>
    </p:spTree>
    <p:extLst>
      <p:ext uri="{BB962C8B-B14F-4D97-AF65-F5344CB8AC3E}">
        <p14:creationId xmlns:p14="http://schemas.microsoft.com/office/powerpoint/2010/main" val="54009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60</a:t>
            </a:fld>
            <a:endParaRPr lang="en-IN"/>
          </a:p>
        </p:txBody>
      </p:sp>
    </p:spTree>
    <p:extLst>
      <p:ext uri="{BB962C8B-B14F-4D97-AF65-F5344CB8AC3E}">
        <p14:creationId xmlns:p14="http://schemas.microsoft.com/office/powerpoint/2010/main" val="36958899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61</a:t>
            </a:fld>
            <a:endParaRPr lang="en-IN"/>
          </a:p>
        </p:txBody>
      </p:sp>
    </p:spTree>
    <p:extLst>
      <p:ext uri="{BB962C8B-B14F-4D97-AF65-F5344CB8AC3E}">
        <p14:creationId xmlns:p14="http://schemas.microsoft.com/office/powerpoint/2010/main" val="32178722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62</a:t>
            </a:fld>
            <a:endParaRPr lang="en-IN"/>
          </a:p>
        </p:txBody>
      </p:sp>
    </p:spTree>
    <p:extLst>
      <p:ext uri="{BB962C8B-B14F-4D97-AF65-F5344CB8AC3E}">
        <p14:creationId xmlns:p14="http://schemas.microsoft.com/office/powerpoint/2010/main" val="3288354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a:t>
            </a:fld>
            <a:endParaRPr lang="en-IN"/>
          </a:p>
        </p:txBody>
      </p:sp>
    </p:spTree>
    <p:extLst>
      <p:ext uri="{BB962C8B-B14F-4D97-AF65-F5344CB8AC3E}">
        <p14:creationId xmlns:p14="http://schemas.microsoft.com/office/powerpoint/2010/main" val="22923572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63</a:t>
            </a:fld>
            <a:endParaRPr lang="en-IN"/>
          </a:p>
        </p:txBody>
      </p:sp>
    </p:spTree>
    <p:extLst>
      <p:ext uri="{BB962C8B-B14F-4D97-AF65-F5344CB8AC3E}">
        <p14:creationId xmlns:p14="http://schemas.microsoft.com/office/powerpoint/2010/main" val="24722325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64</a:t>
            </a:fld>
            <a:endParaRPr lang="en-IN"/>
          </a:p>
        </p:txBody>
      </p:sp>
    </p:spTree>
    <p:extLst>
      <p:ext uri="{BB962C8B-B14F-4D97-AF65-F5344CB8AC3E}">
        <p14:creationId xmlns:p14="http://schemas.microsoft.com/office/powerpoint/2010/main" val="817089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65</a:t>
            </a:fld>
            <a:endParaRPr lang="en-IN"/>
          </a:p>
        </p:txBody>
      </p:sp>
    </p:spTree>
    <p:extLst>
      <p:ext uri="{BB962C8B-B14F-4D97-AF65-F5344CB8AC3E}">
        <p14:creationId xmlns:p14="http://schemas.microsoft.com/office/powerpoint/2010/main" val="1850368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66</a:t>
            </a:fld>
            <a:endParaRPr lang="en-IN"/>
          </a:p>
        </p:txBody>
      </p:sp>
    </p:spTree>
    <p:extLst>
      <p:ext uri="{BB962C8B-B14F-4D97-AF65-F5344CB8AC3E}">
        <p14:creationId xmlns:p14="http://schemas.microsoft.com/office/powerpoint/2010/main" val="1793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67</a:t>
            </a:fld>
            <a:endParaRPr lang="en-IN"/>
          </a:p>
        </p:txBody>
      </p:sp>
    </p:spTree>
    <p:extLst>
      <p:ext uri="{BB962C8B-B14F-4D97-AF65-F5344CB8AC3E}">
        <p14:creationId xmlns:p14="http://schemas.microsoft.com/office/powerpoint/2010/main" val="31335614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68</a:t>
            </a:fld>
            <a:endParaRPr lang="en-IN"/>
          </a:p>
        </p:txBody>
      </p:sp>
    </p:spTree>
    <p:extLst>
      <p:ext uri="{BB962C8B-B14F-4D97-AF65-F5344CB8AC3E}">
        <p14:creationId xmlns:p14="http://schemas.microsoft.com/office/powerpoint/2010/main" val="10339156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69</a:t>
            </a:fld>
            <a:endParaRPr lang="en-IN"/>
          </a:p>
        </p:txBody>
      </p:sp>
    </p:spTree>
    <p:extLst>
      <p:ext uri="{BB962C8B-B14F-4D97-AF65-F5344CB8AC3E}">
        <p14:creationId xmlns:p14="http://schemas.microsoft.com/office/powerpoint/2010/main" val="16515692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70</a:t>
            </a:fld>
            <a:endParaRPr lang="en-IN"/>
          </a:p>
        </p:txBody>
      </p:sp>
    </p:spTree>
    <p:extLst>
      <p:ext uri="{BB962C8B-B14F-4D97-AF65-F5344CB8AC3E}">
        <p14:creationId xmlns:p14="http://schemas.microsoft.com/office/powerpoint/2010/main" val="1860924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71</a:t>
            </a:fld>
            <a:endParaRPr lang="en-IN"/>
          </a:p>
        </p:txBody>
      </p:sp>
    </p:spTree>
    <p:extLst>
      <p:ext uri="{BB962C8B-B14F-4D97-AF65-F5344CB8AC3E}">
        <p14:creationId xmlns:p14="http://schemas.microsoft.com/office/powerpoint/2010/main" val="41727085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72</a:t>
            </a:fld>
            <a:endParaRPr lang="en-IN"/>
          </a:p>
        </p:txBody>
      </p:sp>
    </p:spTree>
    <p:extLst>
      <p:ext uri="{BB962C8B-B14F-4D97-AF65-F5344CB8AC3E}">
        <p14:creationId xmlns:p14="http://schemas.microsoft.com/office/powerpoint/2010/main" val="14989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a:t>
            </a:fld>
            <a:endParaRPr lang="en-IN"/>
          </a:p>
        </p:txBody>
      </p:sp>
    </p:spTree>
    <p:extLst>
      <p:ext uri="{BB962C8B-B14F-4D97-AF65-F5344CB8AC3E}">
        <p14:creationId xmlns:p14="http://schemas.microsoft.com/office/powerpoint/2010/main" val="634008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73</a:t>
            </a:fld>
            <a:endParaRPr lang="en-IN"/>
          </a:p>
        </p:txBody>
      </p:sp>
    </p:spTree>
    <p:extLst>
      <p:ext uri="{BB962C8B-B14F-4D97-AF65-F5344CB8AC3E}">
        <p14:creationId xmlns:p14="http://schemas.microsoft.com/office/powerpoint/2010/main" val="24441134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74</a:t>
            </a:fld>
            <a:endParaRPr lang="en-IN"/>
          </a:p>
        </p:txBody>
      </p:sp>
    </p:spTree>
    <p:extLst>
      <p:ext uri="{BB962C8B-B14F-4D97-AF65-F5344CB8AC3E}">
        <p14:creationId xmlns:p14="http://schemas.microsoft.com/office/powerpoint/2010/main" val="11970613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75</a:t>
            </a:fld>
            <a:endParaRPr lang="en-IN"/>
          </a:p>
        </p:txBody>
      </p:sp>
    </p:spTree>
    <p:extLst>
      <p:ext uri="{BB962C8B-B14F-4D97-AF65-F5344CB8AC3E}">
        <p14:creationId xmlns:p14="http://schemas.microsoft.com/office/powerpoint/2010/main" val="15490820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76</a:t>
            </a:fld>
            <a:endParaRPr lang="en-IN"/>
          </a:p>
        </p:txBody>
      </p:sp>
    </p:spTree>
    <p:extLst>
      <p:ext uri="{BB962C8B-B14F-4D97-AF65-F5344CB8AC3E}">
        <p14:creationId xmlns:p14="http://schemas.microsoft.com/office/powerpoint/2010/main" val="2910046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77</a:t>
            </a:fld>
            <a:endParaRPr lang="en-IN"/>
          </a:p>
        </p:txBody>
      </p:sp>
    </p:spTree>
    <p:extLst>
      <p:ext uri="{BB962C8B-B14F-4D97-AF65-F5344CB8AC3E}">
        <p14:creationId xmlns:p14="http://schemas.microsoft.com/office/powerpoint/2010/main" val="684846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78</a:t>
            </a:fld>
            <a:endParaRPr lang="en-IN"/>
          </a:p>
        </p:txBody>
      </p:sp>
    </p:spTree>
    <p:extLst>
      <p:ext uri="{BB962C8B-B14F-4D97-AF65-F5344CB8AC3E}">
        <p14:creationId xmlns:p14="http://schemas.microsoft.com/office/powerpoint/2010/main" val="24912580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79</a:t>
            </a:fld>
            <a:endParaRPr lang="en-IN"/>
          </a:p>
        </p:txBody>
      </p:sp>
    </p:spTree>
    <p:extLst>
      <p:ext uri="{BB962C8B-B14F-4D97-AF65-F5344CB8AC3E}">
        <p14:creationId xmlns:p14="http://schemas.microsoft.com/office/powerpoint/2010/main" val="41671897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80</a:t>
            </a:fld>
            <a:endParaRPr lang="en-IN"/>
          </a:p>
        </p:txBody>
      </p:sp>
    </p:spTree>
    <p:extLst>
      <p:ext uri="{BB962C8B-B14F-4D97-AF65-F5344CB8AC3E}">
        <p14:creationId xmlns:p14="http://schemas.microsoft.com/office/powerpoint/2010/main" val="2377699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81</a:t>
            </a:fld>
            <a:endParaRPr lang="en-IN"/>
          </a:p>
        </p:txBody>
      </p:sp>
    </p:spTree>
    <p:extLst>
      <p:ext uri="{BB962C8B-B14F-4D97-AF65-F5344CB8AC3E}">
        <p14:creationId xmlns:p14="http://schemas.microsoft.com/office/powerpoint/2010/main" val="20306946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82</a:t>
            </a:fld>
            <a:endParaRPr lang="en-IN"/>
          </a:p>
        </p:txBody>
      </p:sp>
    </p:spTree>
    <p:extLst>
      <p:ext uri="{BB962C8B-B14F-4D97-AF65-F5344CB8AC3E}">
        <p14:creationId xmlns:p14="http://schemas.microsoft.com/office/powerpoint/2010/main" val="240261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11</a:t>
            </a:fld>
            <a:endParaRPr lang="en-IN"/>
          </a:p>
        </p:txBody>
      </p:sp>
    </p:spTree>
    <p:extLst>
      <p:ext uri="{BB962C8B-B14F-4D97-AF65-F5344CB8AC3E}">
        <p14:creationId xmlns:p14="http://schemas.microsoft.com/office/powerpoint/2010/main" val="25087117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83</a:t>
            </a:fld>
            <a:endParaRPr lang="en-IN"/>
          </a:p>
        </p:txBody>
      </p:sp>
    </p:spTree>
    <p:extLst>
      <p:ext uri="{BB962C8B-B14F-4D97-AF65-F5344CB8AC3E}">
        <p14:creationId xmlns:p14="http://schemas.microsoft.com/office/powerpoint/2010/main" val="40892076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84</a:t>
            </a:fld>
            <a:endParaRPr lang="en-IN"/>
          </a:p>
        </p:txBody>
      </p:sp>
    </p:spTree>
    <p:extLst>
      <p:ext uri="{BB962C8B-B14F-4D97-AF65-F5344CB8AC3E}">
        <p14:creationId xmlns:p14="http://schemas.microsoft.com/office/powerpoint/2010/main" val="19172560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85</a:t>
            </a:fld>
            <a:endParaRPr lang="en-IN"/>
          </a:p>
        </p:txBody>
      </p:sp>
    </p:spTree>
    <p:extLst>
      <p:ext uri="{BB962C8B-B14F-4D97-AF65-F5344CB8AC3E}">
        <p14:creationId xmlns:p14="http://schemas.microsoft.com/office/powerpoint/2010/main" val="25665354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86</a:t>
            </a:fld>
            <a:endParaRPr lang="en-IN"/>
          </a:p>
        </p:txBody>
      </p:sp>
    </p:spTree>
    <p:extLst>
      <p:ext uri="{BB962C8B-B14F-4D97-AF65-F5344CB8AC3E}">
        <p14:creationId xmlns:p14="http://schemas.microsoft.com/office/powerpoint/2010/main" val="40558262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87</a:t>
            </a:fld>
            <a:endParaRPr lang="en-IN"/>
          </a:p>
        </p:txBody>
      </p:sp>
    </p:spTree>
    <p:extLst>
      <p:ext uri="{BB962C8B-B14F-4D97-AF65-F5344CB8AC3E}">
        <p14:creationId xmlns:p14="http://schemas.microsoft.com/office/powerpoint/2010/main" val="36071173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88</a:t>
            </a:fld>
            <a:endParaRPr lang="en-IN"/>
          </a:p>
        </p:txBody>
      </p:sp>
    </p:spTree>
    <p:extLst>
      <p:ext uri="{BB962C8B-B14F-4D97-AF65-F5344CB8AC3E}">
        <p14:creationId xmlns:p14="http://schemas.microsoft.com/office/powerpoint/2010/main" val="31958310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89</a:t>
            </a:fld>
            <a:endParaRPr lang="en-IN"/>
          </a:p>
        </p:txBody>
      </p:sp>
    </p:spTree>
    <p:extLst>
      <p:ext uri="{BB962C8B-B14F-4D97-AF65-F5344CB8AC3E}">
        <p14:creationId xmlns:p14="http://schemas.microsoft.com/office/powerpoint/2010/main" val="37107324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90</a:t>
            </a:fld>
            <a:endParaRPr lang="en-IN"/>
          </a:p>
        </p:txBody>
      </p:sp>
    </p:spTree>
    <p:extLst>
      <p:ext uri="{BB962C8B-B14F-4D97-AF65-F5344CB8AC3E}">
        <p14:creationId xmlns:p14="http://schemas.microsoft.com/office/powerpoint/2010/main" val="26120734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91</a:t>
            </a:fld>
            <a:endParaRPr lang="en-IN"/>
          </a:p>
        </p:txBody>
      </p:sp>
    </p:spTree>
    <p:extLst>
      <p:ext uri="{BB962C8B-B14F-4D97-AF65-F5344CB8AC3E}">
        <p14:creationId xmlns:p14="http://schemas.microsoft.com/office/powerpoint/2010/main" val="15263541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92</a:t>
            </a:fld>
            <a:endParaRPr lang="en-IN"/>
          </a:p>
        </p:txBody>
      </p:sp>
    </p:spTree>
    <p:extLst>
      <p:ext uri="{BB962C8B-B14F-4D97-AF65-F5344CB8AC3E}">
        <p14:creationId xmlns:p14="http://schemas.microsoft.com/office/powerpoint/2010/main" val="666741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14</a:t>
            </a:fld>
            <a:endParaRPr lang="en-IN"/>
          </a:p>
        </p:txBody>
      </p:sp>
    </p:spTree>
    <p:extLst>
      <p:ext uri="{BB962C8B-B14F-4D97-AF65-F5344CB8AC3E}">
        <p14:creationId xmlns:p14="http://schemas.microsoft.com/office/powerpoint/2010/main" val="16176719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93</a:t>
            </a:fld>
            <a:endParaRPr lang="en-IN"/>
          </a:p>
        </p:txBody>
      </p:sp>
    </p:spTree>
    <p:extLst>
      <p:ext uri="{BB962C8B-B14F-4D97-AF65-F5344CB8AC3E}">
        <p14:creationId xmlns:p14="http://schemas.microsoft.com/office/powerpoint/2010/main" val="2140611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94</a:t>
            </a:fld>
            <a:endParaRPr lang="en-IN"/>
          </a:p>
        </p:txBody>
      </p:sp>
    </p:spTree>
    <p:extLst>
      <p:ext uri="{BB962C8B-B14F-4D97-AF65-F5344CB8AC3E}">
        <p14:creationId xmlns:p14="http://schemas.microsoft.com/office/powerpoint/2010/main" val="38673892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95</a:t>
            </a:fld>
            <a:endParaRPr lang="en-IN"/>
          </a:p>
        </p:txBody>
      </p:sp>
    </p:spTree>
    <p:extLst>
      <p:ext uri="{BB962C8B-B14F-4D97-AF65-F5344CB8AC3E}">
        <p14:creationId xmlns:p14="http://schemas.microsoft.com/office/powerpoint/2010/main" val="23392762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96</a:t>
            </a:fld>
            <a:endParaRPr lang="en-IN"/>
          </a:p>
        </p:txBody>
      </p:sp>
    </p:spTree>
    <p:extLst>
      <p:ext uri="{BB962C8B-B14F-4D97-AF65-F5344CB8AC3E}">
        <p14:creationId xmlns:p14="http://schemas.microsoft.com/office/powerpoint/2010/main" val="38472861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97</a:t>
            </a:fld>
            <a:endParaRPr lang="en-IN"/>
          </a:p>
        </p:txBody>
      </p:sp>
    </p:spTree>
    <p:extLst>
      <p:ext uri="{BB962C8B-B14F-4D97-AF65-F5344CB8AC3E}">
        <p14:creationId xmlns:p14="http://schemas.microsoft.com/office/powerpoint/2010/main" val="32358445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98</a:t>
            </a:fld>
            <a:endParaRPr lang="en-IN"/>
          </a:p>
        </p:txBody>
      </p:sp>
    </p:spTree>
    <p:extLst>
      <p:ext uri="{BB962C8B-B14F-4D97-AF65-F5344CB8AC3E}">
        <p14:creationId xmlns:p14="http://schemas.microsoft.com/office/powerpoint/2010/main" val="12962830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99</a:t>
            </a:fld>
            <a:endParaRPr lang="en-IN"/>
          </a:p>
        </p:txBody>
      </p:sp>
    </p:spTree>
    <p:extLst>
      <p:ext uri="{BB962C8B-B14F-4D97-AF65-F5344CB8AC3E}">
        <p14:creationId xmlns:p14="http://schemas.microsoft.com/office/powerpoint/2010/main" val="8076343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100</a:t>
            </a:fld>
            <a:endParaRPr lang="en-IN"/>
          </a:p>
        </p:txBody>
      </p:sp>
    </p:spTree>
    <p:extLst>
      <p:ext uri="{BB962C8B-B14F-4D97-AF65-F5344CB8AC3E}">
        <p14:creationId xmlns:p14="http://schemas.microsoft.com/office/powerpoint/2010/main" val="25724943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101</a:t>
            </a:fld>
            <a:endParaRPr lang="en-IN"/>
          </a:p>
        </p:txBody>
      </p:sp>
    </p:spTree>
    <p:extLst>
      <p:ext uri="{BB962C8B-B14F-4D97-AF65-F5344CB8AC3E}">
        <p14:creationId xmlns:p14="http://schemas.microsoft.com/office/powerpoint/2010/main" val="41903980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102</a:t>
            </a:fld>
            <a:endParaRPr lang="en-IN"/>
          </a:p>
        </p:txBody>
      </p:sp>
    </p:spTree>
    <p:extLst>
      <p:ext uri="{BB962C8B-B14F-4D97-AF65-F5344CB8AC3E}">
        <p14:creationId xmlns:p14="http://schemas.microsoft.com/office/powerpoint/2010/main" val="4024550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15</a:t>
            </a:fld>
            <a:endParaRPr lang="en-IN"/>
          </a:p>
        </p:txBody>
      </p:sp>
    </p:spTree>
    <p:extLst>
      <p:ext uri="{BB962C8B-B14F-4D97-AF65-F5344CB8AC3E}">
        <p14:creationId xmlns:p14="http://schemas.microsoft.com/office/powerpoint/2010/main" val="28949369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103</a:t>
            </a:fld>
            <a:endParaRPr lang="en-IN"/>
          </a:p>
        </p:txBody>
      </p:sp>
    </p:spTree>
    <p:extLst>
      <p:ext uri="{BB962C8B-B14F-4D97-AF65-F5344CB8AC3E}">
        <p14:creationId xmlns:p14="http://schemas.microsoft.com/office/powerpoint/2010/main" val="32997730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104</a:t>
            </a:fld>
            <a:endParaRPr lang="en-IN"/>
          </a:p>
        </p:txBody>
      </p:sp>
    </p:spTree>
    <p:extLst>
      <p:ext uri="{BB962C8B-B14F-4D97-AF65-F5344CB8AC3E}">
        <p14:creationId xmlns:p14="http://schemas.microsoft.com/office/powerpoint/2010/main" val="35382165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105</a:t>
            </a:fld>
            <a:endParaRPr lang="en-IN"/>
          </a:p>
        </p:txBody>
      </p:sp>
    </p:spTree>
    <p:extLst>
      <p:ext uri="{BB962C8B-B14F-4D97-AF65-F5344CB8AC3E}">
        <p14:creationId xmlns:p14="http://schemas.microsoft.com/office/powerpoint/2010/main" val="5424470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107</a:t>
            </a:fld>
            <a:endParaRPr lang="en-IN"/>
          </a:p>
        </p:txBody>
      </p:sp>
    </p:spTree>
    <p:extLst>
      <p:ext uri="{BB962C8B-B14F-4D97-AF65-F5344CB8AC3E}">
        <p14:creationId xmlns:p14="http://schemas.microsoft.com/office/powerpoint/2010/main" val="4732705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108</a:t>
            </a:fld>
            <a:endParaRPr lang="en-IN"/>
          </a:p>
        </p:txBody>
      </p:sp>
    </p:spTree>
    <p:extLst>
      <p:ext uri="{BB962C8B-B14F-4D97-AF65-F5344CB8AC3E}">
        <p14:creationId xmlns:p14="http://schemas.microsoft.com/office/powerpoint/2010/main" val="26799584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109</a:t>
            </a:fld>
            <a:endParaRPr lang="en-IN"/>
          </a:p>
        </p:txBody>
      </p:sp>
    </p:spTree>
    <p:extLst>
      <p:ext uri="{BB962C8B-B14F-4D97-AF65-F5344CB8AC3E}">
        <p14:creationId xmlns:p14="http://schemas.microsoft.com/office/powerpoint/2010/main" val="16873407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110</a:t>
            </a:fld>
            <a:endParaRPr lang="en-IN"/>
          </a:p>
        </p:txBody>
      </p:sp>
    </p:spTree>
    <p:extLst>
      <p:ext uri="{BB962C8B-B14F-4D97-AF65-F5344CB8AC3E}">
        <p14:creationId xmlns:p14="http://schemas.microsoft.com/office/powerpoint/2010/main" val="42196626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111</a:t>
            </a:fld>
            <a:endParaRPr lang="en-IN"/>
          </a:p>
        </p:txBody>
      </p:sp>
    </p:spTree>
    <p:extLst>
      <p:ext uri="{BB962C8B-B14F-4D97-AF65-F5344CB8AC3E}">
        <p14:creationId xmlns:p14="http://schemas.microsoft.com/office/powerpoint/2010/main" val="33353004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112</a:t>
            </a:fld>
            <a:endParaRPr lang="en-IN"/>
          </a:p>
        </p:txBody>
      </p:sp>
    </p:spTree>
    <p:extLst>
      <p:ext uri="{BB962C8B-B14F-4D97-AF65-F5344CB8AC3E}">
        <p14:creationId xmlns:p14="http://schemas.microsoft.com/office/powerpoint/2010/main" val="5396936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113</a:t>
            </a:fld>
            <a:endParaRPr lang="en-IN"/>
          </a:p>
        </p:txBody>
      </p:sp>
    </p:spTree>
    <p:extLst>
      <p:ext uri="{BB962C8B-B14F-4D97-AF65-F5344CB8AC3E}">
        <p14:creationId xmlns:p14="http://schemas.microsoft.com/office/powerpoint/2010/main" val="564828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4F59-15F0-BCE9-5E4D-829789EA40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590200-7953-804D-E849-94FFFBF45C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FD3ABEC-D1B7-8DEC-2A21-7C7509910C80}"/>
              </a:ext>
            </a:extLst>
          </p:cNvPr>
          <p:cNvSpPr>
            <a:spLocks noGrp="1"/>
          </p:cNvSpPr>
          <p:nvPr>
            <p:ph type="dt" sz="half" idx="10"/>
          </p:nvPr>
        </p:nvSpPr>
        <p:spPr/>
        <p:txBody>
          <a:bodyPr/>
          <a:lstStyle/>
          <a:p>
            <a:fld id="{5FD83458-B22E-4B0B-94B2-DFC3AE6B676B}" type="datetimeFigureOut">
              <a:rPr lang="en-IN" smtClean="0"/>
              <a:t>20-07-2024</a:t>
            </a:fld>
            <a:endParaRPr lang="en-IN"/>
          </a:p>
        </p:txBody>
      </p:sp>
      <p:sp>
        <p:nvSpPr>
          <p:cNvPr id="5" name="Footer Placeholder 4">
            <a:extLst>
              <a:ext uri="{FF2B5EF4-FFF2-40B4-BE49-F238E27FC236}">
                <a16:creationId xmlns:a16="http://schemas.microsoft.com/office/drawing/2014/main" id="{289B18C0-8E63-9318-D16F-8288F59684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FD49D5-8F73-923F-3A31-4D338E92AA34}"/>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38375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5F34-57AC-A3A6-ACF3-8E36A0DBC4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D41989-99AB-9D5E-8BC5-63DE707D64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05E44E-F4EF-137C-02B3-E9DDF06139E9}"/>
              </a:ext>
            </a:extLst>
          </p:cNvPr>
          <p:cNvSpPr>
            <a:spLocks noGrp="1"/>
          </p:cNvSpPr>
          <p:nvPr>
            <p:ph type="dt" sz="half" idx="10"/>
          </p:nvPr>
        </p:nvSpPr>
        <p:spPr/>
        <p:txBody>
          <a:bodyPr/>
          <a:lstStyle/>
          <a:p>
            <a:fld id="{5FD83458-B22E-4B0B-94B2-DFC3AE6B676B}" type="datetimeFigureOut">
              <a:rPr lang="en-IN" smtClean="0"/>
              <a:t>20-07-2024</a:t>
            </a:fld>
            <a:endParaRPr lang="en-IN"/>
          </a:p>
        </p:txBody>
      </p:sp>
      <p:sp>
        <p:nvSpPr>
          <p:cNvPr id="5" name="Footer Placeholder 4">
            <a:extLst>
              <a:ext uri="{FF2B5EF4-FFF2-40B4-BE49-F238E27FC236}">
                <a16:creationId xmlns:a16="http://schemas.microsoft.com/office/drawing/2014/main" id="{AB25E06B-E4BA-DDF0-24AF-26FA2692A9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CD465C-779C-E9E8-34E3-A0FCF975F836}"/>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47766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9D6F4D-55D6-7671-93FA-3BD7F5D65E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61FB49-12B3-673D-28DF-7816A22646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58C1C6-777B-C5B2-7134-240C37B85EFE}"/>
              </a:ext>
            </a:extLst>
          </p:cNvPr>
          <p:cNvSpPr>
            <a:spLocks noGrp="1"/>
          </p:cNvSpPr>
          <p:nvPr>
            <p:ph type="dt" sz="half" idx="10"/>
          </p:nvPr>
        </p:nvSpPr>
        <p:spPr/>
        <p:txBody>
          <a:bodyPr/>
          <a:lstStyle/>
          <a:p>
            <a:fld id="{5FD83458-B22E-4B0B-94B2-DFC3AE6B676B}" type="datetimeFigureOut">
              <a:rPr lang="en-IN" smtClean="0"/>
              <a:t>20-07-2024</a:t>
            </a:fld>
            <a:endParaRPr lang="en-IN"/>
          </a:p>
        </p:txBody>
      </p:sp>
      <p:sp>
        <p:nvSpPr>
          <p:cNvPr id="5" name="Footer Placeholder 4">
            <a:extLst>
              <a:ext uri="{FF2B5EF4-FFF2-40B4-BE49-F238E27FC236}">
                <a16:creationId xmlns:a16="http://schemas.microsoft.com/office/drawing/2014/main" id="{C1E2C163-998D-5BF7-B17D-3ED8FD2F48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6800AE-45F6-8895-8072-B678C8DF980D}"/>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427795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7C1E-0FB2-97C8-884A-D8E812B704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8BD5E8-98C0-15EE-B5FE-957935D2DA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44C3C1-7BBB-C0DB-EABA-FEBDEFD015E6}"/>
              </a:ext>
            </a:extLst>
          </p:cNvPr>
          <p:cNvSpPr>
            <a:spLocks noGrp="1"/>
          </p:cNvSpPr>
          <p:nvPr>
            <p:ph type="dt" sz="half" idx="10"/>
          </p:nvPr>
        </p:nvSpPr>
        <p:spPr/>
        <p:txBody>
          <a:bodyPr/>
          <a:lstStyle/>
          <a:p>
            <a:fld id="{5FD83458-B22E-4B0B-94B2-DFC3AE6B676B}" type="datetimeFigureOut">
              <a:rPr lang="en-IN" smtClean="0"/>
              <a:t>20-07-2024</a:t>
            </a:fld>
            <a:endParaRPr lang="en-IN"/>
          </a:p>
        </p:txBody>
      </p:sp>
      <p:sp>
        <p:nvSpPr>
          <p:cNvPr id="5" name="Footer Placeholder 4">
            <a:extLst>
              <a:ext uri="{FF2B5EF4-FFF2-40B4-BE49-F238E27FC236}">
                <a16:creationId xmlns:a16="http://schemas.microsoft.com/office/drawing/2014/main" id="{816CD7EF-E8BC-9254-1DD9-AF44C2E389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8C17AD-3EF9-F8C3-6C5D-6C21B78AB0B9}"/>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5396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258C8-DAC5-9C6E-8B40-5CF81ED382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C296CBC-157E-1431-8E25-21D18F295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4CCB53-BD73-0BD9-CD21-28CE64791F7E}"/>
              </a:ext>
            </a:extLst>
          </p:cNvPr>
          <p:cNvSpPr>
            <a:spLocks noGrp="1"/>
          </p:cNvSpPr>
          <p:nvPr>
            <p:ph type="dt" sz="half" idx="10"/>
          </p:nvPr>
        </p:nvSpPr>
        <p:spPr/>
        <p:txBody>
          <a:bodyPr/>
          <a:lstStyle/>
          <a:p>
            <a:fld id="{5FD83458-B22E-4B0B-94B2-DFC3AE6B676B}" type="datetimeFigureOut">
              <a:rPr lang="en-IN" smtClean="0"/>
              <a:t>20-07-2024</a:t>
            </a:fld>
            <a:endParaRPr lang="en-IN"/>
          </a:p>
        </p:txBody>
      </p:sp>
      <p:sp>
        <p:nvSpPr>
          <p:cNvPr id="5" name="Footer Placeholder 4">
            <a:extLst>
              <a:ext uri="{FF2B5EF4-FFF2-40B4-BE49-F238E27FC236}">
                <a16:creationId xmlns:a16="http://schemas.microsoft.com/office/drawing/2014/main" id="{15CB6716-A32A-DDDE-940F-45BDD3D6C7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FD43C5-CB7A-08E1-05AC-61CF8AE35C2A}"/>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3488522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9632A-F8BF-E7B4-C9B4-9F767865D9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84E5A4-307B-DB22-8454-90696A49F9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E53372-D5A6-E40A-E017-EB0E12B48D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1BF4B5A-B948-98E2-1E6A-7C5F4CEC42A3}"/>
              </a:ext>
            </a:extLst>
          </p:cNvPr>
          <p:cNvSpPr>
            <a:spLocks noGrp="1"/>
          </p:cNvSpPr>
          <p:nvPr>
            <p:ph type="dt" sz="half" idx="10"/>
          </p:nvPr>
        </p:nvSpPr>
        <p:spPr/>
        <p:txBody>
          <a:bodyPr/>
          <a:lstStyle/>
          <a:p>
            <a:fld id="{5FD83458-B22E-4B0B-94B2-DFC3AE6B676B}" type="datetimeFigureOut">
              <a:rPr lang="en-IN" smtClean="0"/>
              <a:t>20-07-2024</a:t>
            </a:fld>
            <a:endParaRPr lang="en-IN"/>
          </a:p>
        </p:txBody>
      </p:sp>
      <p:sp>
        <p:nvSpPr>
          <p:cNvPr id="6" name="Footer Placeholder 5">
            <a:extLst>
              <a:ext uri="{FF2B5EF4-FFF2-40B4-BE49-F238E27FC236}">
                <a16:creationId xmlns:a16="http://schemas.microsoft.com/office/drawing/2014/main" id="{7243FD93-F34C-B290-B24D-5D3C2B12D7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9A7DC3-B9F3-64EF-3DD8-A0B2D9C27873}"/>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2933464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0808-40EC-8C00-B4BE-7C2A859EB73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7C8602-4CCF-C186-15F3-A8F81D6DE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27A374-7003-5C33-0DE5-4E4FF87C72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697EBF9-1365-641E-3C48-AFBB2DE113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E8AE56-DD72-B343-1E65-8C49A273DB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2CC4AD5-181D-1A5E-E86F-341AEC1F3A2D}"/>
              </a:ext>
            </a:extLst>
          </p:cNvPr>
          <p:cNvSpPr>
            <a:spLocks noGrp="1"/>
          </p:cNvSpPr>
          <p:nvPr>
            <p:ph type="dt" sz="half" idx="10"/>
          </p:nvPr>
        </p:nvSpPr>
        <p:spPr/>
        <p:txBody>
          <a:bodyPr/>
          <a:lstStyle/>
          <a:p>
            <a:fld id="{5FD83458-B22E-4B0B-94B2-DFC3AE6B676B}" type="datetimeFigureOut">
              <a:rPr lang="en-IN" smtClean="0"/>
              <a:t>20-07-2024</a:t>
            </a:fld>
            <a:endParaRPr lang="en-IN"/>
          </a:p>
        </p:txBody>
      </p:sp>
      <p:sp>
        <p:nvSpPr>
          <p:cNvPr id="8" name="Footer Placeholder 7">
            <a:extLst>
              <a:ext uri="{FF2B5EF4-FFF2-40B4-BE49-F238E27FC236}">
                <a16:creationId xmlns:a16="http://schemas.microsoft.com/office/drawing/2014/main" id="{02093F81-DBDE-32A4-D405-11055285CC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CD3DB72-6328-923D-6546-690E51C22AD6}"/>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734461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9D452-6048-229B-7353-731B2BD370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AB0FEF-054F-1DF2-5E7C-8B3BA42DC2A5}"/>
              </a:ext>
            </a:extLst>
          </p:cNvPr>
          <p:cNvSpPr>
            <a:spLocks noGrp="1"/>
          </p:cNvSpPr>
          <p:nvPr>
            <p:ph type="dt" sz="half" idx="10"/>
          </p:nvPr>
        </p:nvSpPr>
        <p:spPr/>
        <p:txBody>
          <a:bodyPr/>
          <a:lstStyle/>
          <a:p>
            <a:fld id="{5FD83458-B22E-4B0B-94B2-DFC3AE6B676B}" type="datetimeFigureOut">
              <a:rPr lang="en-IN" smtClean="0"/>
              <a:t>20-07-2024</a:t>
            </a:fld>
            <a:endParaRPr lang="en-IN"/>
          </a:p>
        </p:txBody>
      </p:sp>
      <p:sp>
        <p:nvSpPr>
          <p:cNvPr id="4" name="Footer Placeholder 3">
            <a:extLst>
              <a:ext uri="{FF2B5EF4-FFF2-40B4-BE49-F238E27FC236}">
                <a16:creationId xmlns:a16="http://schemas.microsoft.com/office/drawing/2014/main" id="{9D7515BA-4974-918B-D3E2-564A858983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7338468-A23C-8928-3100-E184487C35EC}"/>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964992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B87B76-AA9E-C15B-5725-03BDA42EE788}"/>
              </a:ext>
            </a:extLst>
          </p:cNvPr>
          <p:cNvSpPr>
            <a:spLocks noGrp="1"/>
          </p:cNvSpPr>
          <p:nvPr>
            <p:ph type="dt" sz="half" idx="10"/>
          </p:nvPr>
        </p:nvSpPr>
        <p:spPr/>
        <p:txBody>
          <a:bodyPr/>
          <a:lstStyle/>
          <a:p>
            <a:fld id="{5FD83458-B22E-4B0B-94B2-DFC3AE6B676B}" type="datetimeFigureOut">
              <a:rPr lang="en-IN" smtClean="0"/>
              <a:t>20-07-2024</a:t>
            </a:fld>
            <a:endParaRPr lang="en-IN"/>
          </a:p>
        </p:txBody>
      </p:sp>
      <p:sp>
        <p:nvSpPr>
          <p:cNvPr id="3" name="Footer Placeholder 2">
            <a:extLst>
              <a:ext uri="{FF2B5EF4-FFF2-40B4-BE49-F238E27FC236}">
                <a16:creationId xmlns:a16="http://schemas.microsoft.com/office/drawing/2014/main" id="{AE4151FF-E447-D9EB-8328-01BFF4C9ED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0B62F1C-790D-44E9-868F-F252760D2BBD}"/>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9775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C32E2-1192-D7DF-9624-5981CB21F4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13AEDDA-22B1-8FEA-F2A5-944C8F19B4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C36FCB7-702A-157B-75D1-B0135C8AD8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C470C-6A49-17DC-84F2-542CFAF7CB56}"/>
              </a:ext>
            </a:extLst>
          </p:cNvPr>
          <p:cNvSpPr>
            <a:spLocks noGrp="1"/>
          </p:cNvSpPr>
          <p:nvPr>
            <p:ph type="dt" sz="half" idx="10"/>
          </p:nvPr>
        </p:nvSpPr>
        <p:spPr/>
        <p:txBody>
          <a:bodyPr/>
          <a:lstStyle/>
          <a:p>
            <a:fld id="{5FD83458-B22E-4B0B-94B2-DFC3AE6B676B}" type="datetimeFigureOut">
              <a:rPr lang="en-IN" smtClean="0"/>
              <a:t>20-07-2024</a:t>
            </a:fld>
            <a:endParaRPr lang="en-IN"/>
          </a:p>
        </p:txBody>
      </p:sp>
      <p:sp>
        <p:nvSpPr>
          <p:cNvPr id="6" name="Footer Placeholder 5">
            <a:extLst>
              <a:ext uri="{FF2B5EF4-FFF2-40B4-BE49-F238E27FC236}">
                <a16:creationId xmlns:a16="http://schemas.microsoft.com/office/drawing/2014/main" id="{401F0665-BE04-38E1-F657-0873350EA0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9266A8-B635-AF1B-7DB5-79383D3BF8AC}"/>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384058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D2AEC-535B-CB43-9A76-8F0796EC1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DF40C37-EB92-94C9-9A25-391084E3C1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3DD9C83-2783-183F-E7B8-C5867934BF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E884E6-7D55-00BE-354F-6D731B69810D}"/>
              </a:ext>
            </a:extLst>
          </p:cNvPr>
          <p:cNvSpPr>
            <a:spLocks noGrp="1"/>
          </p:cNvSpPr>
          <p:nvPr>
            <p:ph type="dt" sz="half" idx="10"/>
          </p:nvPr>
        </p:nvSpPr>
        <p:spPr/>
        <p:txBody>
          <a:bodyPr/>
          <a:lstStyle/>
          <a:p>
            <a:fld id="{5FD83458-B22E-4B0B-94B2-DFC3AE6B676B}" type="datetimeFigureOut">
              <a:rPr lang="en-IN" smtClean="0"/>
              <a:t>20-07-2024</a:t>
            </a:fld>
            <a:endParaRPr lang="en-IN"/>
          </a:p>
        </p:txBody>
      </p:sp>
      <p:sp>
        <p:nvSpPr>
          <p:cNvPr id="6" name="Footer Placeholder 5">
            <a:extLst>
              <a:ext uri="{FF2B5EF4-FFF2-40B4-BE49-F238E27FC236}">
                <a16:creationId xmlns:a16="http://schemas.microsoft.com/office/drawing/2014/main" id="{1BB44FE2-6959-2D3B-B54C-7670CAC4F7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9425E1-0556-4AC8-7EBD-83325005DD90}"/>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5925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B0B7E9-44C4-964F-FE4D-DFD529B9A3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E6605C-289C-D383-7CB2-DF7CA82851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EBBAB0-B0BD-15C1-176C-AAC59865F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83458-B22E-4B0B-94B2-DFC3AE6B676B}" type="datetimeFigureOut">
              <a:rPr lang="en-IN" smtClean="0"/>
              <a:t>20-07-2024</a:t>
            </a:fld>
            <a:endParaRPr lang="en-IN"/>
          </a:p>
        </p:txBody>
      </p:sp>
      <p:sp>
        <p:nvSpPr>
          <p:cNvPr id="5" name="Footer Placeholder 4">
            <a:extLst>
              <a:ext uri="{FF2B5EF4-FFF2-40B4-BE49-F238E27FC236}">
                <a16:creationId xmlns:a16="http://schemas.microsoft.com/office/drawing/2014/main" id="{DECE5B10-45BB-6179-3FAA-9CA2E22BE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E883A41-8084-E368-227B-BEACC6A3F0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BD0DD4-540E-4C17-8252-1BECC9E091C6}" type="slidenum">
              <a:rPr lang="en-IN" smtClean="0"/>
              <a:t>‹#›</a:t>
            </a:fld>
            <a:endParaRPr lang="en-IN"/>
          </a:p>
        </p:txBody>
      </p:sp>
      <p:sp>
        <p:nvSpPr>
          <p:cNvPr id="7" name="TextBox 6">
            <a:extLst>
              <a:ext uri="{FF2B5EF4-FFF2-40B4-BE49-F238E27FC236}">
                <a16:creationId xmlns:a16="http://schemas.microsoft.com/office/drawing/2014/main" id="{CFA990FE-EC69-B482-D64F-D884F777511A}"/>
              </a:ext>
            </a:extLst>
          </p:cNvPr>
          <p:cNvSpPr txBox="1"/>
          <p:nvPr userDrawn="1"/>
        </p:nvSpPr>
        <p:spPr>
          <a:xfrm rot="16200000">
            <a:off x="-1653091" y="2749756"/>
            <a:ext cx="4213141" cy="769441"/>
          </a:xfrm>
          <a:prstGeom prst="rect">
            <a:avLst/>
          </a:prstGeom>
          <a:noFill/>
        </p:spPr>
        <p:txBody>
          <a:bodyPr wrap="none" rtlCol="0">
            <a:spAutoFit/>
          </a:bodyPr>
          <a:lstStyle/>
          <a:p>
            <a:r>
              <a:rPr lang="en-US" sz="4400" dirty="0">
                <a:solidFill>
                  <a:schemeClr val="bg1">
                    <a:lumMod val="75000"/>
                  </a:schemeClr>
                </a:solidFill>
                <a:latin typeface="Arial Black" panose="020B0A04020102020204" pitchFamily="34" charset="0"/>
              </a:rPr>
              <a:t>Ramjilal4You</a:t>
            </a:r>
          </a:p>
        </p:txBody>
      </p:sp>
    </p:spTree>
    <p:extLst>
      <p:ext uri="{BB962C8B-B14F-4D97-AF65-F5344CB8AC3E}">
        <p14:creationId xmlns:p14="http://schemas.microsoft.com/office/powerpoint/2010/main" val="3349775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240.png"/><Relationship Id="rId4" Type="http://schemas.openxmlformats.org/officeDocument/2006/relationships/image" Target="../media/image2.png"/><Relationship Id="rId9" Type="http://schemas.openxmlformats.org/officeDocument/2006/relationships/image" Target="../media/image221.png"/></Relationships>
</file>

<file path=ppt/slides/_rels/slide10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3.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04.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7.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10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0.png"/></Relationships>
</file>

<file path=ppt/slides/_rels/slide10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sv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7.png"/></Relationships>
</file>

<file path=ppt/slides/_rels/slide10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21.png"/></Relationships>
</file>

<file path=ppt/slides/_rels/slide10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7.png"/></Relationships>
</file>

<file path=ppt/slides/_rels/slide10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57.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1.png"/><Relationship Id="rId5" Type="http://schemas.openxmlformats.org/officeDocument/2006/relationships/image" Target="../media/image3.png"/><Relationship Id="rId10"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19.png"/></Relationships>
</file>

<file path=ppt/slides/_rels/slide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hyperlink" Target="https://www.geeksforgeeks.org/data-structures/linked-list/" TargetMode="External"/><Relationship Id="rId5" Type="http://schemas.openxmlformats.org/officeDocument/2006/relationships/hyperlink" Target="https://www.geeksforgeeks.org/introduction-to-arrays/" TargetMode="External"/><Relationship Id="rId4" Type="http://schemas.openxmlformats.org/officeDocument/2006/relationships/hyperlink" Target="https://www.geeksforgeeks.org/stack-data-structure/" TargetMode="External"/></Relationships>
</file>

<file path=ppt/slides/_rels/slide1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58.png"/></Relationships>
</file>

<file path=ppt/slides/_rels/slide113.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7.png"/><Relationship Id="rId7" Type="http://schemas.openxmlformats.org/officeDocument/2006/relationships/image" Target="../media/image261.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65.png"/><Relationship Id="rId5" Type="http://schemas.openxmlformats.org/officeDocument/2006/relationships/image" Target="../media/image259.png"/><Relationship Id="rId10" Type="http://schemas.openxmlformats.org/officeDocument/2006/relationships/image" Target="../media/image264.png"/><Relationship Id="rId4" Type="http://schemas.openxmlformats.org/officeDocument/2006/relationships/image" Target="../media/image258.png"/><Relationship Id="rId9" Type="http://schemas.openxmlformats.org/officeDocument/2006/relationships/image" Target="../media/image263.png"/></Relationships>
</file>

<file path=ppt/slides/_rels/slide1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21.png"/></Relationships>
</file>

<file path=ppt/slides/_rels/slide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269.svg"/><Relationship Id="rId5" Type="http://schemas.openxmlformats.org/officeDocument/2006/relationships/image" Target="../media/image268.png"/><Relationship Id="rId4" Type="http://schemas.openxmlformats.org/officeDocument/2006/relationships/image" Target="../media/image267.png"/></Relationships>
</file>

<file path=ppt/slides/_rels/slide11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67.png"/><Relationship Id="rId5" Type="http://schemas.openxmlformats.org/officeDocument/2006/relationships/image" Target="../media/image271.svg"/><Relationship Id="rId4" Type="http://schemas.openxmlformats.org/officeDocument/2006/relationships/image" Target="../media/image270.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274.png"/><Relationship Id="rId5" Type="http://schemas.openxmlformats.org/officeDocument/2006/relationships/image" Target="../media/image273.svg"/><Relationship Id="rId4" Type="http://schemas.openxmlformats.org/officeDocument/2006/relationships/image" Target="../media/image272.png"/></Relationships>
</file>

<file path=ppt/slides/_rels/slide121.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76.svg"/><Relationship Id="rId5" Type="http://schemas.openxmlformats.org/officeDocument/2006/relationships/image" Target="../media/image275.png"/><Relationship Id="rId4" Type="http://schemas.openxmlformats.org/officeDocument/2006/relationships/image" Target="../media/image267.png"/></Relationships>
</file>

<file path=ppt/slides/_rels/slide122.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277.png"/></Relationships>
</file>

<file path=ppt/slides/_rels/slide123.xml.rels><?xml version="1.0" encoding="UTF-8" standalone="yes"?>
<Relationships xmlns="http://schemas.openxmlformats.org/package/2006/relationships"><Relationship Id="rId8" Type="http://schemas.openxmlformats.org/officeDocument/2006/relationships/image" Target="../media/image281.jpg"/><Relationship Id="rId13" Type="http://schemas.openxmlformats.org/officeDocument/2006/relationships/image" Target="../media/image286.png"/><Relationship Id="rId3" Type="http://schemas.openxmlformats.org/officeDocument/2006/relationships/image" Target="../media/image266.png"/><Relationship Id="rId7" Type="http://schemas.openxmlformats.org/officeDocument/2006/relationships/image" Target="../media/image280.png"/><Relationship Id="rId12" Type="http://schemas.openxmlformats.org/officeDocument/2006/relationships/image" Target="../media/image285.png"/><Relationship Id="rId2" Type="http://schemas.openxmlformats.org/officeDocument/2006/relationships/notesSlide" Target="../notesSlides/notesSlide109.xml"/><Relationship Id="rId16" Type="http://schemas.openxmlformats.org/officeDocument/2006/relationships/image" Target="../media/image287.png"/><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image" Target="../media/image284.png"/><Relationship Id="rId5" Type="http://schemas.openxmlformats.org/officeDocument/2006/relationships/image" Target="../media/image278.png"/><Relationship Id="rId15" Type="http://schemas.openxmlformats.org/officeDocument/2006/relationships/image" Target="../media/image274.png"/><Relationship Id="rId10" Type="http://schemas.openxmlformats.org/officeDocument/2006/relationships/image" Target="../media/image283.png"/><Relationship Id="rId4" Type="http://schemas.openxmlformats.org/officeDocument/2006/relationships/image" Target="../media/image7.png"/><Relationship Id="rId9" Type="http://schemas.openxmlformats.org/officeDocument/2006/relationships/image" Target="../media/image282.png"/><Relationship Id="rId14" Type="http://schemas.openxmlformats.org/officeDocument/2006/relationships/image" Target="../media/image267.png"/></Relationships>
</file>

<file path=ppt/slides/_rels/slide124.xml.rels><?xml version="1.0" encoding="UTF-8" standalone="yes"?>
<Relationships xmlns="http://schemas.openxmlformats.org/package/2006/relationships"><Relationship Id="rId3" Type="http://schemas.openxmlformats.org/officeDocument/2006/relationships/image" Target="../media/image266.png"/><Relationship Id="rId7" Type="http://schemas.openxmlformats.org/officeDocument/2006/relationships/image" Target="../media/image27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8.png"/><Relationship Id="rId4" Type="http://schemas.openxmlformats.org/officeDocument/2006/relationships/image" Target="../media/image7.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1.jpeg"/><Relationship Id="rId7" Type="http://schemas.openxmlformats.org/officeDocument/2006/relationships/image" Target="../media/image283.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82.png"/><Relationship Id="rId5" Type="http://schemas.openxmlformats.org/officeDocument/2006/relationships/image" Target="../media/image281.jpg"/><Relationship Id="rId4" Type="http://schemas.openxmlformats.org/officeDocument/2006/relationships/image" Target="../media/image7.png"/><Relationship Id="rId9" Type="http://schemas.openxmlformats.org/officeDocument/2006/relationships/image" Target="../media/image285.png"/></Relationships>
</file>

<file path=ppt/slides/_rels/slide127.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1.jpeg"/><Relationship Id="rId7" Type="http://schemas.openxmlformats.org/officeDocument/2006/relationships/image" Target="../media/image283.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82.png"/><Relationship Id="rId5" Type="http://schemas.openxmlformats.org/officeDocument/2006/relationships/image" Target="../media/image281.jpg"/><Relationship Id="rId4" Type="http://schemas.openxmlformats.org/officeDocument/2006/relationships/image" Target="../media/image7.png"/><Relationship Id="rId9" Type="http://schemas.openxmlformats.org/officeDocument/2006/relationships/image" Target="../media/image285.png"/></Relationships>
</file>

<file path=ppt/slides/_rels/slide128.xml.rels><?xml version="1.0" encoding="UTF-8" standalone="yes"?>
<Relationships xmlns="http://schemas.openxmlformats.org/package/2006/relationships"><Relationship Id="rId8" Type="http://schemas.openxmlformats.org/officeDocument/2006/relationships/image" Target="../media/image285.png"/><Relationship Id="rId3" Type="http://schemas.openxmlformats.org/officeDocument/2006/relationships/image" Target="../media/image7.png"/><Relationship Id="rId7" Type="http://schemas.openxmlformats.org/officeDocument/2006/relationships/image" Target="../media/image284.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jpg"/><Relationship Id="rId9" Type="http://schemas.openxmlformats.org/officeDocument/2006/relationships/image" Target="../media/image1.jpeg"/></Relationships>
</file>

<file path=ppt/slides/_rels/slide129.xml.rels><?xml version="1.0" encoding="UTF-8" standalone="yes"?>
<Relationships xmlns="http://schemas.openxmlformats.org/package/2006/relationships"><Relationship Id="rId8" Type="http://schemas.openxmlformats.org/officeDocument/2006/relationships/image" Target="../media/image285.png"/><Relationship Id="rId3" Type="http://schemas.openxmlformats.org/officeDocument/2006/relationships/image" Target="../media/image7.png"/><Relationship Id="rId7" Type="http://schemas.openxmlformats.org/officeDocument/2006/relationships/image" Target="../media/image284.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283.png"/><Relationship Id="rId5" Type="http://schemas.openxmlformats.org/officeDocument/2006/relationships/image" Target="../media/image282.png"/><Relationship Id="rId10" Type="http://schemas.openxmlformats.org/officeDocument/2006/relationships/image" Target="../media/image288.png"/><Relationship Id="rId4" Type="http://schemas.openxmlformats.org/officeDocument/2006/relationships/image" Target="../media/image281.jpg"/><Relationship Id="rId9"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0.xml.rels><?xml version="1.0" encoding="UTF-8" standalone="yes"?>
<Relationships xmlns="http://schemas.openxmlformats.org/package/2006/relationships"><Relationship Id="rId8" Type="http://schemas.openxmlformats.org/officeDocument/2006/relationships/image" Target="../media/image285.png"/><Relationship Id="rId3" Type="http://schemas.openxmlformats.org/officeDocument/2006/relationships/image" Target="../media/image7.png"/><Relationship Id="rId7" Type="http://schemas.openxmlformats.org/officeDocument/2006/relationships/image" Target="../media/image284.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283.png"/><Relationship Id="rId11" Type="http://schemas.openxmlformats.org/officeDocument/2006/relationships/image" Target="../media/image290.png"/><Relationship Id="rId5" Type="http://schemas.openxmlformats.org/officeDocument/2006/relationships/image" Target="../media/image282.png"/><Relationship Id="rId10" Type="http://schemas.openxmlformats.org/officeDocument/2006/relationships/image" Target="../media/image289.png"/><Relationship Id="rId4" Type="http://schemas.openxmlformats.org/officeDocument/2006/relationships/image" Target="../media/image281.jpg"/><Relationship Id="rId9" Type="http://schemas.openxmlformats.org/officeDocument/2006/relationships/image" Target="../media/image1.jpeg"/></Relationships>
</file>

<file path=ppt/slides/_rels/slide131.xml.rels><?xml version="1.0" encoding="UTF-8" standalone="yes"?>
<Relationships xmlns="http://schemas.openxmlformats.org/package/2006/relationships"><Relationship Id="rId8" Type="http://schemas.openxmlformats.org/officeDocument/2006/relationships/image" Target="../media/image285.png"/><Relationship Id="rId3" Type="http://schemas.openxmlformats.org/officeDocument/2006/relationships/image" Target="../media/image1.jpeg"/><Relationship Id="rId7" Type="http://schemas.openxmlformats.org/officeDocument/2006/relationships/image" Target="../media/image284.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283.png"/><Relationship Id="rId11" Type="http://schemas.openxmlformats.org/officeDocument/2006/relationships/image" Target="../media/image290.png"/><Relationship Id="rId5" Type="http://schemas.openxmlformats.org/officeDocument/2006/relationships/image" Target="../media/image282.png"/><Relationship Id="rId10" Type="http://schemas.openxmlformats.org/officeDocument/2006/relationships/image" Target="../media/image289.png"/><Relationship Id="rId4" Type="http://schemas.openxmlformats.org/officeDocument/2006/relationships/image" Target="../media/image281.jpg"/><Relationship Id="rId9" Type="http://schemas.openxmlformats.org/officeDocument/2006/relationships/image" Target="../media/image7.png"/></Relationships>
</file>

<file path=ppt/slides/_rels/slide132.xml.rels><?xml version="1.0" encoding="UTF-8" standalone="yes"?>
<Relationships xmlns="http://schemas.openxmlformats.org/package/2006/relationships"><Relationship Id="rId8" Type="http://schemas.openxmlformats.org/officeDocument/2006/relationships/image" Target="../media/image285.png"/><Relationship Id="rId3" Type="http://schemas.openxmlformats.org/officeDocument/2006/relationships/image" Target="../media/image1.jpeg"/><Relationship Id="rId7" Type="http://schemas.openxmlformats.org/officeDocument/2006/relationships/image" Target="../media/image284.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283.png"/><Relationship Id="rId11" Type="http://schemas.openxmlformats.org/officeDocument/2006/relationships/image" Target="../media/image290.png"/><Relationship Id="rId5" Type="http://schemas.openxmlformats.org/officeDocument/2006/relationships/image" Target="../media/image282.png"/><Relationship Id="rId10" Type="http://schemas.openxmlformats.org/officeDocument/2006/relationships/image" Target="../media/image289.png"/><Relationship Id="rId4" Type="http://schemas.openxmlformats.org/officeDocument/2006/relationships/image" Target="../media/image281.jpg"/><Relationship Id="rId9" Type="http://schemas.openxmlformats.org/officeDocument/2006/relationships/image" Target="../media/image7.png"/></Relationships>
</file>

<file path=ppt/slides/_rels/slide133.xml.rels><?xml version="1.0" encoding="UTF-8" standalone="yes"?>
<Relationships xmlns="http://schemas.openxmlformats.org/package/2006/relationships"><Relationship Id="rId8" Type="http://schemas.openxmlformats.org/officeDocument/2006/relationships/image" Target="../media/image285.png"/><Relationship Id="rId3" Type="http://schemas.openxmlformats.org/officeDocument/2006/relationships/image" Target="../media/image1.jpeg"/><Relationship Id="rId7" Type="http://schemas.openxmlformats.org/officeDocument/2006/relationships/image" Target="../media/image284.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283.png"/><Relationship Id="rId11" Type="http://schemas.openxmlformats.org/officeDocument/2006/relationships/image" Target="../media/image290.png"/><Relationship Id="rId5" Type="http://schemas.openxmlformats.org/officeDocument/2006/relationships/image" Target="../media/image282.png"/><Relationship Id="rId10" Type="http://schemas.openxmlformats.org/officeDocument/2006/relationships/image" Target="../media/image289.png"/><Relationship Id="rId4" Type="http://schemas.openxmlformats.org/officeDocument/2006/relationships/image" Target="../media/image281.jpg"/><Relationship Id="rId9" Type="http://schemas.openxmlformats.org/officeDocument/2006/relationships/image" Target="../media/image7.png"/></Relationships>
</file>

<file path=ppt/slides/_rels/slide134.xml.rels><?xml version="1.0" encoding="UTF-8" standalone="yes"?>
<Relationships xmlns="http://schemas.openxmlformats.org/package/2006/relationships"><Relationship Id="rId8" Type="http://schemas.openxmlformats.org/officeDocument/2006/relationships/image" Target="../media/image285.png"/><Relationship Id="rId3" Type="http://schemas.openxmlformats.org/officeDocument/2006/relationships/image" Target="../media/image1.jpeg"/><Relationship Id="rId7" Type="http://schemas.openxmlformats.org/officeDocument/2006/relationships/image" Target="../media/image284.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283.png"/><Relationship Id="rId11" Type="http://schemas.openxmlformats.org/officeDocument/2006/relationships/image" Target="../media/image290.png"/><Relationship Id="rId5" Type="http://schemas.openxmlformats.org/officeDocument/2006/relationships/image" Target="../media/image282.png"/><Relationship Id="rId10" Type="http://schemas.openxmlformats.org/officeDocument/2006/relationships/image" Target="../media/image289.png"/><Relationship Id="rId4" Type="http://schemas.openxmlformats.org/officeDocument/2006/relationships/image" Target="../media/image281.jp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hyperlink" Target="https://www.geeksforgeeks.org/operators-in-cpp/" TargetMode="External"/><Relationship Id="rId5" Type="http://schemas.openxmlformats.org/officeDocument/2006/relationships/image" Target="../media/image25.png"/><Relationship Id="rId1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35.png"/><Relationship Id="rId4" Type="http://schemas.openxmlformats.org/officeDocument/2006/relationships/image" Target="../media/image2.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hyperlink" Target="https://www.geeksforgeeks.org/static-keyword-cp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4.png"/><Relationship Id="rId5" Type="http://schemas.openxmlformats.org/officeDocument/2006/relationships/image" Target="../media/image3.png"/><Relationship Id="rId10" Type="http://schemas.openxmlformats.org/officeDocument/2006/relationships/image" Target="../media/image53.png"/><Relationship Id="rId4" Type="http://schemas.openxmlformats.org/officeDocument/2006/relationships/image" Target="../media/image2.png"/><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7.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61.png"/><Relationship Id="rId5" Type="http://schemas.openxmlformats.org/officeDocument/2006/relationships/image" Target="../media/image3.png"/><Relationship Id="rId10" Type="http://schemas.openxmlformats.org/officeDocument/2006/relationships/image" Target="../media/image57.png"/><Relationship Id="rId4" Type="http://schemas.openxmlformats.org/officeDocument/2006/relationships/image" Target="../media/image2.png"/><Relationship Id="rId9"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7.sv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67.sv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8.png"/></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9.png"/><Relationship Id="rId5" Type="http://schemas.openxmlformats.org/officeDocument/2006/relationships/image" Target="../media/image3.png"/><Relationship Id="rId10" Type="http://schemas.openxmlformats.org/officeDocument/2006/relationships/image" Target="../media/image57.png"/><Relationship Id="rId4" Type="http://schemas.openxmlformats.org/officeDocument/2006/relationships/image" Target="../media/image2.png"/><Relationship Id="rId9"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9.pn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png"/><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7.png"/><Relationship Id="rId4" Type="http://schemas.openxmlformats.org/officeDocument/2006/relationships/image" Target="../media/image84.png"/><Relationship Id="rId9" Type="http://schemas.openxmlformats.org/officeDocument/2006/relationships/image" Target="../media/image89.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0.png"/></Relationships>
</file>

<file path=ppt/slides/_rels/slide4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7.png"/><Relationship Id="rId9"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1.xml"/><Relationship Id="rId5" Type="http://schemas.openxmlformats.org/officeDocument/2006/relationships/image" Target="../media/image3.png"/><Relationship Id="rId10" Type="http://schemas.openxmlformats.org/officeDocument/2006/relationships/diagramLayout" Target="../diagrams/layout1.xml"/><Relationship Id="rId4" Type="http://schemas.openxmlformats.org/officeDocument/2006/relationships/image" Target="../media/image2.png"/><Relationship Id="rId9" Type="http://schemas.openxmlformats.org/officeDocument/2006/relationships/diagramData" Target="../diagrams/data1.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07.png"/><Relationship Id="rId4" Type="http://schemas.openxmlformats.org/officeDocument/2006/relationships/image" Target="../media/image2.png"/><Relationship Id="rId9" Type="http://schemas.openxmlformats.org/officeDocument/2006/relationships/image" Target="../media/image106.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7.png"/><Relationship Id="rId7" Type="http://schemas.openxmlformats.org/officeDocument/2006/relationships/image" Target="../media/image12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2.png"/><Relationship Id="rId5" Type="http://schemas.openxmlformats.org/officeDocument/2006/relationships/image" Target="../media/image3.png"/><Relationship Id="rId10" Type="http://schemas.openxmlformats.org/officeDocument/2006/relationships/image" Target="../media/image131.png"/><Relationship Id="rId4" Type="http://schemas.openxmlformats.org/officeDocument/2006/relationships/image" Target="../media/image2.png"/><Relationship Id="rId9" Type="http://schemas.openxmlformats.org/officeDocument/2006/relationships/image" Target="../media/image130.png"/></Relationships>
</file>

<file path=ppt/slides/_rels/slide5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3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5.png"/><Relationship Id="rId5" Type="http://schemas.openxmlformats.org/officeDocument/2006/relationships/image" Target="../media/image3.png"/><Relationship Id="rId10" Type="http://schemas.openxmlformats.org/officeDocument/2006/relationships/image" Target="../media/image134.png"/><Relationship Id="rId4" Type="http://schemas.openxmlformats.org/officeDocument/2006/relationships/image" Target="../media/image2.png"/><Relationship Id="rId9" Type="http://schemas.openxmlformats.org/officeDocument/2006/relationships/image" Target="../media/image133.png"/></Relationships>
</file>

<file path=ppt/slides/_rels/slide5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8.png"/><Relationship Id="rId5" Type="http://schemas.openxmlformats.org/officeDocument/2006/relationships/image" Target="../media/image3.png"/><Relationship Id="rId10" Type="http://schemas.openxmlformats.org/officeDocument/2006/relationships/image" Target="../media/image137.png"/><Relationship Id="rId4" Type="http://schemas.openxmlformats.org/officeDocument/2006/relationships/image" Target="../media/image2.png"/><Relationship Id="rId9" Type="http://schemas.openxmlformats.org/officeDocument/2006/relationships/image" Target="../media/image133.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2.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2.xml"/><Relationship Id="rId5" Type="http://schemas.openxmlformats.org/officeDocument/2006/relationships/image" Target="../media/image3.png"/><Relationship Id="rId15" Type="http://schemas.openxmlformats.org/officeDocument/2006/relationships/image" Target="../media/image140.png"/><Relationship Id="rId10" Type="http://schemas.openxmlformats.org/officeDocument/2006/relationships/diagramLayout" Target="../diagrams/layout2.xml"/><Relationship Id="rId4" Type="http://schemas.openxmlformats.org/officeDocument/2006/relationships/image" Target="../media/image2.png"/><Relationship Id="rId9" Type="http://schemas.openxmlformats.org/officeDocument/2006/relationships/diagramData" Target="../diagrams/data2.xml"/><Relationship Id="rId14" Type="http://schemas.openxmlformats.org/officeDocument/2006/relationships/image" Target="../media/image139.png"/></Relationships>
</file>

<file path=ppt/slides/_rels/slide6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3.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3.xml"/><Relationship Id="rId5" Type="http://schemas.openxmlformats.org/officeDocument/2006/relationships/image" Target="../media/image3.png"/><Relationship Id="rId10" Type="http://schemas.openxmlformats.org/officeDocument/2006/relationships/diagramLayout" Target="../diagrams/layout3.xml"/><Relationship Id="rId4" Type="http://schemas.openxmlformats.org/officeDocument/2006/relationships/image" Target="../media/image2.png"/><Relationship Id="rId9" Type="http://schemas.openxmlformats.org/officeDocument/2006/relationships/diagramData" Target="../diagrams/data3.xml"/><Relationship Id="rId14" Type="http://schemas.openxmlformats.org/officeDocument/2006/relationships/image" Target="../media/image141.png"/></Relationships>
</file>

<file path=ppt/slides/_rels/slide6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44.png"/><Relationship Id="rId5" Type="http://schemas.openxmlformats.org/officeDocument/2006/relationships/image" Target="../media/image3.png"/><Relationship Id="rId10" Type="http://schemas.openxmlformats.org/officeDocument/2006/relationships/image" Target="../media/image143.png"/><Relationship Id="rId4" Type="http://schemas.openxmlformats.org/officeDocument/2006/relationships/image" Target="../media/image2.png"/><Relationship Id="rId9" Type="http://schemas.openxmlformats.org/officeDocument/2006/relationships/image" Target="../media/image142.png"/></Relationships>
</file>

<file path=ppt/slides/_rels/slide6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47.png"/><Relationship Id="rId5" Type="http://schemas.openxmlformats.org/officeDocument/2006/relationships/image" Target="../media/image3.png"/><Relationship Id="rId10" Type="http://schemas.openxmlformats.org/officeDocument/2006/relationships/image" Target="../media/image146.png"/><Relationship Id="rId4" Type="http://schemas.openxmlformats.org/officeDocument/2006/relationships/image" Target="../media/image2.png"/><Relationship Id="rId9" Type="http://schemas.openxmlformats.org/officeDocument/2006/relationships/image" Target="../media/image145.png"/></Relationships>
</file>

<file path=ppt/slides/_rels/slide6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49.png"/></Relationships>
</file>

<file path=ppt/slides/_rels/slide6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1.png"/><Relationship Id="rId4" Type="http://schemas.openxmlformats.org/officeDocument/2006/relationships/image" Target="../media/image2.png"/><Relationship Id="rId9" Type="http://schemas.openxmlformats.org/officeDocument/2006/relationships/image" Target="../media/image150.png"/></Relationships>
</file>

<file path=ppt/slides/_rels/slide6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54.png"/><Relationship Id="rId5" Type="http://schemas.openxmlformats.org/officeDocument/2006/relationships/image" Target="../media/image3.png"/><Relationship Id="rId10" Type="http://schemas.openxmlformats.org/officeDocument/2006/relationships/image" Target="../media/image153.png"/><Relationship Id="rId4" Type="http://schemas.openxmlformats.org/officeDocument/2006/relationships/image" Target="../media/image2.png"/><Relationship Id="rId9" Type="http://schemas.openxmlformats.org/officeDocument/2006/relationships/image" Target="../media/image152.png"/></Relationships>
</file>

<file path=ppt/slides/_rels/slide6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57.png"/><Relationship Id="rId5" Type="http://schemas.openxmlformats.org/officeDocument/2006/relationships/image" Target="../media/image3.png"/><Relationship Id="rId10" Type="http://schemas.openxmlformats.org/officeDocument/2006/relationships/image" Target="../media/image156.png"/><Relationship Id="rId4" Type="http://schemas.openxmlformats.org/officeDocument/2006/relationships/image" Target="../media/image2.png"/><Relationship Id="rId9" Type="http://schemas.openxmlformats.org/officeDocument/2006/relationships/image" Target="../media/image155.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6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60.png"/><Relationship Id="rId7"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63.png"/><Relationship Id="rId11" Type="http://schemas.openxmlformats.org/officeDocument/2006/relationships/image" Target="../media/image166.png"/><Relationship Id="rId5" Type="http://schemas.openxmlformats.org/officeDocument/2006/relationships/image" Target="../media/image162.png"/><Relationship Id="rId10" Type="http://schemas.openxmlformats.org/officeDocument/2006/relationships/image" Target="../media/image165.png"/><Relationship Id="rId4" Type="http://schemas.openxmlformats.org/officeDocument/2006/relationships/image" Target="../media/image161.png"/><Relationship Id="rId9" Type="http://schemas.openxmlformats.org/officeDocument/2006/relationships/image" Target="../media/image164.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sv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7.png"/></Relationships>
</file>

<file path=ppt/slides/_rels/slide70.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7.png"/><Relationship Id="rId7" Type="http://schemas.openxmlformats.org/officeDocument/2006/relationships/image" Target="../media/image156.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69.png"/><Relationship Id="rId4" Type="http://schemas.openxmlformats.org/officeDocument/2006/relationships/image" Target="../media/image168.pn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5.png"/><Relationship Id="rId4" Type="http://schemas.openxmlformats.org/officeDocument/2006/relationships/image" Target="../media/image2.png"/><Relationship Id="rId9" Type="http://schemas.openxmlformats.org/officeDocument/2006/relationships/image" Target="../media/image171.png"/></Relationships>
</file>

<file path=ppt/slides/_rels/slide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74.png"/><Relationship Id="rId4" Type="http://schemas.openxmlformats.org/officeDocument/2006/relationships/image" Target="../media/image173.png"/></Relationships>
</file>

<file path=ppt/slides/_rels/slide7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7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81.png"/></Relationships>
</file>

<file path=ppt/slides/_rels/slide7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5.png"/><Relationship Id="rId4" Type="http://schemas.openxmlformats.org/officeDocument/2006/relationships/image" Target="../media/image2.png"/><Relationship Id="rId9" Type="http://schemas.openxmlformats.org/officeDocument/2006/relationships/image" Target="../media/image171.png"/></Relationships>
</file>

<file path=ppt/slides/_rels/slide7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84.png"/><Relationship Id="rId5" Type="http://schemas.openxmlformats.org/officeDocument/2006/relationships/image" Target="../media/image3.png"/><Relationship Id="rId10" Type="http://schemas.openxmlformats.org/officeDocument/2006/relationships/image" Target="../media/image183.png"/><Relationship Id="rId4" Type="http://schemas.openxmlformats.org/officeDocument/2006/relationships/image" Target="../media/image2.png"/><Relationship Id="rId9" Type="http://schemas.openxmlformats.org/officeDocument/2006/relationships/image" Target="../media/image182.png"/></Relationships>
</file>

<file path=ppt/slides/_rels/slide7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 Id="rId9" Type="http://schemas.openxmlformats.org/officeDocument/2006/relationships/image" Target="../media/image190.png"/></Relationships>
</file>

<file path=ppt/slides/_rels/slide79.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97.png"/><Relationship Id="rId5" Type="http://schemas.openxmlformats.org/officeDocument/2006/relationships/image" Target="../media/image3.png"/><Relationship Id="rId10" Type="http://schemas.openxmlformats.org/officeDocument/2006/relationships/image" Target="../media/image182.png"/><Relationship Id="rId4" Type="http://schemas.openxmlformats.org/officeDocument/2006/relationships/image" Target="../media/image2.png"/><Relationship Id="rId9" Type="http://schemas.openxmlformats.org/officeDocument/2006/relationships/image" Target="../media/image196.png"/></Relationships>
</file>

<file path=ppt/slides/_rels/slide8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02.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201.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00.png"/><Relationship Id="rId5" Type="http://schemas.openxmlformats.org/officeDocument/2006/relationships/image" Target="../media/image3.png"/><Relationship Id="rId10" Type="http://schemas.openxmlformats.org/officeDocument/2006/relationships/image" Target="../media/image199.png"/><Relationship Id="rId4" Type="http://schemas.openxmlformats.org/officeDocument/2006/relationships/image" Target="../media/image2.png"/><Relationship Id="rId9" Type="http://schemas.openxmlformats.org/officeDocument/2006/relationships/image" Target="../media/image198.png"/><Relationship Id="rId14" Type="http://schemas.openxmlformats.org/officeDocument/2006/relationships/image" Target="../media/image203.png"/></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85.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7.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86.xml.rels><?xml version="1.0" encoding="UTF-8" standalone="yes"?>
<Relationships xmlns="http://schemas.openxmlformats.org/package/2006/relationships"><Relationship Id="rId3" Type="http://schemas.openxmlformats.org/officeDocument/2006/relationships/image" Target="../media/image208.png"/><Relationship Id="rId7" Type="http://schemas.openxmlformats.org/officeDocument/2006/relationships/image" Target="../media/image7.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87.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12.png"/><Relationship Id="rId7" Type="http://schemas.openxmlformats.org/officeDocument/2006/relationships/image" Target="../media/image215.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14.png"/><Relationship Id="rId4" Type="http://schemas.openxmlformats.org/officeDocument/2006/relationships/image" Target="../media/image213.png"/></Relationships>
</file>

<file path=ppt/slides/_rels/slide8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18.png"/><Relationship Id="rId4" Type="http://schemas.openxmlformats.org/officeDocument/2006/relationships/image" Target="../media/image217.png"/></Relationships>
</file>

<file path=ppt/slides/_rels/slide89.xml.rels><?xml version="1.0" encoding="UTF-8" standalone="yes"?>
<Relationships xmlns="http://schemas.openxmlformats.org/package/2006/relationships"><Relationship Id="rId8" Type="http://schemas.openxmlformats.org/officeDocument/2006/relationships/hyperlink" Target="https://www.geeksforgeeks.org/sizeof-operator-c/" TargetMode="External"/><Relationship Id="rId3" Type="http://schemas.openxmlformats.org/officeDocument/2006/relationships/image" Target="../media/image7.png"/><Relationship Id="rId7" Type="http://schemas.openxmlformats.org/officeDocument/2006/relationships/hyperlink" Target="https://www.geeksforgeeks.org/cpp-pointers/"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hyperlink" Target="https://www.geeksforgeeks.org/c-pointers/" TargetMode="External"/><Relationship Id="rId5" Type="http://schemas.openxmlformats.org/officeDocument/2006/relationships/hyperlink" Target="https://www.geeksforgeeks.org/access-modifiers-in-c/" TargetMode="External"/><Relationship Id="rId4" Type="http://schemas.openxmlformats.org/officeDocument/2006/relationships/hyperlink" Target="https://www.geeksforgeeks.org/constructors-c/"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20.png"/><Relationship Id="rId4" Type="http://schemas.openxmlformats.org/officeDocument/2006/relationships/image" Target="../media/image219.png"/></Relationships>
</file>

<file path=ppt/slides/_rels/slide9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23.png"/><Relationship Id="rId5" Type="http://schemas.openxmlformats.org/officeDocument/2006/relationships/image" Target="../media/image3.png"/><Relationship Id="rId10" Type="http://schemas.openxmlformats.org/officeDocument/2006/relationships/image" Target="../media/image222.png"/><Relationship Id="rId4" Type="http://schemas.openxmlformats.org/officeDocument/2006/relationships/image" Target="../media/image2.png"/><Relationship Id="rId9" Type="http://schemas.openxmlformats.org/officeDocument/2006/relationships/image" Target="../media/image221.png"/></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7.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9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30.png"/><Relationship Id="rId5" Type="http://schemas.openxmlformats.org/officeDocument/2006/relationships/image" Target="../media/image3.png"/><Relationship Id="rId10" Type="http://schemas.openxmlformats.org/officeDocument/2006/relationships/image" Target="../media/image229.png"/><Relationship Id="rId4" Type="http://schemas.openxmlformats.org/officeDocument/2006/relationships/image" Target="../media/image2.png"/><Relationship Id="rId9" Type="http://schemas.openxmlformats.org/officeDocument/2006/relationships/image" Target="../media/image221.png"/></Relationships>
</file>

<file path=ppt/slides/_rels/slide9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9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238.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37.png"/><Relationship Id="rId5" Type="http://schemas.openxmlformats.org/officeDocument/2006/relationships/image" Target="../media/image3.png"/><Relationship Id="rId10" Type="http://schemas.openxmlformats.org/officeDocument/2006/relationships/image" Target="../media/image236.png"/><Relationship Id="rId4" Type="http://schemas.openxmlformats.org/officeDocument/2006/relationships/image" Target="../media/image2.png"/><Relationship Id="rId9" Type="http://schemas.openxmlformats.org/officeDocument/2006/relationships/image" Target="../media/image221.png"/></Relationships>
</file>

<file path=ppt/slides/_rels/slide9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405242" y="78880"/>
            <a:ext cx="8690444" cy="1325563"/>
          </a:xfrm>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scene3d>
              <a:camera prst="orthographicFront"/>
              <a:lightRig rig="harsh" dir="t"/>
            </a:scene3d>
            <a:sp3d prstMaterial="matte">
              <a:contourClr>
                <a:schemeClr val="bg1">
                  <a:lumMod val="65000"/>
                </a:schemeClr>
              </a:contourClr>
            </a:sp3d>
          </a:bodyPr>
          <a:lstStyle/>
          <a:p>
            <a:pPr fontAlgn="base"/>
            <a:r>
              <a:rPr lang="en-US" sz="48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Master C++ Programming</a:t>
            </a:r>
            <a:endParaRPr lang="en-IN"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598842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800" b="1" dirty="0">
                <a:latin typeface="Arial Black" panose="020B0A04020102020204" pitchFamily="34" charset="0"/>
              </a:rPr>
              <a:t>By</a:t>
            </a:r>
            <a:r>
              <a:rPr lang="en-US" sz="2800" b="1" dirty="0">
                <a:solidFill>
                  <a:schemeClr val="accent2"/>
                </a:solidFill>
                <a:latin typeface="Arial Black" panose="020B0A04020102020204" pitchFamily="34" charset="0"/>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Lightbox">
            <a:extLst>
              <a:ext uri="{FF2B5EF4-FFF2-40B4-BE49-F238E27FC236}">
                <a16:creationId xmlns:a16="http://schemas.microsoft.com/office/drawing/2014/main" id="{C50703D6-EC7B-9ADF-3082-EB1B59AAA8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62" y="2381919"/>
            <a:ext cx="6080208" cy="3295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Rounded Corners 21">
            <a:extLst>
              <a:ext uri="{FF2B5EF4-FFF2-40B4-BE49-F238E27FC236}">
                <a16:creationId xmlns:a16="http://schemas.microsoft.com/office/drawing/2014/main" id="{BA365313-BB65-06EB-962B-97768B24C7E0}"/>
              </a:ext>
            </a:extLst>
          </p:cNvPr>
          <p:cNvSpPr/>
          <p:nvPr/>
        </p:nvSpPr>
        <p:spPr>
          <a:xfrm>
            <a:off x="1596132" y="5672488"/>
            <a:ext cx="4800421" cy="624957"/>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23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cs typeface="Arial" panose="020B0604020202020204" pitchFamily="34" charset="0"/>
              </a:rPr>
              <a:t>Complete C++ Programming</a:t>
            </a:r>
          </a:p>
        </p:txBody>
      </p:sp>
      <p:pic>
        <p:nvPicPr>
          <p:cNvPr id="32" name="Picture 31">
            <a:extLst>
              <a:ext uri="{FF2B5EF4-FFF2-40B4-BE49-F238E27FC236}">
                <a16:creationId xmlns:a16="http://schemas.microsoft.com/office/drawing/2014/main" id="{C268D9AB-5F9D-E70E-AE8E-1BE7731F28E0}"/>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D0A1C8B-C41D-CCE7-11F1-45BF2C226D24}"/>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1E1648C6-6314-4B87-CEC8-0FB483BA3B97}"/>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Rounded Corners 8">
            <a:extLst>
              <a:ext uri="{FF2B5EF4-FFF2-40B4-BE49-F238E27FC236}">
                <a16:creationId xmlns:a16="http://schemas.microsoft.com/office/drawing/2014/main" id="{A448E222-B7D3-0308-0482-F6B47B12DF2A}"/>
              </a:ext>
            </a:extLst>
          </p:cNvPr>
          <p:cNvSpPr/>
          <p:nvPr/>
        </p:nvSpPr>
        <p:spPr>
          <a:xfrm>
            <a:off x="405241" y="268935"/>
            <a:ext cx="8690445" cy="136624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extBox 9">
            <a:extLst>
              <a:ext uri="{FF2B5EF4-FFF2-40B4-BE49-F238E27FC236}">
                <a16:creationId xmlns:a16="http://schemas.microsoft.com/office/drawing/2014/main" id="{45501009-124E-D760-46E1-4C4C00F455AF}"/>
              </a:ext>
            </a:extLst>
          </p:cNvPr>
          <p:cNvSpPr txBox="1"/>
          <p:nvPr/>
        </p:nvSpPr>
        <p:spPr>
          <a:xfrm>
            <a:off x="1255531" y="933447"/>
            <a:ext cx="4840469" cy="769441"/>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en-US" sz="4400" b="1" dirty="0">
                <a:ln/>
                <a:solidFill>
                  <a:schemeClr val="accent3"/>
                </a:solidFill>
                <a:latin typeface="Arial Black" panose="020B0A04020102020204" pitchFamily="34" charset="0"/>
              </a:rPr>
              <a:t>With Examples</a:t>
            </a:r>
            <a:endParaRPr lang="en-US" sz="4400" b="1" dirty="0">
              <a:ln/>
              <a:solidFill>
                <a:schemeClr val="accent3"/>
              </a:solidFill>
            </a:endParaRPr>
          </a:p>
        </p:txBody>
      </p:sp>
    </p:spTree>
    <p:extLst>
      <p:ext uri="{BB962C8B-B14F-4D97-AF65-F5344CB8AC3E}">
        <p14:creationId xmlns:p14="http://schemas.microsoft.com/office/powerpoint/2010/main" val="2755911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A5133D-A767-7D8F-CE67-0B3EAE814C44}"/>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dirty="0">
                <a:latin typeface="Arial Black" panose="020B0A04020102020204" pitchFamily="34" charset="0"/>
              </a:rPr>
              <a:t>Compiler </a:t>
            </a:r>
            <a:r>
              <a:rPr lang="en-US" sz="4800" dirty="0">
                <a:solidFill>
                  <a:schemeClr val="accent6"/>
                </a:solidFill>
                <a:latin typeface="Arial Black" panose="020B0A04020102020204" pitchFamily="34" charset="0"/>
              </a:rPr>
              <a:t>Vs</a:t>
            </a:r>
            <a:r>
              <a:rPr lang="en-US" sz="4800" dirty="0">
                <a:latin typeface="Arial Black" panose="020B0A04020102020204" pitchFamily="34" charset="0"/>
              </a:rPr>
              <a:t> Interpreter</a:t>
            </a:r>
          </a:p>
        </p:txBody>
      </p:sp>
      <p:sp>
        <p:nvSpPr>
          <p:cNvPr id="1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55E25C-20D4-3A27-4AC9-81DD87716DC0}"/>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marL="114300" indent="-342900">
              <a:lnSpc>
                <a:spcPct val="90000"/>
              </a:lnSpc>
              <a:spcAft>
                <a:spcPts val="600"/>
              </a:spcAft>
              <a:buFont typeface="Wingdings" panose="05000000000000000000" pitchFamily="2" charset="2"/>
              <a:buChar char="Ø"/>
            </a:pPr>
            <a:r>
              <a:rPr lang="en-US" sz="2000" b="0" i="0" dirty="0">
                <a:effectLst/>
              </a:rPr>
              <a:t>Interpreters &amp; Compilers convert the Source Code (HLL) to Machine Code (understandable by Computer)</a:t>
            </a:r>
            <a:endParaRPr lang="en-US" sz="2000" dirty="0"/>
          </a:p>
        </p:txBody>
      </p:sp>
      <p:pic>
        <p:nvPicPr>
          <p:cNvPr id="4" name="Content Placeholder 3">
            <a:extLst>
              <a:ext uri="{FF2B5EF4-FFF2-40B4-BE49-F238E27FC236}">
                <a16:creationId xmlns:a16="http://schemas.microsoft.com/office/drawing/2014/main" id="{C214865C-B202-E57A-01DB-B401CA7C6E5B}"/>
              </a:ext>
            </a:extLst>
          </p:cNvPr>
          <p:cNvPicPr>
            <a:picLocks noGrp="1" noChangeAspect="1"/>
          </p:cNvPicPr>
          <p:nvPr>
            <p:ph idx="1"/>
          </p:nvPr>
        </p:nvPicPr>
        <p:blipFill>
          <a:blip r:embed="rId2"/>
          <a:stretch>
            <a:fillRect/>
          </a:stretch>
        </p:blipFill>
        <p:spPr>
          <a:xfrm>
            <a:off x="696467" y="3608764"/>
            <a:ext cx="4844795" cy="1600336"/>
          </a:xfrm>
          <a:prstGeom prst="rect">
            <a:avLst/>
          </a:prstGeom>
        </p:spPr>
      </p:pic>
      <p:pic>
        <p:nvPicPr>
          <p:cNvPr id="7" name="Picture 6">
            <a:extLst>
              <a:ext uri="{FF2B5EF4-FFF2-40B4-BE49-F238E27FC236}">
                <a16:creationId xmlns:a16="http://schemas.microsoft.com/office/drawing/2014/main" id="{A5266115-30E3-4D83-4EAA-2050CF92ACA7}"/>
              </a:ext>
            </a:extLst>
          </p:cNvPr>
          <p:cNvPicPr>
            <a:picLocks noChangeAspect="1"/>
          </p:cNvPicPr>
          <p:nvPr/>
        </p:nvPicPr>
        <p:blipFill>
          <a:blip r:embed="rId3"/>
          <a:stretch>
            <a:fillRect/>
          </a:stretch>
        </p:blipFill>
        <p:spPr>
          <a:xfrm>
            <a:off x="5943600" y="2019300"/>
            <a:ext cx="5254523" cy="4229100"/>
          </a:xfrm>
          <a:prstGeom prst="rect">
            <a:avLst/>
          </a:prstGeom>
        </p:spPr>
      </p:pic>
      <p:pic>
        <p:nvPicPr>
          <p:cNvPr id="3" name="Picture 2">
            <a:extLst>
              <a:ext uri="{FF2B5EF4-FFF2-40B4-BE49-F238E27FC236}">
                <a16:creationId xmlns:a16="http://schemas.microsoft.com/office/drawing/2014/main" id="{EA3009A5-713F-73AF-F916-F0558069E75B}"/>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017037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40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 </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BAA6037-F1B9-E61C-C80F-11556C29927B}"/>
              </a:ext>
            </a:extLst>
          </p:cNvPr>
          <p:cNvPicPr>
            <a:picLocks noChangeAspect="1"/>
          </p:cNvPicPr>
          <p:nvPr/>
        </p:nvPicPr>
        <p:blipFill>
          <a:blip r:embed="rId10"/>
          <a:stretch>
            <a:fillRect/>
          </a:stretch>
        </p:blipFill>
        <p:spPr>
          <a:xfrm>
            <a:off x="1125044" y="1908435"/>
            <a:ext cx="4771103" cy="3077989"/>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Tree>
    <p:extLst>
      <p:ext uri="{BB962C8B-B14F-4D97-AF65-F5344CB8AC3E}">
        <p14:creationId xmlns:p14="http://schemas.microsoft.com/office/powerpoint/2010/main" val="27707100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166961-E721-DBED-FD20-A2879AE54223}"/>
              </a:ext>
            </a:extLst>
          </p:cNvPr>
          <p:cNvSpPr txBox="1"/>
          <p:nvPr/>
        </p:nvSpPr>
        <p:spPr>
          <a:xfrm>
            <a:off x="672353" y="1785308"/>
            <a:ext cx="7360023" cy="4616648"/>
          </a:xfrm>
          <a:prstGeom prst="rect">
            <a:avLst/>
          </a:prstGeom>
          <a:solidFill>
            <a:schemeClr val="bg2"/>
          </a:solidFill>
        </p:spPr>
        <p:txBody>
          <a:bodyPr wrap="square">
            <a:spAutoFit/>
          </a:bodyPr>
          <a:lstStyle/>
          <a:p>
            <a:pPr marL="285750" indent="-285750">
              <a:buFont typeface="Wingdings" panose="05000000000000000000" pitchFamily="2" charset="2"/>
              <a:buChar char="Ø"/>
            </a:pPr>
            <a:r>
              <a:rPr lang="en-US" b="1" dirty="0">
                <a:solidFill>
                  <a:schemeClr val="accent2"/>
                </a:solidFill>
              </a:rPr>
              <a:t>Text Segment:</a:t>
            </a:r>
          </a:p>
          <a:p>
            <a:pPr marL="685800" lvl="1" indent="-228600">
              <a:buFont typeface="+mj-lt"/>
              <a:buAutoNum type="arabicPeriod"/>
            </a:pPr>
            <a:r>
              <a:rPr lang="en-US" sz="1200" dirty="0"/>
              <a:t>known as a </a:t>
            </a:r>
            <a:r>
              <a:rPr lang="en-US" sz="1200" b="1" dirty="0"/>
              <a:t>code segment</a:t>
            </a:r>
            <a:r>
              <a:rPr lang="en-US" sz="1200" dirty="0"/>
              <a:t>, is one of the sections of a program in an object file or in memory, which contains executable instructions.</a:t>
            </a:r>
          </a:p>
          <a:p>
            <a:pPr marL="685800" lvl="1" indent="-228600">
              <a:buFont typeface="+mj-lt"/>
              <a:buAutoNum type="arabicPeriod"/>
            </a:pPr>
            <a:r>
              <a:rPr lang="en-US" sz="1200" b="1" dirty="0"/>
              <a:t>Placed below the heap or stack </a:t>
            </a:r>
            <a:r>
              <a:rPr lang="en-US" sz="1200" dirty="0"/>
              <a:t>to prevent heaps and stack overflows from overwriting it.</a:t>
            </a:r>
          </a:p>
          <a:p>
            <a:pPr marL="685800" lvl="1" indent="-228600">
              <a:buFont typeface="+mj-lt"/>
              <a:buAutoNum type="arabicPeriod"/>
            </a:pPr>
            <a:r>
              <a:rPr lang="en-US" sz="1200" b="1" dirty="0"/>
              <a:t>Sharable</a:t>
            </a:r>
            <a:r>
              <a:rPr lang="en-US" sz="1200" dirty="0"/>
              <a:t> so that only a single copy needs to be in memory for frequently executed programs, such as text editors, the C/C++ compiler, the shells, and so on. </a:t>
            </a:r>
          </a:p>
          <a:p>
            <a:pPr marL="685800" lvl="1" indent="-228600">
              <a:buFont typeface="+mj-lt"/>
              <a:buAutoNum type="arabicPeriod"/>
            </a:pPr>
            <a:r>
              <a:rPr lang="en-US" sz="1200" b="1" dirty="0"/>
              <a:t>Read-only</a:t>
            </a:r>
            <a:r>
              <a:rPr lang="en-US" sz="1200" dirty="0"/>
              <a:t>, to prevent a program from accidentally modifying its instructions.</a:t>
            </a:r>
          </a:p>
          <a:p>
            <a:pPr lvl="1"/>
            <a:endParaRPr lang="en-US" sz="1200" dirty="0"/>
          </a:p>
          <a:p>
            <a:pPr marL="285750" indent="-285750">
              <a:buFont typeface="Wingdings" panose="05000000000000000000" pitchFamily="2" charset="2"/>
              <a:buChar char="Ø"/>
            </a:pPr>
            <a:r>
              <a:rPr lang="en-US" b="1" dirty="0">
                <a:solidFill>
                  <a:schemeClr val="accent2"/>
                </a:solidFill>
              </a:rPr>
              <a:t>Initialized Data Segment: </a:t>
            </a:r>
          </a:p>
          <a:p>
            <a:pPr marL="685800" lvl="1" indent="-228600">
              <a:buFont typeface="+mj-lt"/>
              <a:buAutoNum type="arabicPeriod"/>
            </a:pPr>
            <a:r>
              <a:rPr lang="en-US" sz="1200" dirty="0"/>
              <a:t>contains the </a:t>
            </a:r>
            <a:r>
              <a:rPr lang="en-US" sz="1200" b="1" dirty="0"/>
              <a:t>global</a:t>
            </a:r>
            <a:r>
              <a:rPr lang="en-US" sz="1200" dirty="0"/>
              <a:t> variables and </a:t>
            </a:r>
            <a:r>
              <a:rPr lang="en-US" sz="1200" b="1" dirty="0"/>
              <a:t>static</a:t>
            </a:r>
            <a:r>
              <a:rPr lang="en-US" sz="1200" dirty="0"/>
              <a:t> variables that are initialized by the programmer.</a:t>
            </a:r>
          </a:p>
          <a:p>
            <a:pPr marL="685800" lvl="1" indent="-228600">
              <a:buFont typeface="+mj-lt"/>
              <a:buAutoNum type="arabicPeriod"/>
            </a:pPr>
            <a:r>
              <a:rPr lang="en-US" sz="1200" dirty="0"/>
              <a:t>not read-only, since the values of the variables can be altered at run time.</a:t>
            </a:r>
          </a:p>
          <a:p>
            <a:pPr marL="685800" lvl="1" indent="-228600">
              <a:buFont typeface="+mj-lt"/>
              <a:buAutoNum type="arabicPeriod"/>
            </a:pPr>
            <a:r>
              <a:rPr lang="en-US" sz="1200" dirty="0"/>
              <a:t>It can be further classified into the initialized read-only area and the initialized read-write area.</a:t>
            </a:r>
          </a:p>
          <a:p>
            <a:pPr marL="1143000" lvl="2" indent="-228600">
              <a:buFont typeface="+mj-lt"/>
              <a:buAutoNum type="arabicPeriod"/>
            </a:pPr>
            <a:r>
              <a:rPr lang="en-US" sz="1200" dirty="0"/>
              <a:t>global char s[] = “hello world” and global int debug=1  </a:t>
            </a:r>
            <a:r>
              <a:rPr lang="en-US" sz="1200" dirty="0">
                <a:sym typeface="Wingdings" panose="05000000000000000000" pitchFamily="2" charset="2"/>
              </a:rPr>
              <a:t> </a:t>
            </a:r>
            <a:r>
              <a:rPr lang="en-US" sz="1200" dirty="0"/>
              <a:t>initialized read-write area. </a:t>
            </a:r>
          </a:p>
          <a:p>
            <a:pPr marL="1143000" lvl="2" indent="-228600">
              <a:buFont typeface="+mj-lt"/>
              <a:buAutoNum type="arabicPeriod"/>
            </a:pPr>
            <a:r>
              <a:rPr lang="en-US" sz="1200" dirty="0"/>
              <a:t>global const char* str = “hello world” makes the string literal “hello world” to be stored in the initialized read-only area and the character pointer variable str in the initialized read-write area.</a:t>
            </a:r>
          </a:p>
          <a:p>
            <a:pPr lvl="2"/>
            <a:r>
              <a:rPr lang="en-US" sz="1200" dirty="0"/>
              <a:t>Ex: static int var = 10 and global int var = 10 will be stored in data segment</a:t>
            </a:r>
          </a:p>
          <a:p>
            <a:pPr lvl="1"/>
            <a:endParaRPr lang="en-US" sz="1200" dirty="0"/>
          </a:p>
          <a:p>
            <a:pPr marL="285750" indent="-285750">
              <a:buFont typeface="Wingdings" panose="05000000000000000000" pitchFamily="2" charset="2"/>
              <a:buChar char="Ø"/>
            </a:pPr>
            <a:r>
              <a:rPr lang="en-US" b="1" dirty="0">
                <a:solidFill>
                  <a:schemeClr val="accent2"/>
                </a:solidFill>
              </a:rPr>
              <a:t>Uninitialized Data Segment: </a:t>
            </a:r>
          </a:p>
          <a:p>
            <a:pPr marL="685800" lvl="1" indent="-228600">
              <a:buFont typeface="+mj-lt"/>
              <a:buAutoNum type="arabicPeriod"/>
            </a:pPr>
            <a:r>
              <a:rPr lang="en-US" sz="1200" dirty="0"/>
              <a:t>often called the “BSS” segment </a:t>
            </a:r>
            <a:r>
              <a:rPr lang="en-US" sz="1200" dirty="0">
                <a:sym typeface="Wingdings" panose="05000000000000000000" pitchFamily="2" charset="2"/>
              </a:rPr>
              <a:t> </a:t>
            </a:r>
            <a:r>
              <a:rPr lang="en-US" sz="1200" dirty="0"/>
              <a:t>“Block Started by Symbol.” </a:t>
            </a:r>
          </a:p>
          <a:p>
            <a:pPr marL="685800" lvl="1" indent="-228600">
              <a:buFont typeface="+mj-lt"/>
              <a:buAutoNum type="arabicPeriod"/>
            </a:pPr>
            <a:r>
              <a:rPr lang="en-US" sz="1200" dirty="0"/>
              <a:t>Data in this segment is initialized by the kernel to arithmetic 0, which do not have explicit initialization in source code.</a:t>
            </a:r>
          </a:p>
          <a:p>
            <a:pPr lvl="2"/>
            <a:r>
              <a:rPr lang="en-US" sz="1200" dirty="0"/>
              <a:t>Ex. Global static int var and global int var1; would be contained in the BSS segment.</a:t>
            </a:r>
          </a:p>
          <a:p>
            <a:endParaRPr lang="en-US" sz="1200" dirty="0"/>
          </a:p>
        </p:txBody>
      </p:sp>
      <p:pic>
        <p:nvPicPr>
          <p:cNvPr id="17" name="Picture 16">
            <a:extLst>
              <a:ext uri="{FF2B5EF4-FFF2-40B4-BE49-F238E27FC236}">
                <a16:creationId xmlns:a16="http://schemas.microsoft.com/office/drawing/2014/main" id="{31F7ABD6-D2B1-ABF4-1402-8765C1F1B902}"/>
              </a:ext>
            </a:extLst>
          </p:cNvPr>
          <p:cNvPicPr>
            <a:picLocks noChangeAspect="1"/>
          </p:cNvPicPr>
          <p:nvPr/>
        </p:nvPicPr>
        <p:blipFill>
          <a:blip r:embed="rId3"/>
          <a:stretch>
            <a:fillRect/>
          </a:stretch>
        </p:blipFill>
        <p:spPr>
          <a:xfrm>
            <a:off x="8021865" y="1902951"/>
            <a:ext cx="3490587" cy="2628993"/>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B8F699AF-FED5-6892-007D-8625DED6759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708299C8-1022-E38B-BF69-94F4C7DB45F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2CEDE86D-1BDE-D511-B24E-FB0578B594F5}"/>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Title 1">
            <a:extLst>
              <a:ext uri="{FF2B5EF4-FFF2-40B4-BE49-F238E27FC236}">
                <a16:creationId xmlns:a16="http://schemas.microsoft.com/office/drawing/2014/main" id="{75313903-FABD-B637-487B-89B19BDC49A4}"/>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Heap, Stack, Text, Data(Initialized &amp; Uninitialized) Segments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13970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166961-E721-DBED-FD20-A2879AE54223}"/>
              </a:ext>
            </a:extLst>
          </p:cNvPr>
          <p:cNvSpPr txBox="1"/>
          <p:nvPr/>
        </p:nvSpPr>
        <p:spPr>
          <a:xfrm>
            <a:off x="667513" y="1816245"/>
            <a:ext cx="7364864" cy="2862322"/>
          </a:xfrm>
          <a:prstGeom prst="rect">
            <a:avLst/>
          </a:prstGeom>
          <a:solidFill>
            <a:schemeClr val="bg2"/>
          </a:solidFill>
        </p:spPr>
        <p:txBody>
          <a:bodyPr wrap="square">
            <a:spAutoFit/>
          </a:bodyPr>
          <a:lstStyle/>
          <a:p>
            <a:pPr marL="285750" indent="-285750">
              <a:buFont typeface="Wingdings" panose="05000000000000000000" pitchFamily="2" charset="2"/>
              <a:buChar char="Ø"/>
            </a:pPr>
            <a:r>
              <a:rPr lang="en-US" b="1" dirty="0">
                <a:solidFill>
                  <a:schemeClr val="accent2"/>
                </a:solidFill>
              </a:rPr>
              <a:t>Stack:</a:t>
            </a:r>
          </a:p>
          <a:p>
            <a:pPr marL="628650" lvl="1" indent="-171450">
              <a:buFont typeface="Wingdings" panose="05000000000000000000" pitchFamily="2" charset="2"/>
              <a:buChar char="§"/>
            </a:pPr>
            <a:r>
              <a:rPr lang="en-US" sz="1200" dirty="0"/>
              <a:t>The stack area traditionally adjoined the heap area and grew in the opposite direction.</a:t>
            </a:r>
          </a:p>
          <a:p>
            <a:pPr marL="628650" lvl="1" indent="-171450">
              <a:buFont typeface="Wingdings" panose="05000000000000000000" pitchFamily="2" charset="2"/>
              <a:buChar char="§"/>
            </a:pPr>
            <a:r>
              <a:rPr lang="en-US" sz="1200" dirty="0"/>
              <a:t>when the stack pointer met the heap pointer, free memory was exhausted. (With modern large address spaces and virtual memory techniques they may be placed almost anywhere, but they still typically grow in opposite directions.)</a:t>
            </a:r>
          </a:p>
          <a:p>
            <a:pPr marL="628650" lvl="1" indent="-171450">
              <a:buFont typeface="Wingdings" panose="05000000000000000000" pitchFamily="2" charset="2"/>
              <a:buChar char="§"/>
            </a:pPr>
            <a:r>
              <a:rPr lang="en-US" sz="1200" dirty="0"/>
              <a:t>The stack area contains the program stack, a LIFO structure.</a:t>
            </a:r>
          </a:p>
          <a:p>
            <a:pPr marL="628650" lvl="1" indent="-171450">
              <a:buFont typeface="Wingdings" panose="05000000000000000000" pitchFamily="2" charset="2"/>
              <a:buChar char="§"/>
            </a:pPr>
            <a:r>
              <a:rPr lang="en-US" sz="1200" dirty="0"/>
              <a:t>A “stack pointer” register tracks the top of the stack.</a:t>
            </a:r>
          </a:p>
          <a:p>
            <a:pPr marL="628650" lvl="1" indent="-171450">
              <a:buFont typeface="Wingdings" panose="05000000000000000000" pitchFamily="2" charset="2"/>
              <a:buChar char="§"/>
            </a:pPr>
            <a:r>
              <a:rPr lang="en-US" sz="1200" dirty="0"/>
              <a:t>The set of values pushed for one function call is termed a “</a:t>
            </a:r>
            <a:r>
              <a:rPr lang="en-US" sz="1200" b="1" dirty="0"/>
              <a:t>stack frame</a:t>
            </a:r>
            <a:r>
              <a:rPr lang="en-US" sz="1200" dirty="0"/>
              <a:t>”. It consists a return address and address of automatic variables.</a:t>
            </a:r>
          </a:p>
          <a:p>
            <a:pPr lvl="1"/>
            <a:endParaRPr lang="en-US" sz="1200" dirty="0"/>
          </a:p>
          <a:p>
            <a:pPr marL="285750" indent="-285750">
              <a:buFont typeface="Wingdings" panose="05000000000000000000" pitchFamily="2" charset="2"/>
              <a:buChar char="Ø"/>
            </a:pPr>
            <a:r>
              <a:rPr lang="en-US" b="1" dirty="0">
                <a:solidFill>
                  <a:schemeClr val="accent2"/>
                </a:solidFill>
              </a:rPr>
              <a:t>Heap: </a:t>
            </a:r>
          </a:p>
          <a:p>
            <a:pPr marL="628650" lvl="1" indent="-171450">
              <a:buFont typeface="Arial" panose="020B0604020202020204" pitchFamily="34" charset="0"/>
              <a:buChar char="•"/>
            </a:pPr>
            <a:r>
              <a:rPr lang="en-US" sz="1200" dirty="0"/>
              <a:t>Heap is the segment where dynamic memory allocation usually takes place. </a:t>
            </a:r>
          </a:p>
          <a:p>
            <a:pPr marL="628650" lvl="1" indent="-171450">
              <a:buFont typeface="Arial" panose="020B0604020202020204" pitchFamily="34" charset="0"/>
              <a:buChar char="•"/>
            </a:pPr>
            <a:r>
              <a:rPr lang="en-US" sz="1200" dirty="0"/>
              <a:t>The heap area begins at the end of the BSS segment and grows to larger addresses from there. </a:t>
            </a:r>
          </a:p>
          <a:p>
            <a:pPr marL="628650" lvl="1" indent="-171450">
              <a:buFont typeface="Arial" panose="020B0604020202020204" pitchFamily="34" charset="0"/>
              <a:buChar char="•"/>
            </a:pPr>
            <a:r>
              <a:rPr lang="en-US" sz="1200" dirty="0"/>
              <a:t>The Heap area is managed by new &amp; delete.</a:t>
            </a:r>
          </a:p>
        </p:txBody>
      </p:sp>
      <p:pic>
        <p:nvPicPr>
          <p:cNvPr id="3" name="Picture 2">
            <a:extLst>
              <a:ext uri="{FF2B5EF4-FFF2-40B4-BE49-F238E27FC236}">
                <a16:creationId xmlns:a16="http://schemas.microsoft.com/office/drawing/2014/main" id="{CD3E2C3C-D133-C9B3-8489-DA4F46FC706D}"/>
              </a:ext>
            </a:extLst>
          </p:cNvPr>
          <p:cNvPicPr>
            <a:picLocks noChangeAspect="1"/>
          </p:cNvPicPr>
          <p:nvPr/>
        </p:nvPicPr>
        <p:blipFill>
          <a:blip r:embed="rId3"/>
          <a:stretch>
            <a:fillRect/>
          </a:stretch>
        </p:blipFill>
        <p:spPr>
          <a:xfrm>
            <a:off x="8032376" y="1924719"/>
            <a:ext cx="3490587" cy="2628993"/>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4" name="Rectangle: Rounded Corners 3">
            <a:extLst>
              <a:ext uri="{FF2B5EF4-FFF2-40B4-BE49-F238E27FC236}">
                <a16:creationId xmlns:a16="http://schemas.microsoft.com/office/drawing/2014/main" id="{DFF8A75B-CFBF-F88B-7C40-E38AC603F9E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398AF917-1C01-7B63-43A1-B224FDCE7599}"/>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85E37B63-AE5D-FDEB-0C34-50B00FB05FDF}"/>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Title 1">
            <a:extLst>
              <a:ext uri="{FF2B5EF4-FFF2-40B4-BE49-F238E27FC236}">
                <a16:creationId xmlns:a16="http://schemas.microsoft.com/office/drawing/2014/main" id="{B851A0DE-EDDD-9B2A-7DC2-131D2E643AEE}"/>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Heap, Stack, Text, Data(Initialized &amp; Uninitialized) Segments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2692474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52DD2BB-8176-A68A-F306-C8C568494478}"/>
              </a:ext>
            </a:extLst>
          </p:cNvPr>
          <p:cNvPicPr>
            <a:picLocks noChangeAspect="1"/>
          </p:cNvPicPr>
          <p:nvPr/>
        </p:nvPicPr>
        <p:blipFill>
          <a:blip r:embed="rId3"/>
          <a:stretch>
            <a:fillRect/>
          </a:stretch>
        </p:blipFill>
        <p:spPr>
          <a:xfrm>
            <a:off x="6435435" y="2231190"/>
            <a:ext cx="1745131" cy="1356478"/>
          </a:xfrm>
          <a:prstGeom prst="rect">
            <a:avLst/>
          </a:prstGeom>
          <a:ln>
            <a:solidFill>
              <a:schemeClr val="accent2"/>
            </a:solidFill>
          </a:ln>
        </p:spPr>
      </p:pic>
      <p:pic>
        <p:nvPicPr>
          <p:cNvPr id="11" name="Picture 10">
            <a:extLst>
              <a:ext uri="{FF2B5EF4-FFF2-40B4-BE49-F238E27FC236}">
                <a16:creationId xmlns:a16="http://schemas.microsoft.com/office/drawing/2014/main" id="{0A263359-0E06-D61C-542D-4292DF300253}"/>
              </a:ext>
            </a:extLst>
          </p:cNvPr>
          <p:cNvPicPr>
            <a:picLocks noChangeAspect="1"/>
          </p:cNvPicPr>
          <p:nvPr/>
        </p:nvPicPr>
        <p:blipFill>
          <a:blip r:embed="rId4"/>
          <a:stretch>
            <a:fillRect/>
          </a:stretch>
        </p:blipFill>
        <p:spPr>
          <a:xfrm>
            <a:off x="669034" y="2240479"/>
            <a:ext cx="5715495" cy="1211685"/>
          </a:xfrm>
          <a:prstGeom prst="rect">
            <a:avLst/>
          </a:prstGeom>
          <a:ln>
            <a:solidFill>
              <a:schemeClr val="accent1"/>
            </a:solidFill>
          </a:ln>
        </p:spPr>
      </p:pic>
      <p:sp>
        <p:nvSpPr>
          <p:cNvPr id="6" name="TextBox 5">
            <a:extLst>
              <a:ext uri="{FF2B5EF4-FFF2-40B4-BE49-F238E27FC236}">
                <a16:creationId xmlns:a16="http://schemas.microsoft.com/office/drawing/2014/main" id="{3BC69204-D027-305B-7117-59AC140D88D3}"/>
              </a:ext>
            </a:extLst>
          </p:cNvPr>
          <p:cNvSpPr txBox="1"/>
          <p:nvPr/>
        </p:nvSpPr>
        <p:spPr>
          <a:xfrm>
            <a:off x="618128" y="1871147"/>
            <a:ext cx="6096000" cy="369332"/>
          </a:xfrm>
          <a:prstGeom prst="rect">
            <a:avLst/>
          </a:prstGeom>
          <a:noFill/>
        </p:spPr>
        <p:txBody>
          <a:bodyPr wrap="square">
            <a:spAutoFit/>
          </a:bodyPr>
          <a:lstStyle/>
          <a:p>
            <a:r>
              <a:rPr lang="en-US" b="1" i="0" dirty="0">
                <a:solidFill>
                  <a:schemeClr val="accent2"/>
                </a:solidFill>
                <a:effectLst/>
              </a:rPr>
              <a:t>1. Check the simple C program [</a:t>
            </a:r>
            <a:r>
              <a:rPr lang="en-US" b="1" i="0" dirty="0">
                <a:solidFill>
                  <a:schemeClr val="tx2"/>
                </a:solidFill>
                <a:effectLst/>
              </a:rPr>
              <a:t>only Empty main() function</a:t>
            </a:r>
            <a:r>
              <a:rPr lang="en-US" b="1" i="0" dirty="0">
                <a:solidFill>
                  <a:schemeClr val="accent2"/>
                </a:solidFill>
                <a:effectLst/>
              </a:rPr>
              <a:t>]</a:t>
            </a:r>
            <a:endParaRPr lang="en-US" b="1" dirty="0">
              <a:solidFill>
                <a:schemeClr val="accent2"/>
              </a:solidFill>
            </a:endParaRPr>
          </a:p>
        </p:txBody>
      </p:sp>
      <p:sp>
        <p:nvSpPr>
          <p:cNvPr id="12" name="TextBox 11">
            <a:extLst>
              <a:ext uri="{FF2B5EF4-FFF2-40B4-BE49-F238E27FC236}">
                <a16:creationId xmlns:a16="http://schemas.microsoft.com/office/drawing/2014/main" id="{1D85316A-8892-319F-D830-1A1F74D94EE0}"/>
              </a:ext>
            </a:extLst>
          </p:cNvPr>
          <p:cNvSpPr txBox="1"/>
          <p:nvPr/>
        </p:nvSpPr>
        <p:spPr>
          <a:xfrm>
            <a:off x="618128" y="3948571"/>
            <a:ext cx="8101417" cy="369332"/>
          </a:xfrm>
          <a:prstGeom prst="rect">
            <a:avLst/>
          </a:prstGeom>
          <a:noFill/>
        </p:spPr>
        <p:txBody>
          <a:bodyPr wrap="square">
            <a:spAutoFit/>
          </a:bodyPr>
          <a:lstStyle/>
          <a:p>
            <a:r>
              <a:rPr lang="en-US" b="1" i="0" dirty="0">
                <a:solidFill>
                  <a:schemeClr val="accent2"/>
                </a:solidFill>
                <a:effectLst/>
              </a:rPr>
              <a:t>2. Let us add one global variable in the program, now check the size of bss</a:t>
            </a:r>
            <a:endParaRPr lang="en-US" b="1" dirty="0">
              <a:solidFill>
                <a:schemeClr val="accent2"/>
              </a:solidFill>
            </a:endParaRPr>
          </a:p>
        </p:txBody>
      </p:sp>
      <p:pic>
        <p:nvPicPr>
          <p:cNvPr id="14" name="Picture 13">
            <a:extLst>
              <a:ext uri="{FF2B5EF4-FFF2-40B4-BE49-F238E27FC236}">
                <a16:creationId xmlns:a16="http://schemas.microsoft.com/office/drawing/2014/main" id="{3125DF2A-DCD5-7BCB-32E3-E503AD5CB944}"/>
              </a:ext>
            </a:extLst>
          </p:cNvPr>
          <p:cNvPicPr>
            <a:picLocks noChangeAspect="1"/>
          </p:cNvPicPr>
          <p:nvPr/>
        </p:nvPicPr>
        <p:blipFill>
          <a:blip r:embed="rId5"/>
          <a:stretch>
            <a:fillRect/>
          </a:stretch>
        </p:blipFill>
        <p:spPr>
          <a:xfrm>
            <a:off x="6069347" y="4420036"/>
            <a:ext cx="3382228" cy="1787353"/>
          </a:xfrm>
          <a:prstGeom prst="rect">
            <a:avLst/>
          </a:prstGeom>
          <a:ln>
            <a:solidFill>
              <a:schemeClr val="accent2"/>
            </a:solidFill>
          </a:ln>
        </p:spPr>
      </p:pic>
      <p:pic>
        <p:nvPicPr>
          <p:cNvPr id="16" name="Picture 15">
            <a:extLst>
              <a:ext uri="{FF2B5EF4-FFF2-40B4-BE49-F238E27FC236}">
                <a16:creationId xmlns:a16="http://schemas.microsoft.com/office/drawing/2014/main" id="{0680FEC9-C33E-0CCE-EE3D-0931E60276E0}"/>
              </a:ext>
            </a:extLst>
          </p:cNvPr>
          <p:cNvPicPr>
            <a:picLocks noChangeAspect="1"/>
          </p:cNvPicPr>
          <p:nvPr/>
        </p:nvPicPr>
        <p:blipFill>
          <a:blip r:embed="rId6"/>
          <a:stretch>
            <a:fillRect/>
          </a:stretch>
        </p:blipFill>
        <p:spPr>
          <a:xfrm>
            <a:off x="669034" y="4420036"/>
            <a:ext cx="5337317" cy="1285038"/>
          </a:xfrm>
          <a:prstGeom prst="rect">
            <a:avLst/>
          </a:prstGeom>
          <a:ln>
            <a:solidFill>
              <a:schemeClr val="accent1"/>
            </a:solidFill>
          </a:ln>
        </p:spPr>
      </p:pic>
      <p:sp>
        <p:nvSpPr>
          <p:cNvPr id="3" name="Rectangle: Rounded Corners 2">
            <a:extLst>
              <a:ext uri="{FF2B5EF4-FFF2-40B4-BE49-F238E27FC236}">
                <a16:creationId xmlns:a16="http://schemas.microsoft.com/office/drawing/2014/main" id="{FF33293A-ED39-08C8-F77E-78C0B0856B7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70868F39-5684-DEBA-7067-E12F11EBFD33}"/>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9AB5DC03-9A0B-643A-3682-BD193AA7DFF1}"/>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 name="Title 1">
            <a:extLst>
              <a:ext uri="{FF2B5EF4-FFF2-40B4-BE49-F238E27FC236}">
                <a16:creationId xmlns:a16="http://schemas.microsoft.com/office/drawing/2014/main" id="{72E4F3A8-5D1F-4392-5C0E-481C4347A8AC}"/>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Heap, Stack, Text, Data(Initialized &amp; Uninitialized) Segments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8891791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C69204-D027-305B-7117-59AC140D88D3}"/>
              </a:ext>
            </a:extLst>
          </p:cNvPr>
          <p:cNvSpPr txBox="1"/>
          <p:nvPr/>
        </p:nvSpPr>
        <p:spPr>
          <a:xfrm>
            <a:off x="546847" y="1871147"/>
            <a:ext cx="7162799" cy="369332"/>
          </a:xfrm>
          <a:prstGeom prst="rect">
            <a:avLst/>
          </a:prstGeom>
          <a:noFill/>
        </p:spPr>
        <p:txBody>
          <a:bodyPr wrap="square">
            <a:spAutoFit/>
          </a:bodyPr>
          <a:lstStyle/>
          <a:p>
            <a:r>
              <a:rPr lang="en-US" b="1" i="0" dirty="0">
                <a:solidFill>
                  <a:schemeClr val="accent2"/>
                </a:solidFill>
                <a:effectLst/>
              </a:rPr>
              <a:t>3. Let us add one local static variable which is also stored in bss.</a:t>
            </a:r>
            <a:endParaRPr lang="en-US" b="1" dirty="0">
              <a:solidFill>
                <a:schemeClr val="accent2"/>
              </a:solidFill>
            </a:endParaRPr>
          </a:p>
        </p:txBody>
      </p:sp>
      <p:sp>
        <p:nvSpPr>
          <p:cNvPr id="12" name="TextBox 11">
            <a:extLst>
              <a:ext uri="{FF2B5EF4-FFF2-40B4-BE49-F238E27FC236}">
                <a16:creationId xmlns:a16="http://schemas.microsoft.com/office/drawing/2014/main" id="{1D85316A-8892-319F-D830-1A1F74D94EE0}"/>
              </a:ext>
            </a:extLst>
          </p:cNvPr>
          <p:cNvSpPr txBox="1"/>
          <p:nvPr/>
        </p:nvSpPr>
        <p:spPr>
          <a:xfrm>
            <a:off x="546848" y="3681129"/>
            <a:ext cx="9547412" cy="369332"/>
          </a:xfrm>
          <a:prstGeom prst="rect">
            <a:avLst/>
          </a:prstGeom>
          <a:noFill/>
        </p:spPr>
        <p:txBody>
          <a:bodyPr wrap="square">
            <a:spAutoFit/>
          </a:bodyPr>
          <a:lstStyle/>
          <a:p>
            <a:r>
              <a:rPr lang="en-US" b="1" i="0" dirty="0">
                <a:solidFill>
                  <a:schemeClr val="accent2"/>
                </a:solidFill>
                <a:effectLst/>
              </a:rPr>
              <a:t>4. Let us initialize the static variable which will then be stored in the Data Segment (DS)</a:t>
            </a:r>
            <a:endParaRPr lang="en-US" b="1" dirty="0">
              <a:solidFill>
                <a:schemeClr val="accent2"/>
              </a:solidFill>
            </a:endParaRPr>
          </a:p>
        </p:txBody>
      </p:sp>
      <p:pic>
        <p:nvPicPr>
          <p:cNvPr id="4" name="Picture 3">
            <a:extLst>
              <a:ext uri="{FF2B5EF4-FFF2-40B4-BE49-F238E27FC236}">
                <a16:creationId xmlns:a16="http://schemas.microsoft.com/office/drawing/2014/main" id="{F69AA945-9641-65F5-E952-448708D569A7}"/>
              </a:ext>
            </a:extLst>
          </p:cNvPr>
          <p:cNvPicPr>
            <a:picLocks noChangeAspect="1"/>
          </p:cNvPicPr>
          <p:nvPr/>
        </p:nvPicPr>
        <p:blipFill>
          <a:blip r:embed="rId3"/>
          <a:stretch>
            <a:fillRect/>
          </a:stretch>
        </p:blipFill>
        <p:spPr>
          <a:xfrm>
            <a:off x="669037" y="2278281"/>
            <a:ext cx="4996658" cy="1150719"/>
          </a:xfrm>
          <a:prstGeom prst="rect">
            <a:avLst/>
          </a:prstGeom>
          <a:ln>
            <a:solidFill>
              <a:schemeClr val="accent1"/>
            </a:solidFill>
          </a:ln>
        </p:spPr>
      </p:pic>
      <p:pic>
        <p:nvPicPr>
          <p:cNvPr id="13" name="Picture 12">
            <a:extLst>
              <a:ext uri="{FF2B5EF4-FFF2-40B4-BE49-F238E27FC236}">
                <a16:creationId xmlns:a16="http://schemas.microsoft.com/office/drawing/2014/main" id="{2C043BA2-F14D-05C1-4EC9-05F787774618}"/>
              </a:ext>
            </a:extLst>
          </p:cNvPr>
          <p:cNvPicPr>
            <a:picLocks noChangeAspect="1"/>
          </p:cNvPicPr>
          <p:nvPr/>
        </p:nvPicPr>
        <p:blipFill>
          <a:blip r:embed="rId4"/>
          <a:stretch>
            <a:fillRect/>
          </a:stretch>
        </p:blipFill>
        <p:spPr>
          <a:xfrm>
            <a:off x="5738882" y="2272532"/>
            <a:ext cx="5784081" cy="1150720"/>
          </a:xfrm>
          <a:prstGeom prst="rect">
            <a:avLst/>
          </a:prstGeom>
          <a:ln>
            <a:solidFill>
              <a:schemeClr val="accent2"/>
            </a:solidFill>
          </a:ln>
        </p:spPr>
      </p:pic>
      <p:pic>
        <p:nvPicPr>
          <p:cNvPr id="17" name="Picture 16">
            <a:extLst>
              <a:ext uri="{FF2B5EF4-FFF2-40B4-BE49-F238E27FC236}">
                <a16:creationId xmlns:a16="http://schemas.microsoft.com/office/drawing/2014/main" id="{F708DB2C-FFA4-D352-F00B-640B9A981B21}"/>
              </a:ext>
            </a:extLst>
          </p:cNvPr>
          <p:cNvPicPr>
            <a:picLocks noChangeAspect="1"/>
          </p:cNvPicPr>
          <p:nvPr/>
        </p:nvPicPr>
        <p:blipFill>
          <a:blip r:embed="rId5"/>
          <a:stretch>
            <a:fillRect/>
          </a:stretch>
        </p:blipFill>
        <p:spPr>
          <a:xfrm>
            <a:off x="669034" y="4111626"/>
            <a:ext cx="4996658" cy="1760373"/>
          </a:xfrm>
          <a:prstGeom prst="rect">
            <a:avLst/>
          </a:prstGeom>
          <a:ln>
            <a:solidFill>
              <a:schemeClr val="accent1"/>
            </a:solidFill>
          </a:ln>
        </p:spPr>
      </p:pic>
      <p:pic>
        <p:nvPicPr>
          <p:cNvPr id="19" name="Picture 18">
            <a:extLst>
              <a:ext uri="{FF2B5EF4-FFF2-40B4-BE49-F238E27FC236}">
                <a16:creationId xmlns:a16="http://schemas.microsoft.com/office/drawing/2014/main" id="{6B63B9AA-8833-7915-4BB8-2AF6D0803DFE}"/>
              </a:ext>
            </a:extLst>
          </p:cNvPr>
          <p:cNvPicPr>
            <a:picLocks noChangeAspect="1"/>
          </p:cNvPicPr>
          <p:nvPr/>
        </p:nvPicPr>
        <p:blipFill>
          <a:blip r:embed="rId6"/>
          <a:stretch>
            <a:fillRect/>
          </a:stretch>
        </p:blipFill>
        <p:spPr>
          <a:xfrm>
            <a:off x="4903696" y="4111626"/>
            <a:ext cx="5190564" cy="1166611"/>
          </a:xfrm>
          <a:prstGeom prst="rect">
            <a:avLst/>
          </a:prstGeom>
          <a:ln>
            <a:solidFill>
              <a:schemeClr val="accent2"/>
            </a:solidFill>
          </a:ln>
        </p:spPr>
      </p:pic>
      <p:sp>
        <p:nvSpPr>
          <p:cNvPr id="3" name="Rectangle: Rounded Corners 2">
            <a:extLst>
              <a:ext uri="{FF2B5EF4-FFF2-40B4-BE49-F238E27FC236}">
                <a16:creationId xmlns:a16="http://schemas.microsoft.com/office/drawing/2014/main" id="{93767C39-4D45-FFB5-CDAD-4CCC43C02154}"/>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4CC9EB02-6C42-2D7F-69CB-A0D2D8B55BF3}"/>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7F6F51C2-9FBD-9594-2CA7-0F6D9C327851}"/>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5" name="Title 1">
            <a:extLst>
              <a:ext uri="{FF2B5EF4-FFF2-40B4-BE49-F238E27FC236}">
                <a16:creationId xmlns:a16="http://schemas.microsoft.com/office/drawing/2014/main" id="{9A348DDF-64D5-92BF-F6D0-FB0690E29D8F}"/>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Heap, Stack, Text, Data(Initialized &amp; Uninitialized) Segments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7499096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C69204-D027-305B-7117-59AC140D88D3}"/>
              </a:ext>
            </a:extLst>
          </p:cNvPr>
          <p:cNvSpPr txBox="1"/>
          <p:nvPr/>
        </p:nvSpPr>
        <p:spPr>
          <a:xfrm>
            <a:off x="564776" y="1871147"/>
            <a:ext cx="10345271" cy="369332"/>
          </a:xfrm>
          <a:prstGeom prst="rect">
            <a:avLst/>
          </a:prstGeom>
          <a:noFill/>
        </p:spPr>
        <p:txBody>
          <a:bodyPr wrap="square">
            <a:spAutoFit/>
          </a:bodyPr>
          <a:lstStyle/>
          <a:p>
            <a:r>
              <a:rPr lang="en-US" b="1" i="0" dirty="0">
                <a:solidFill>
                  <a:schemeClr val="accent2"/>
                </a:solidFill>
                <a:effectLst/>
              </a:rPr>
              <a:t>5. Let us initialize the global variable which will then be stored in the Data Segment (DS)</a:t>
            </a:r>
            <a:endParaRPr lang="en-US" b="1" dirty="0">
              <a:solidFill>
                <a:schemeClr val="accent2"/>
              </a:solidFill>
            </a:endParaRPr>
          </a:p>
        </p:txBody>
      </p:sp>
      <p:pic>
        <p:nvPicPr>
          <p:cNvPr id="7" name="Picture 6">
            <a:extLst>
              <a:ext uri="{FF2B5EF4-FFF2-40B4-BE49-F238E27FC236}">
                <a16:creationId xmlns:a16="http://schemas.microsoft.com/office/drawing/2014/main" id="{B1814C11-F5F1-3A27-09F6-B32BAC94EA3F}"/>
              </a:ext>
            </a:extLst>
          </p:cNvPr>
          <p:cNvPicPr>
            <a:picLocks noChangeAspect="1"/>
          </p:cNvPicPr>
          <p:nvPr/>
        </p:nvPicPr>
        <p:blipFill>
          <a:blip r:embed="rId3"/>
          <a:stretch>
            <a:fillRect/>
          </a:stretch>
        </p:blipFill>
        <p:spPr>
          <a:xfrm>
            <a:off x="688880" y="2261255"/>
            <a:ext cx="4923469" cy="1496977"/>
          </a:xfrm>
          <a:prstGeom prst="rect">
            <a:avLst/>
          </a:prstGeom>
          <a:ln>
            <a:solidFill>
              <a:schemeClr val="accent1"/>
            </a:solidFill>
          </a:ln>
        </p:spPr>
      </p:pic>
      <p:pic>
        <p:nvPicPr>
          <p:cNvPr id="15" name="Picture 14">
            <a:extLst>
              <a:ext uri="{FF2B5EF4-FFF2-40B4-BE49-F238E27FC236}">
                <a16:creationId xmlns:a16="http://schemas.microsoft.com/office/drawing/2014/main" id="{B8484066-AB89-12C7-0DA3-C520025D8E83}"/>
              </a:ext>
            </a:extLst>
          </p:cNvPr>
          <p:cNvPicPr>
            <a:picLocks noChangeAspect="1"/>
          </p:cNvPicPr>
          <p:nvPr/>
        </p:nvPicPr>
        <p:blipFill>
          <a:blip r:embed="rId4"/>
          <a:stretch>
            <a:fillRect/>
          </a:stretch>
        </p:blipFill>
        <p:spPr>
          <a:xfrm>
            <a:off x="5685538" y="2261255"/>
            <a:ext cx="5837426" cy="1135478"/>
          </a:xfrm>
          <a:prstGeom prst="rect">
            <a:avLst/>
          </a:prstGeom>
          <a:ln>
            <a:solidFill>
              <a:schemeClr val="accent2"/>
            </a:solidFill>
          </a:ln>
        </p:spPr>
      </p:pic>
      <p:sp>
        <p:nvSpPr>
          <p:cNvPr id="3" name="Rectangle: Rounded Corners 2">
            <a:extLst>
              <a:ext uri="{FF2B5EF4-FFF2-40B4-BE49-F238E27FC236}">
                <a16:creationId xmlns:a16="http://schemas.microsoft.com/office/drawing/2014/main" id="{AAA77E69-B081-1034-86DC-E211B1A7F6F6}"/>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5BDEB5C4-A1F7-D9CC-6356-FF66BC64C49D}"/>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9E36CC64-7DAF-4323-C2FA-8FB492549685}"/>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3534A0F1-AB61-289C-5F58-4CDD14C337A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Heap, Stack, Text, Data(Initialized &amp; Uninitialized) Segments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3900721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160101" y="625884"/>
            <a:ext cx="3494663"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a:solidFill>
            <a:schemeClr val="tx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solidFill>
                  <a:schemeClr val="bg1"/>
                </a:solidFill>
              </a:rPr>
              <a:t>Comment</a:t>
            </a:r>
            <a:endParaRPr lang="en-US" b="1" dirty="0">
              <a:solidFill>
                <a:schemeClr val="bg1"/>
              </a:solidFill>
            </a:endParaRPr>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F187CB7-87A5-C326-A6F5-FF152390C246}"/>
              </a:ext>
            </a:extLst>
          </p:cNvPr>
          <p:cNvPicPr>
            <a:picLocks noChangeAspect="1"/>
          </p:cNvPicPr>
          <p:nvPr/>
        </p:nvPicPr>
        <p:blipFill>
          <a:blip r:embed="rId9"/>
          <a:stretch>
            <a:fillRect/>
          </a:stretch>
        </p:blipFill>
        <p:spPr>
          <a:xfrm>
            <a:off x="9825318" y="2090804"/>
            <a:ext cx="1808413"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352878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41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Memory Management</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Dynamic Memory Allocation &amp; Deallocation</a:t>
            </a:r>
            <a:endParaRPr lang="en-IN" sz="1800" b="1" dirty="0">
              <a:solidFill>
                <a:schemeClr val="tx2"/>
              </a:solidFill>
              <a:latin typeface="Arial Black" panose="020B0A040201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5" name="Teardrop 4">
            <a:extLst>
              <a:ext uri="{FF2B5EF4-FFF2-40B4-BE49-F238E27FC236}">
                <a16:creationId xmlns:a16="http://schemas.microsoft.com/office/drawing/2014/main" id="{BB9C8F3A-8018-4376-22A2-28B3548E8133}"/>
              </a:ext>
            </a:extLst>
          </p:cNvPr>
          <p:cNvSpPr/>
          <p:nvPr/>
        </p:nvSpPr>
        <p:spPr>
          <a:xfrm rot="13502238">
            <a:off x="3826428" y="2467804"/>
            <a:ext cx="1625439" cy="1625439"/>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1" name="Group 10">
            <a:extLst>
              <a:ext uri="{FF2B5EF4-FFF2-40B4-BE49-F238E27FC236}">
                <a16:creationId xmlns:a16="http://schemas.microsoft.com/office/drawing/2014/main" id="{072FCB85-5BAC-ED1E-D180-910CE1B7C15C}"/>
              </a:ext>
            </a:extLst>
          </p:cNvPr>
          <p:cNvGrpSpPr/>
          <p:nvPr/>
        </p:nvGrpSpPr>
        <p:grpSpPr>
          <a:xfrm rot="10802238">
            <a:off x="3876709" y="2506601"/>
            <a:ext cx="1517376" cy="1517110"/>
            <a:chOff x="2125922" y="1543178"/>
            <a:chExt cx="1517376" cy="1517110"/>
          </a:xfrm>
        </p:grpSpPr>
        <p:sp>
          <p:nvSpPr>
            <p:cNvPr id="21" name="Oval 20">
              <a:extLst>
                <a:ext uri="{FF2B5EF4-FFF2-40B4-BE49-F238E27FC236}">
                  <a16:creationId xmlns:a16="http://schemas.microsoft.com/office/drawing/2014/main" id="{5CA96FE0-C8B5-F545-0F80-9134500FF280}"/>
                </a:ext>
              </a:extLst>
            </p:cNvPr>
            <p:cNvSpPr/>
            <p:nvPr/>
          </p:nvSpPr>
          <p:spPr>
            <a:xfrm>
              <a:off x="2125922" y="1543178"/>
              <a:ext cx="1517376" cy="151711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4" name="Oval 4">
              <a:extLst>
                <a:ext uri="{FF2B5EF4-FFF2-40B4-BE49-F238E27FC236}">
                  <a16:creationId xmlns:a16="http://schemas.microsoft.com/office/drawing/2014/main" id="{940801D2-B980-5B90-5BC9-C4197BAF5708}"/>
                </a:ext>
              </a:extLst>
            </p:cNvPr>
            <p:cNvSpPr txBox="1"/>
            <p:nvPr/>
          </p:nvSpPr>
          <p:spPr>
            <a:xfrm rot="10797762">
              <a:off x="2342690" y="1759949"/>
              <a:ext cx="1083840" cy="10835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800" b="1" kern="1200" dirty="0">
                  <a:solidFill>
                    <a:schemeClr val="accent2"/>
                  </a:solidFill>
                </a:rPr>
                <a:t>delete</a:t>
              </a:r>
              <a:endParaRPr lang="en-US" sz="2200" b="1" kern="1200" dirty="0">
                <a:solidFill>
                  <a:schemeClr val="accent2"/>
                </a:solidFill>
              </a:endParaRPr>
            </a:p>
          </p:txBody>
        </p:sp>
      </p:grpSp>
      <p:sp>
        <p:nvSpPr>
          <p:cNvPr id="25" name="Teardrop 24">
            <a:extLst>
              <a:ext uri="{FF2B5EF4-FFF2-40B4-BE49-F238E27FC236}">
                <a16:creationId xmlns:a16="http://schemas.microsoft.com/office/drawing/2014/main" id="{99845295-A00C-F8EF-8204-D3A67B0D179E}"/>
              </a:ext>
            </a:extLst>
          </p:cNvPr>
          <p:cNvSpPr/>
          <p:nvPr/>
        </p:nvSpPr>
        <p:spPr>
          <a:xfrm rot="2700000">
            <a:off x="1524721" y="2471637"/>
            <a:ext cx="1625439" cy="1625439"/>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6" name="Group 25">
            <a:extLst>
              <a:ext uri="{FF2B5EF4-FFF2-40B4-BE49-F238E27FC236}">
                <a16:creationId xmlns:a16="http://schemas.microsoft.com/office/drawing/2014/main" id="{538A8BB3-AB0E-BB7C-690C-09559EAEB795}"/>
              </a:ext>
            </a:extLst>
          </p:cNvPr>
          <p:cNvGrpSpPr/>
          <p:nvPr/>
        </p:nvGrpSpPr>
        <p:grpSpPr>
          <a:xfrm>
            <a:off x="1575002" y="2510434"/>
            <a:ext cx="1517376" cy="1517110"/>
            <a:chOff x="446143" y="1543178"/>
            <a:chExt cx="1517376" cy="1517110"/>
          </a:xfrm>
        </p:grpSpPr>
        <p:sp>
          <p:nvSpPr>
            <p:cNvPr id="31" name="Oval 30">
              <a:extLst>
                <a:ext uri="{FF2B5EF4-FFF2-40B4-BE49-F238E27FC236}">
                  <a16:creationId xmlns:a16="http://schemas.microsoft.com/office/drawing/2014/main" id="{3DB30D1D-69A7-3402-FA27-008D61BA902C}"/>
                </a:ext>
              </a:extLst>
            </p:cNvPr>
            <p:cNvSpPr/>
            <p:nvPr/>
          </p:nvSpPr>
          <p:spPr>
            <a:xfrm>
              <a:off x="446143" y="1543178"/>
              <a:ext cx="1517376" cy="151711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 name="Oval 6">
              <a:extLst>
                <a:ext uri="{FF2B5EF4-FFF2-40B4-BE49-F238E27FC236}">
                  <a16:creationId xmlns:a16="http://schemas.microsoft.com/office/drawing/2014/main" id="{8F820EA8-31E6-723B-BF0B-849C55699487}"/>
                </a:ext>
              </a:extLst>
            </p:cNvPr>
            <p:cNvSpPr txBox="1"/>
            <p:nvPr/>
          </p:nvSpPr>
          <p:spPr>
            <a:xfrm>
              <a:off x="662912" y="1759949"/>
              <a:ext cx="1083840" cy="10835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3200" b="1" kern="1200" dirty="0">
                  <a:solidFill>
                    <a:schemeClr val="accent2"/>
                  </a:solidFill>
                </a:rPr>
                <a:t>new</a:t>
              </a:r>
              <a:endParaRPr lang="en-US" sz="2200" b="1" kern="1200" dirty="0">
                <a:solidFill>
                  <a:schemeClr val="accent2"/>
                </a:solidFill>
              </a:endParaRPr>
            </a:p>
          </p:txBody>
        </p:sp>
      </p:grpSp>
      <p:sp>
        <p:nvSpPr>
          <p:cNvPr id="40" name="Rectangle: Rounded Corners 39">
            <a:extLst>
              <a:ext uri="{FF2B5EF4-FFF2-40B4-BE49-F238E27FC236}">
                <a16:creationId xmlns:a16="http://schemas.microsoft.com/office/drawing/2014/main" id="{C83C5B79-621C-E114-1F48-1B42CE30265C}"/>
              </a:ext>
            </a:extLst>
          </p:cNvPr>
          <p:cNvSpPr/>
          <p:nvPr/>
        </p:nvSpPr>
        <p:spPr>
          <a:xfrm>
            <a:off x="5022560" y="4176954"/>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Allocation</a:t>
            </a:r>
          </a:p>
        </p:txBody>
      </p:sp>
      <p:sp>
        <p:nvSpPr>
          <p:cNvPr id="41" name="Rectangle: Rounded Corners 40">
            <a:extLst>
              <a:ext uri="{FF2B5EF4-FFF2-40B4-BE49-F238E27FC236}">
                <a16:creationId xmlns:a16="http://schemas.microsoft.com/office/drawing/2014/main" id="{0EA161EA-D36C-7816-8FAA-418BB6B4874F}"/>
              </a:ext>
            </a:extLst>
          </p:cNvPr>
          <p:cNvSpPr/>
          <p:nvPr/>
        </p:nvSpPr>
        <p:spPr>
          <a:xfrm>
            <a:off x="5022560" y="4957784"/>
            <a:ext cx="1427584"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Deallocation</a:t>
            </a:r>
          </a:p>
        </p:txBody>
      </p:sp>
      <p:sp>
        <p:nvSpPr>
          <p:cNvPr id="42" name="Rectangle: Rounded Corners 41">
            <a:extLst>
              <a:ext uri="{FF2B5EF4-FFF2-40B4-BE49-F238E27FC236}">
                <a16:creationId xmlns:a16="http://schemas.microsoft.com/office/drawing/2014/main" id="{37649A95-A8B0-21AC-03D7-18BED1746AF0}"/>
              </a:ext>
            </a:extLst>
          </p:cNvPr>
          <p:cNvSpPr/>
          <p:nvPr/>
        </p:nvSpPr>
        <p:spPr>
          <a:xfrm>
            <a:off x="2397615" y="4184223"/>
            <a:ext cx="2218911"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Leak</a:t>
            </a:r>
          </a:p>
        </p:txBody>
      </p:sp>
    </p:spTree>
    <p:extLst>
      <p:ext uri="{BB962C8B-B14F-4D97-AF65-F5344CB8AC3E}">
        <p14:creationId xmlns:p14="http://schemas.microsoft.com/office/powerpoint/2010/main" val="33671124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4555093"/>
          </a:xfrm>
          <a:prstGeom prst="rect">
            <a:avLst/>
          </a:prstGeom>
          <a:solidFill>
            <a:schemeClr val="bg2"/>
          </a:solid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rgbClr val="273239"/>
                </a:solidFill>
                <a:effectLst/>
              </a:rPr>
              <a:t>There are 4 library functions in </a:t>
            </a:r>
            <a:r>
              <a:rPr kumimoji="0" lang="en-US" altLang="en-US" sz="1400" b="1" i="0" u="none" strike="noStrike" cap="none" normalizeH="0" baseline="0" dirty="0">
                <a:ln>
                  <a:noFill/>
                </a:ln>
                <a:solidFill>
                  <a:srgbClr val="273239"/>
                </a:solidFill>
                <a:effectLst/>
              </a:rPr>
              <a:t>&lt;stdlib.h&gt;</a:t>
            </a:r>
            <a:r>
              <a:rPr kumimoji="0" lang="en-US" altLang="en-US" sz="1400" b="0" i="0" u="none" strike="noStrike" cap="none" normalizeH="0" baseline="0" dirty="0">
                <a:ln>
                  <a:noFill/>
                </a:ln>
                <a:solidFill>
                  <a:srgbClr val="273239"/>
                </a:solidFill>
                <a:effectLst/>
              </a:rPr>
              <a:t> header file to facilitate dynamic memory allocation.</a:t>
            </a:r>
            <a:endParaRPr kumimoji="0" lang="en-US" altLang="en-US" sz="1400" b="1" i="0" u="none" strike="noStrike" cap="none" normalizeH="0" baseline="0" dirty="0">
              <a:ln>
                <a:noFill/>
              </a:ln>
              <a:solidFill>
                <a:schemeClr val="accent2"/>
              </a:solidFill>
              <a:effectLst/>
            </a:endParaRPr>
          </a:p>
          <a:p>
            <a:pPr marL="342900" indent="-342900" eaLnBrk="0" fontAlgn="base" hangingPunct="0">
              <a:spcBef>
                <a:spcPct val="0"/>
              </a:spcBef>
              <a:spcAft>
                <a:spcPct val="0"/>
              </a:spcAft>
              <a:buFont typeface="Wingdings" panose="05000000000000000000" pitchFamily="2" charset="2"/>
              <a:buChar char="Ø"/>
            </a:pPr>
            <a:r>
              <a:rPr kumimoji="0" lang="en-US" altLang="en-US" sz="1400" b="1" i="0" u="none" strike="noStrike" cap="none" normalizeH="0" baseline="0" dirty="0">
                <a:ln>
                  <a:noFill/>
                </a:ln>
                <a:solidFill>
                  <a:schemeClr val="accent2"/>
                </a:solidFill>
                <a:effectLst/>
              </a:rPr>
              <a:t>malloc() </a:t>
            </a:r>
            <a:r>
              <a:rPr kumimoji="0" lang="en-US" altLang="en-US" sz="1400" b="1" i="0" u="none" strike="noStrike" cap="none" normalizeH="0" baseline="0" dirty="0">
                <a:ln>
                  <a:noFill/>
                </a:ln>
                <a:solidFill>
                  <a:schemeClr val="accent2"/>
                </a:solidFill>
                <a:effectLst/>
                <a:sym typeface="Wingdings" panose="05000000000000000000" pitchFamily="2" charset="2"/>
              </a:rPr>
              <a:t> </a:t>
            </a:r>
            <a:r>
              <a:rPr lang="en-US" sz="1400" b="1" i="0" dirty="0">
                <a:solidFill>
                  <a:srgbClr val="273239"/>
                </a:solidFill>
                <a:effectLst/>
              </a:rPr>
              <a:t>memory allocation</a:t>
            </a:r>
          </a:p>
          <a:p>
            <a:pPr marL="800100" lvl="1" indent="-34290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used to dynamically allocate a single large block of memory with the specified size. </a:t>
            </a:r>
          </a:p>
          <a:p>
            <a:pPr marL="800100" lvl="1" indent="-34290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It returns a pointer of type void which can be cast into a pointer of any form. </a:t>
            </a:r>
          </a:p>
          <a:p>
            <a:pPr marL="800100" lvl="1" indent="-34290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It doesn’t Initialize memory so initially each block contains the default garbage value.</a:t>
            </a:r>
          </a:p>
          <a:p>
            <a:pPr marL="800100" lvl="1" indent="-34290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If space is insufficient, allocation fails and returns a NULL pointer.</a:t>
            </a:r>
          </a:p>
          <a:p>
            <a:pPr lvl="1" eaLnBrk="0" fontAlgn="base" hangingPunct="0">
              <a:spcBef>
                <a:spcPct val="0"/>
              </a:spcBef>
              <a:spcAft>
                <a:spcPct val="0"/>
              </a:spcAft>
            </a:pPr>
            <a:endParaRPr lang="en-US" sz="1200" b="0" i="0" dirty="0">
              <a:solidFill>
                <a:srgbClr val="273239"/>
              </a:solidFill>
              <a:effectLst/>
            </a:endParaRPr>
          </a:p>
          <a:p>
            <a:pPr marL="342900" indent="-342900" eaLnBrk="0" fontAlgn="base" hangingPunct="0">
              <a:spcBef>
                <a:spcPct val="0"/>
              </a:spcBef>
              <a:spcAft>
                <a:spcPct val="0"/>
              </a:spcAft>
              <a:buFont typeface="Wingdings" panose="05000000000000000000" pitchFamily="2" charset="2"/>
              <a:buChar char="Ø"/>
            </a:pPr>
            <a:r>
              <a:rPr kumimoji="0" lang="en-US" altLang="en-US" sz="1400" b="1" i="0" u="none" strike="noStrike" cap="none" normalizeH="0" baseline="0" dirty="0">
                <a:ln>
                  <a:noFill/>
                </a:ln>
                <a:solidFill>
                  <a:schemeClr val="accent2"/>
                </a:solidFill>
                <a:effectLst/>
              </a:rPr>
              <a:t>calloc() </a:t>
            </a:r>
            <a:r>
              <a:rPr kumimoji="0" lang="en-US" altLang="en-US" sz="1400" b="0" i="0" u="none" strike="noStrike" cap="none" normalizeH="0" baseline="0" dirty="0">
                <a:ln>
                  <a:noFill/>
                </a:ln>
                <a:solidFill>
                  <a:srgbClr val="273239"/>
                </a:solidFill>
                <a:effectLst/>
                <a:sym typeface="Wingdings" panose="05000000000000000000" pitchFamily="2" charset="2"/>
              </a:rPr>
              <a:t> </a:t>
            </a:r>
            <a:r>
              <a:rPr lang="en-US" sz="1400" b="1" i="0" dirty="0">
                <a:solidFill>
                  <a:srgbClr val="273239"/>
                </a:solidFill>
                <a:effectLst/>
              </a:rPr>
              <a:t>contiguous allocation</a:t>
            </a:r>
          </a:p>
          <a:p>
            <a:pPr marL="742950" lvl="1" indent="-285750" fontAlgn="base">
              <a:buFont typeface="Wingdings" panose="05000000000000000000" pitchFamily="2" charset="2"/>
              <a:buChar char="§"/>
            </a:pPr>
            <a:r>
              <a:rPr lang="en-US" sz="1200" b="0" i="0" dirty="0">
                <a:solidFill>
                  <a:srgbClr val="273239"/>
                </a:solidFill>
                <a:effectLst/>
              </a:rPr>
              <a:t>used to dynamically allocate the specified number of blocks of memory of the specified type. </a:t>
            </a:r>
          </a:p>
          <a:p>
            <a:pPr marL="742950" lvl="1" indent="-285750" fontAlgn="base">
              <a:buFont typeface="Wingdings" panose="05000000000000000000" pitchFamily="2" charset="2"/>
              <a:buChar char="§"/>
            </a:pPr>
            <a:r>
              <a:rPr lang="en-US" sz="1200" b="0" i="0" dirty="0">
                <a:solidFill>
                  <a:srgbClr val="273239"/>
                </a:solidFill>
                <a:effectLst/>
              </a:rPr>
              <a:t>It initializes each block with a default value ‘0’ or null.</a:t>
            </a:r>
          </a:p>
          <a:p>
            <a:pPr marL="742950" lvl="1" indent="-285750" fontAlgn="base">
              <a:buFont typeface="Wingdings" panose="05000000000000000000" pitchFamily="2" charset="2"/>
              <a:buChar char="§"/>
            </a:pPr>
            <a:r>
              <a:rPr lang="en-US" sz="1200" b="0" i="0" dirty="0">
                <a:solidFill>
                  <a:srgbClr val="273239"/>
                </a:solidFill>
                <a:effectLst/>
              </a:rPr>
              <a:t>It has two parameters or arguments as compared to malloc().</a:t>
            </a:r>
          </a:p>
          <a:p>
            <a:pPr marL="742950" lvl="1" indent="-285750" fontAlgn="base">
              <a:buFont typeface="Wingdings" panose="05000000000000000000" pitchFamily="2" charset="2"/>
              <a:buChar char="§"/>
            </a:pPr>
            <a:r>
              <a:rPr lang="en-US" sz="1200" b="0" i="0" dirty="0">
                <a:solidFill>
                  <a:srgbClr val="273239"/>
                </a:solidFill>
                <a:effectLst/>
              </a:rPr>
              <a:t>If space is insufficient, allocation fails and returns a NULL pointer.</a:t>
            </a:r>
          </a:p>
          <a:p>
            <a:pPr lvl="1" fontAlgn="base"/>
            <a:endParaRPr lang="en-US" sz="1200" dirty="0">
              <a:solidFill>
                <a:srgbClr val="273239"/>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chemeClr val="accent2"/>
                </a:solidFill>
                <a:effectLst/>
              </a:rPr>
              <a:t>realloc() </a:t>
            </a:r>
            <a:r>
              <a:rPr kumimoji="0" lang="en-US" altLang="en-US" sz="1400" b="0" i="0" u="none" strike="noStrike" cap="none" normalizeH="0" baseline="0" dirty="0">
                <a:ln>
                  <a:noFill/>
                </a:ln>
                <a:solidFill>
                  <a:srgbClr val="273239"/>
                </a:solidFill>
                <a:effectLst/>
                <a:sym typeface="Wingdings" panose="05000000000000000000" pitchFamily="2" charset="2"/>
              </a:rPr>
              <a:t> </a:t>
            </a:r>
            <a:r>
              <a:rPr lang="en-US" sz="1400" b="1" i="0" dirty="0">
                <a:solidFill>
                  <a:srgbClr val="273239"/>
                </a:solidFill>
                <a:effectLst/>
              </a:rPr>
              <a:t>re-allocation</a:t>
            </a:r>
          </a:p>
          <a:p>
            <a:pPr marL="742950" lvl="1" indent="-28575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used to dynamically change the memory allocation of a previously allocated memory. </a:t>
            </a:r>
          </a:p>
          <a:p>
            <a:pPr marL="742950" lvl="1" indent="-28575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if the memory previously allocated with the help of malloc or calloc is insufficient, realloc can be used to </a:t>
            </a:r>
            <a:r>
              <a:rPr lang="en-US" sz="1200" b="1" i="0" dirty="0">
                <a:solidFill>
                  <a:srgbClr val="273239"/>
                </a:solidFill>
                <a:effectLst/>
              </a:rPr>
              <a:t>dynamically re-allocate memory</a:t>
            </a:r>
            <a:r>
              <a:rPr lang="en-US" sz="1200" b="0" i="0" dirty="0">
                <a:solidFill>
                  <a:srgbClr val="273239"/>
                </a:solidFill>
                <a:effectLst/>
              </a:rPr>
              <a:t>. </a:t>
            </a:r>
          </a:p>
          <a:p>
            <a:pPr marL="742950" lvl="1" indent="-285750" eaLnBrk="0" fontAlgn="base" hangingPunct="0">
              <a:spcBef>
                <a:spcPct val="0"/>
              </a:spcBef>
              <a:spcAft>
                <a:spcPct val="0"/>
              </a:spcAft>
              <a:buFont typeface="Wingdings" panose="05000000000000000000" pitchFamily="2" charset="2"/>
              <a:buChar char="§"/>
            </a:pPr>
            <a:r>
              <a:rPr lang="en-US" sz="1200" dirty="0">
                <a:solidFill>
                  <a:srgbClr val="273239"/>
                </a:solidFill>
              </a:rPr>
              <a:t>If space is insufficient, allocation fails and returns a NULL pointer</a:t>
            </a:r>
            <a:r>
              <a:rPr lang="en-US" sz="1200" b="0" i="0" dirty="0">
                <a:solidFill>
                  <a:srgbClr val="273239"/>
                </a:solidFill>
                <a:effectLst/>
              </a:rPr>
              <a:t>.</a:t>
            </a:r>
          </a:p>
          <a:p>
            <a:pPr marL="742950" lvl="1" indent="-28575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re-allocation of memory maintains the already present value and new blocks will be initialized with the default garbage value.</a:t>
            </a:r>
          </a:p>
          <a:p>
            <a:pPr lvl="1" eaLnBrk="0" fontAlgn="base" hangingPunct="0">
              <a:spcBef>
                <a:spcPct val="0"/>
              </a:spcBef>
              <a:spcAft>
                <a:spcPct val="0"/>
              </a:spcAft>
            </a:pPr>
            <a:endParaRPr lang="en-US" sz="1200" b="0" i="0" dirty="0">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chemeClr val="accent2"/>
                </a:solidFill>
                <a:effectLst/>
              </a:rPr>
              <a:t>free()</a:t>
            </a:r>
            <a:r>
              <a:rPr lang="en-US" altLang="en-US" sz="1400" b="1" dirty="0">
                <a:solidFill>
                  <a:srgbClr val="273239"/>
                </a:solidFill>
              </a:rPr>
              <a:t> </a:t>
            </a:r>
            <a:r>
              <a:rPr kumimoji="0" lang="en-US" altLang="en-US" sz="1400" b="0" i="0" u="none" strike="noStrike" cap="none" normalizeH="0" baseline="0" dirty="0">
                <a:ln>
                  <a:noFill/>
                </a:ln>
                <a:solidFill>
                  <a:srgbClr val="273239"/>
                </a:solidFill>
                <a:effectLst/>
                <a:sym typeface="Wingdings" panose="05000000000000000000" pitchFamily="2" charset="2"/>
              </a:rPr>
              <a:t> </a:t>
            </a:r>
            <a:r>
              <a:rPr lang="en-US" sz="1400" b="1" i="0" dirty="0">
                <a:solidFill>
                  <a:srgbClr val="273239"/>
                </a:solidFill>
                <a:effectLst/>
              </a:rPr>
              <a:t>memory de-allocation</a:t>
            </a:r>
            <a:endParaRPr lang="en-US" sz="1400" dirty="0">
              <a:solidFill>
                <a:srgbClr val="273239"/>
              </a:solidFill>
            </a:endParaRPr>
          </a:p>
          <a:p>
            <a:pPr marL="742950" lvl="1" indent="-28575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used to dynamically </a:t>
            </a:r>
            <a:r>
              <a:rPr lang="en-US" sz="1200" b="1" i="0" dirty="0">
                <a:solidFill>
                  <a:srgbClr val="273239"/>
                </a:solidFill>
                <a:effectLst/>
              </a:rPr>
              <a:t>de-allocate</a:t>
            </a:r>
            <a:r>
              <a:rPr lang="en-US" sz="1200" b="0" i="0" dirty="0">
                <a:solidFill>
                  <a:srgbClr val="273239"/>
                </a:solidFill>
                <a:effectLst/>
              </a:rPr>
              <a:t> the memory. </a:t>
            </a:r>
          </a:p>
          <a:p>
            <a:pPr marL="742950" lvl="1" indent="-28575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The memory allocated using functions malloc(), calloc() &amp; realloc() is not de-allocated on their own.</a:t>
            </a:r>
          </a:p>
          <a:p>
            <a:pPr marL="742950" lvl="1" indent="-28575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It helps to reduce wastage of memory by freeing it.</a:t>
            </a:r>
            <a:endParaRPr lang="en-US" sz="1200" b="1" i="0" dirty="0">
              <a:solidFill>
                <a:srgbClr val="273239"/>
              </a:solidFill>
              <a:effectLst/>
            </a:endParaRPr>
          </a:p>
        </p:txBody>
      </p:sp>
      <p:pic>
        <p:nvPicPr>
          <p:cNvPr id="17" name="Picture 16">
            <a:extLst>
              <a:ext uri="{FF2B5EF4-FFF2-40B4-BE49-F238E27FC236}">
                <a16:creationId xmlns:a16="http://schemas.microsoft.com/office/drawing/2014/main" id="{4281D8A2-7EA4-106F-50D5-9DE915EDEF0C}"/>
              </a:ext>
            </a:extLst>
          </p:cNvPr>
          <p:cNvPicPr>
            <a:picLocks noChangeAspect="1"/>
          </p:cNvPicPr>
          <p:nvPr/>
        </p:nvPicPr>
        <p:blipFill>
          <a:blip r:embed="rId3"/>
          <a:stretch>
            <a:fillRect/>
          </a:stretch>
        </p:blipFill>
        <p:spPr>
          <a:xfrm>
            <a:off x="6833891" y="2261868"/>
            <a:ext cx="3180318" cy="318981"/>
          </a:xfrm>
          <a:prstGeom prst="rect">
            <a:avLst/>
          </a:prstGeom>
          <a:ln>
            <a:solidFill>
              <a:schemeClr val="accent2"/>
            </a:solid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5188075E-8DA5-39FF-2284-2AE02039CEA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C592DD4-162A-6D99-FFD2-47F999EAB729}"/>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AEB6C9C4-4475-A021-B293-6B8BA6250C93}"/>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Title 1">
            <a:extLst>
              <a:ext uri="{FF2B5EF4-FFF2-40B4-BE49-F238E27FC236}">
                <a16:creationId xmlns:a16="http://schemas.microsoft.com/office/drawing/2014/main" id="{BFDDF68F-EAB3-1DCE-E848-3BD7A28AC034}"/>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Memory Management</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Dynamically memory Allocation &amp; Deallocation in C</a:t>
            </a:r>
            <a:endParaRPr lang="en-IN" sz="1800" b="1" dirty="0">
              <a:solidFill>
                <a:schemeClr val="tx2"/>
              </a:solidFill>
              <a:latin typeface="Arial Black" panose="020B0A040201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A4BD5A48-3C8D-C766-E2C5-EE544577D3CD}"/>
              </a:ext>
            </a:extLst>
          </p:cNvPr>
          <p:cNvPicPr>
            <a:picLocks noChangeAspect="1"/>
          </p:cNvPicPr>
          <p:nvPr/>
        </p:nvPicPr>
        <p:blipFill>
          <a:blip r:embed="rId5"/>
          <a:stretch>
            <a:fillRect/>
          </a:stretch>
        </p:blipFill>
        <p:spPr>
          <a:xfrm>
            <a:off x="6382080" y="2883010"/>
            <a:ext cx="4600631" cy="485542"/>
          </a:xfrm>
          <a:prstGeom prst="rect">
            <a:avLst/>
          </a:prstGeom>
          <a:ln>
            <a:solidFill>
              <a:schemeClr val="accent6"/>
            </a:solidFill>
          </a:ln>
        </p:spPr>
      </p:pic>
      <p:pic>
        <p:nvPicPr>
          <p:cNvPr id="19" name="Picture 18">
            <a:extLst>
              <a:ext uri="{FF2B5EF4-FFF2-40B4-BE49-F238E27FC236}">
                <a16:creationId xmlns:a16="http://schemas.microsoft.com/office/drawing/2014/main" id="{9211A585-B928-A694-EEB0-46842FDEB9DF}"/>
              </a:ext>
            </a:extLst>
          </p:cNvPr>
          <p:cNvPicPr>
            <a:picLocks noChangeAspect="1"/>
          </p:cNvPicPr>
          <p:nvPr/>
        </p:nvPicPr>
        <p:blipFill>
          <a:blip r:embed="rId6"/>
          <a:stretch>
            <a:fillRect/>
          </a:stretch>
        </p:blipFill>
        <p:spPr>
          <a:xfrm>
            <a:off x="5920319" y="3900758"/>
            <a:ext cx="4320914" cy="548688"/>
          </a:xfrm>
          <a:prstGeom prst="rect">
            <a:avLst/>
          </a:prstGeom>
          <a:ln>
            <a:solidFill>
              <a:schemeClr val="accent6"/>
            </a:solidFill>
          </a:ln>
        </p:spPr>
      </p:pic>
    </p:spTree>
    <p:extLst>
      <p:ext uri="{BB962C8B-B14F-4D97-AF65-F5344CB8AC3E}">
        <p14:creationId xmlns:p14="http://schemas.microsoft.com/office/powerpoint/2010/main" val="41751413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3539430"/>
          </a:xfrm>
          <a:prstGeom prst="rect">
            <a:avLst/>
          </a:prstGeom>
          <a:solidFill>
            <a:schemeClr val="bg2"/>
          </a:solid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b="1" dirty="0">
                <a:solidFill>
                  <a:schemeClr val="accent2"/>
                </a:solidFill>
              </a:rPr>
              <a:t>new</a:t>
            </a:r>
            <a:r>
              <a:rPr lang="en-US" altLang="en-US" sz="1400" b="1" dirty="0">
                <a:solidFill>
                  <a:srgbClr val="273239"/>
                </a:solidFill>
              </a:rPr>
              <a:t> </a:t>
            </a:r>
            <a:r>
              <a:rPr kumimoji="0" lang="en-US" altLang="en-US" sz="1400" b="1" i="0" u="none" strike="noStrike" cap="none" normalizeH="0" baseline="0" dirty="0">
                <a:ln>
                  <a:noFill/>
                </a:ln>
                <a:solidFill>
                  <a:srgbClr val="273239"/>
                </a:solidFill>
                <a:effectLst/>
                <a:sym typeface="Wingdings" panose="05000000000000000000" pitchFamily="2" charset="2"/>
              </a:rPr>
              <a:t> </a:t>
            </a:r>
            <a:r>
              <a:rPr lang="en-US" sz="1400" b="1" i="0" dirty="0">
                <a:solidFill>
                  <a:srgbClr val="273239"/>
                </a:solidFill>
                <a:effectLst/>
              </a:rPr>
              <a:t>memory allocation</a:t>
            </a:r>
            <a:endParaRPr lang="en-US" sz="1400" b="1" dirty="0">
              <a:solidFill>
                <a:srgbClr val="273239"/>
              </a:solidFill>
            </a:endParaRPr>
          </a:p>
          <a:p>
            <a:pPr marL="742950" lvl="1" indent="-285750" eaLnBrk="0" fontAlgn="base" hangingPunct="0">
              <a:spcBef>
                <a:spcPct val="0"/>
              </a:spcBef>
              <a:spcAft>
                <a:spcPct val="0"/>
              </a:spcAft>
              <a:buFont typeface="Wingdings" panose="05000000000000000000" pitchFamily="2" charset="2"/>
              <a:buChar char="§"/>
            </a:pPr>
            <a:r>
              <a:rPr lang="en-US" sz="1400" dirty="0">
                <a:solidFill>
                  <a:srgbClr val="273239"/>
                </a:solidFill>
              </a:rPr>
              <a:t>U</a:t>
            </a:r>
            <a:r>
              <a:rPr lang="en-US" sz="1400" b="0" i="0" dirty="0">
                <a:solidFill>
                  <a:srgbClr val="273239"/>
                </a:solidFill>
                <a:effectLst/>
              </a:rPr>
              <a:t>sed to dynamically </a:t>
            </a:r>
            <a:r>
              <a:rPr lang="en-US" sz="1400" b="1" i="0" dirty="0">
                <a:solidFill>
                  <a:srgbClr val="273239"/>
                </a:solidFill>
                <a:effectLst/>
              </a:rPr>
              <a:t>allocate</a:t>
            </a:r>
            <a:r>
              <a:rPr lang="en-US" sz="1400" b="0" i="0" dirty="0">
                <a:solidFill>
                  <a:srgbClr val="273239"/>
                </a:solidFill>
                <a:effectLst/>
              </a:rPr>
              <a:t> the memory in heap area. </a:t>
            </a:r>
          </a:p>
          <a:p>
            <a:pPr marL="742950" lvl="1" indent="-285750" eaLnBrk="0" fontAlgn="base" hangingPunct="0">
              <a:spcBef>
                <a:spcPct val="0"/>
              </a:spcBef>
              <a:spcAft>
                <a:spcPct val="0"/>
              </a:spcAft>
              <a:buFont typeface="Wingdings" panose="05000000000000000000" pitchFamily="2" charset="2"/>
              <a:buChar char="§"/>
            </a:pPr>
            <a:r>
              <a:rPr lang="en-US" sz="1400" dirty="0">
                <a:solidFill>
                  <a:srgbClr val="273239"/>
                </a:solidFill>
              </a:rPr>
              <a:t>R</a:t>
            </a:r>
            <a:r>
              <a:rPr lang="en-US" sz="1400" b="0" i="0" dirty="0">
                <a:solidFill>
                  <a:srgbClr val="273239"/>
                </a:solidFill>
                <a:effectLst/>
              </a:rPr>
              <a:t>eturns the address of the newly allocated. </a:t>
            </a:r>
          </a:p>
          <a:p>
            <a:pPr marL="742950" lvl="1" indent="-285750" eaLnBrk="0" fontAlgn="base" hangingPunct="0">
              <a:spcBef>
                <a:spcPct val="0"/>
              </a:spcBef>
              <a:spcAft>
                <a:spcPct val="0"/>
              </a:spcAft>
              <a:buFont typeface="Wingdings" panose="05000000000000000000" pitchFamily="2" charset="2"/>
              <a:buChar char="§"/>
            </a:pPr>
            <a:r>
              <a:rPr lang="en-US" sz="1400" dirty="0">
                <a:solidFill>
                  <a:srgbClr val="273239"/>
                </a:solidFill>
              </a:rPr>
              <a:t>R</a:t>
            </a:r>
            <a:r>
              <a:rPr lang="en-US" sz="1400" b="0" i="0" dirty="0">
                <a:solidFill>
                  <a:srgbClr val="273239"/>
                </a:solidFill>
                <a:effectLst/>
              </a:rPr>
              <a:t>equest for memory allocation on the Free Store</a:t>
            </a:r>
            <a:r>
              <a:rPr lang="en-US" sz="1400" dirty="0">
                <a:solidFill>
                  <a:srgbClr val="273239"/>
                </a:solidFill>
              </a:rPr>
              <a:t>.</a:t>
            </a:r>
            <a:endParaRPr lang="en-US" sz="1400" b="0" i="0" dirty="0">
              <a:solidFill>
                <a:srgbClr val="273239"/>
              </a:solidFill>
              <a:effectLst/>
            </a:endParaRPr>
          </a:p>
          <a:p>
            <a:pPr marL="742950" lvl="1" indent="-285750" eaLnBrk="0" fontAlgn="base" hangingPunct="0">
              <a:spcBef>
                <a:spcPct val="0"/>
              </a:spcBef>
              <a:spcAft>
                <a:spcPct val="0"/>
              </a:spcAft>
              <a:buFont typeface="Wingdings" panose="05000000000000000000" pitchFamily="2" charset="2"/>
              <a:buChar char="§"/>
            </a:pPr>
            <a:r>
              <a:rPr lang="en-US" sz="1400" b="0" i="0" dirty="0">
                <a:solidFill>
                  <a:srgbClr val="273239"/>
                </a:solidFill>
                <a:effectLst/>
              </a:rPr>
              <a:t>Not enough memory </a:t>
            </a:r>
            <a:r>
              <a:rPr lang="en-US" sz="1400" b="0" i="0" dirty="0">
                <a:solidFill>
                  <a:srgbClr val="273239"/>
                </a:solidFill>
                <a:effectLst/>
                <a:sym typeface="Wingdings" panose="05000000000000000000" pitchFamily="2" charset="2"/>
              </a:rPr>
              <a:t> </a:t>
            </a:r>
            <a:r>
              <a:rPr lang="en-US" sz="1400" b="1" i="0" dirty="0">
                <a:solidFill>
                  <a:srgbClr val="273239"/>
                </a:solidFill>
                <a:effectLst/>
              </a:rPr>
              <a:t>std::bad_alloc </a:t>
            </a:r>
            <a:r>
              <a:rPr lang="en-US" sz="1400" b="0" i="0" dirty="0">
                <a:solidFill>
                  <a:srgbClr val="273239"/>
                </a:solidFill>
                <a:effectLst/>
              </a:rPr>
              <a:t>exception </a:t>
            </a:r>
          </a:p>
          <a:p>
            <a:pPr marL="742950" lvl="1" indent="-285750" eaLnBrk="0" fontAlgn="base" hangingPunct="0">
              <a:spcBef>
                <a:spcPct val="0"/>
              </a:spcBef>
              <a:spcAft>
                <a:spcPct val="0"/>
              </a:spcAft>
              <a:buFont typeface="Wingdings" panose="05000000000000000000" pitchFamily="2" charset="2"/>
              <a:buChar char="§"/>
            </a:pPr>
            <a:r>
              <a:rPr lang="en-US" sz="1400" dirty="0">
                <a:solidFill>
                  <a:srgbClr val="273239"/>
                </a:solidFill>
              </a:rPr>
              <a:t>If </a:t>
            </a:r>
            <a:r>
              <a:rPr lang="en-US" sz="1400" b="1" i="0" dirty="0">
                <a:solidFill>
                  <a:srgbClr val="273239"/>
                </a:solidFill>
                <a:effectLst/>
              </a:rPr>
              <a:t>nothrow</a:t>
            </a:r>
            <a:r>
              <a:rPr lang="en-US" sz="1400" b="0" i="0" dirty="0">
                <a:solidFill>
                  <a:srgbClr val="273239"/>
                </a:solidFill>
                <a:effectLst/>
              </a:rPr>
              <a:t> used </a:t>
            </a:r>
            <a:r>
              <a:rPr lang="en-US" sz="1400" b="0" i="0" dirty="0">
                <a:solidFill>
                  <a:srgbClr val="273239"/>
                </a:solidFill>
                <a:effectLst/>
                <a:sym typeface="Wingdings" panose="05000000000000000000" pitchFamily="2" charset="2"/>
              </a:rPr>
              <a:t> </a:t>
            </a:r>
            <a:r>
              <a:rPr lang="en-US" sz="1400" b="0" i="0" dirty="0">
                <a:solidFill>
                  <a:srgbClr val="273239"/>
                </a:solidFill>
                <a:effectLst/>
              </a:rPr>
              <a:t>returns a NULL pointer </a:t>
            </a:r>
          </a:p>
          <a:p>
            <a:pPr lvl="1" eaLnBrk="0" fontAlgn="base" hangingPunct="0">
              <a:spcBef>
                <a:spcPct val="0"/>
              </a:spcBef>
              <a:spcAft>
                <a:spcPct val="0"/>
              </a:spcAft>
            </a:pPr>
            <a:r>
              <a:rPr kumimoji="0" lang="en-US" altLang="en-US" sz="1400" u="none" strike="noStrike" cap="none" normalizeH="0" baseline="0" dirty="0">
                <a:ln>
                  <a:noFill/>
                </a:ln>
                <a:solidFill>
                  <a:srgbClr val="273239"/>
                </a:solidFill>
                <a:sym typeface="Wingdings" panose="05000000000000000000" pitchFamily="2" charset="2"/>
              </a:rPr>
              <a:t> </a:t>
            </a:r>
            <a:r>
              <a:rPr kumimoji="0" lang="en-US" altLang="en-US" sz="1400" b="0" i="0" u="none" strike="noStrike" cap="none" normalizeH="0" baseline="0" dirty="0">
                <a:ln>
                  <a:noFill/>
                </a:ln>
                <a:solidFill>
                  <a:srgbClr val="0C0D0E"/>
                </a:solidFill>
                <a:effectLst/>
              </a:rPr>
              <a:t>new </a:t>
            </a:r>
            <a:r>
              <a:rPr kumimoji="0" lang="en-US" altLang="en-US" sz="1400" b="0" i="0" u="none" strike="noStrike" cap="none" normalizeH="0" baseline="0" dirty="0">
                <a:ln>
                  <a:noFill/>
                </a:ln>
                <a:solidFill>
                  <a:srgbClr val="0C0D0E"/>
                </a:solidFill>
                <a:effectLst/>
                <a:sym typeface="Wingdings" panose="05000000000000000000" pitchFamily="2" charset="2"/>
              </a:rPr>
              <a:t></a:t>
            </a:r>
            <a:r>
              <a:rPr kumimoji="0" lang="en-US" altLang="en-US" sz="1400" b="0" i="0" u="none" strike="noStrike" cap="none" normalizeH="0" baseline="0" dirty="0">
                <a:ln>
                  <a:noFill/>
                </a:ln>
                <a:solidFill>
                  <a:srgbClr val="0C0D0E"/>
                </a:solidFill>
                <a:effectLst/>
              </a:rPr>
              <a:t> malloc </a:t>
            </a:r>
            <a:r>
              <a:rPr kumimoji="0" lang="en-US" altLang="en-US" sz="1400" b="0" i="0" u="none" strike="noStrike" cap="none" normalizeH="0" baseline="0" dirty="0">
                <a:ln>
                  <a:noFill/>
                </a:ln>
                <a:solidFill>
                  <a:srgbClr val="0C0D0E"/>
                </a:solidFill>
                <a:effectLst/>
                <a:sym typeface="Wingdings" panose="05000000000000000000" pitchFamily="2" charset="2"/>
              </a:rPr>
              <a:t></a:t>
            </a:r>
            <a:r>
              <a:rPr kumimoji="0" lang="en-US" altLang="en-US" sz="1400" b="0" i="0" u="none" strike="noStrike" cap="none" normalizeH="0" baseline="0" dirty="0">
                <a:ln>
                  <a:noFill/>
                </a:ln>
                <a:solidFill>
                  <a:srgbClr val="0C0D0E"/>
                </a:solidFill>
                <a:effectLst/>
              </a:rPr>
              <a:t> HeapAlloc (Windows API)</a:t>
            </a:r>
            <a:endParaRPr kumimoji="0" lang="en-US" altLang="en-US" sz="1400" b="0" i="0" u="none" strike="noStrike" cap="none" normalizeH="0" baseline="0" dirty="0">
              <a:ln>
                <a:noFill/>
              </a:ln>
              <a:solidFill>
                <a:schemeClr val="tx1"/>
              </a:solidFill>
              <a:effectLst/>
            </a:endParaRPr>
          </a:p>
          <a:p>
            <a:pPr marL="742950" lvl="1" indent="-285750" eaLnBrk="0" fontAlgn="base" hangingPunct="0">
              <a:spcBef>
                <a:spcPct val="0"/>
              </a:spcBef>
              <a:spcAft>
                <a:spcPct val="0"/>
              </a:spcAft>
              <a:buFont typeface="Wingdings" panose="05000000000000000000" pitchFamily="2" charset="2"/>
              <a:buChar char="§"/>
            </a:pPr>
            <a:endParaRPr lang="en-US" sz="1400" b="0" i="0" dirty="0">
              <a:solidFill>
                <a:srgbClr val="273239"/>
              </a:solidFill>
              <a:effectLst/>
            </a:endParaRPr>
          </a:p>
          <a:p>
            <a:pPr lvl="1" eaLnBrk="0" fontAlgn="base" hangingPunct="0">
              <a:spcBef>
                <a:spcPct val="0"/>
              </a:spcBef>
              <a:spcAft>
                <a:spcPct val="0"/>
              </a:spcAft>
            </a:pPr>
            <a:endParaRPr lang="en-US" sz="1400" dirty="0">
              <a:solidFill>
                <a:srgbClr val="273239"/>
              </a:solidFill>
            </a:endParaRPr>
          </a:p>
          <a:p>
            <a:pPr lvl="1" eaLnBrk="0" fontAlgn="base" hangingPunct="0">
              <a:spcBef>
                <a:spcPct val="0"/>
              </a:spcBef>
              <a:spcAft>
                <a:spcPct val="0"/>
              </a:spcAft>
            </a:pPr>
            <a:endParaRPr lang="en-US" sz="1400" dirty="0">
              <a:solidFill>
                <a:srgbClr val="273239"/>
              </a:solidFill>
            </a:endParaRPr>
          </a:p>
          <a:p>
            <a:pPr lvl="1" eaLnBrk="0" fontAlgn="base" hangingPunct="0">
              <a:spcBef>
                <a:spcPct val="0"/>
              </a:spcBef>
              <a:spcAft>
                <a:spcPct val="0"/>
              </a:spcAft>
            </a:pPr>
            <a:endParaRPr lang="en-US" sz="1400" dirty="0">
              <a:solidFill>
                <a:srgbClr val="273239"/>
              </a:solidFill>
            </a:endParaRPr>
          </a:p>
          <a:p>
            <a:pPr lvl="1" eaLnBrk="0" fontAlgn="base" hangingPunct="0">
              <a:spcBef>
                <a:spcPct val="0"/>
              </a:spcBef>
              <a:spcAft>
                <a:spcPct val="0"/>
              </a:spcAft>
            </a:pPr>
            <a:endParaRPr lang="en-US" sz="1400" dirty="0">
              <a:solidFill>
                <a:srgbClr val="273239"/>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b="1" dirty="0">
                <a:solidFill>
                  <a:schemeClr val="accent2"/>
                </a:solidFill>
              </a:rPr>
              <a:t>delete</a:t>
            </a:r>
            <a:r>
              <a:rPr lang="en-US" altLang="en-US" sz="1400" b="1" dirty="0">
                <a:solidFill>
                  <a:srgbClr val="273239"/>
                </a:solidFill>
              </a:rPr>
              <a:t> </a:t>
            </a:r>
            <a:r>
              <a:rPr kumimoji="0" lang="en-US" altLang="en-US" sz="1400" b="1" i="0" u="none" strike="noStrike" cap="none" normalizeH="0" baseline="0" dirty="0">
                <a:ln>
                  <a:noFill/>
                </a:ln>
                <a:solidFill>
                  <a:srgbClr val="273239"/>
                </a:solidFill>
                <a:effectLst/>
                <a:sym typeface="Wingdings" panose="05000000000000000000" pitchFamily="2" charset="2"/>
              </a:rPr>
              <a:t> </a:t>
            </a:r>
            <a:r>
              <a:rPr lang="en-US" sz="1400" b="1" i="0" dirty="0">
                <a:solidFill>
                  <a:srgbClr val="273239"/>
                </a:solidFill>
                <a:effectLst/>
              </a:rPr>
              <a:t>memory de-allocation</a:t>
            </a:r>
            <a:endParaRPr lang="en-US" sz="1400" b="1" dirty="0">
              <a:solidFill>
                <a:srgbClr val="273239"/>
              </a:solidFill>
            </a:endParaRPr>
          </a:p>
          <a:p>
            <a:pPr marL="742950" lvl="1" indent="-285750" eaLnBrk="0" fontAlgn="base" hangingPunct="0">
              <a:spcBef>
                <a:spcPct val="0"/>
              </a:spcBef>
              <a:spcAft>
                <a:spcPct val="0"/>
              </a:spcAft>
              <a:buFont typeface="Wingdings" panose="05000000000000000000" pitchFamily="2" charset="2"/>
              <a:buChar char="§"/>
            </a:pPr>
            <a:r>
              <a:rPr lang="en-US" sz="1400" dirty="0">
                <a:solidFill>
                  <a:srgbClr val="273239"/>
                </a:solidFill>
              </a:rPr>
              <a:t>U</a:t>
            </a:r>
            <a:r>
              <a:rPr lang="en-US" sz="1400" b="0" i="0" dirty="0">
                <a:solidFill>
                  <a:srgbClr val="273239"/>
                </a:solidFill>
                <a:effectLst/>
              </a:rPr>
              <a:t>sed to </a:t>
            </a:r>
            <a:r>
              <a:rPr lang="en-US" sz="1400" b="1" i="0" dirty="0">
                <a:solidFill>
                  <a:srgbClr val="273239"/>
                </a:solidFill>
                <a:effectLst/>
              </a:rPr>
              <a:t>de-allocate</a:t>
            </a:r>
            <a:r>
              <a:rPr lang="en-US" sz="1400" b="0" i="0" dirty="0">
                <a:solidFill>
                  <a:srgbClr val="273239"/>
                </a:solidFill>
                <a:effectLst/>
              </a:rPr>
              <a:t> the memory allocated by new. </a:t>
            </a:r>
          </a:p>
          <a:p>
            <a:pPr marL="742950" lvl="1" indent="-285750" eaLnBrk="0" fontAlgn="base" hangingPunct="0">
              <a:spcBef>
                <a:spcPct val="0"/>
              </a:spcBef>
              <a:spcAft>
                <a:spcPct val="0"/>
              </a:spcAft>
              <a:buFont typeface="Wingdings" panose="05000000000000000000" pitchFamily="2" charset="2"/>
              <a:buChar char="§"/>
            </a:pPr>
            <a:r>
              <a:rPr lang="en-US" sz="1400" b="0" i="0" dirty="0">
                <a:solidFill>
                  <a:srgbClr val="273239"/>
                </a:solidFill>
                <a:effectLst/>
              </a:rPr>
              <a:t>It helps to reduce wastage of memory by freeing it.</a:t>
            </a:r>
            <a:endParaRPr lang="en-US" sz="1400" b="1" i="0" dirty="0">
              <a:solidFill>
                <a:srgbClr val="273239"/>
              </a:solidFill>
              <a:effectLst/>
            </a:endParaRPr>
          </a:p>
          <a:p>
            <a:pPr marL="742950" lvl="1" indent="-285750" eaLnBrk="0" fontAlgn="base" hangingPunct="0">
              <a:spcBef>
                <a:spcPct val="0"/>
              </a:spcBef>
              <a:spcAft>
                <a:spcPct val="0"/>
              </a:spcAft>
              <a:buFont typeface="Wingdings" panose="05000000000000000000" pitchFamily="2" charset="2"/>
              <a:buChar char="§"/>
            </a:pPr>
            <a:endParaRPr lang="en-US" sz="1400" b="1" i="0" dirty="0">
              <a:solidFill>
                <a:srgbClr val="273239"/>
              </a:solidFill>
              <a:effectLst/>
            </a:endParaRPr>
          </a:p>
        </p:txBody>
      </p:sp>
      <p:sp>
        <p:nvSpPr>
          <p:cNvPr id="4" name="Rectangle: Rounded Corners 3">
            <a:extLst>
              <a:ext uri="{FF2B5EF4-FFF2-40B4-BE49-F238E27FC236}">
                <a16:creationId xmlns:a16="http://schemas.microsoft.com/office/drawing/2014/main" id="{E67771EF-3619-9607-C91E-0AD6AD0F806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AE8D1E39-D74B-1BFD-9199-32185A6EF42E}"/>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88A85CF-388F-15E8-505F-C9A21D20EE6F}"/>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D2E2C7BE-3AB3-A531-BF68-A3D87207350A}"/>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Memory Management</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new &amp; delete Operators in C++</a:t>
            </a:r>
            <a:endParaRPr lang="en-IN" sz="1800" b="1" dirty="0">
              <a:solidFill>
                <a:schemeClr val="tx2"/>
              </a:solidFill>
              <a:latin typeface="Arial Black" panose="020B0A040201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F4BED1E-7DA9-0DE9-213E-A71356602847}"/>
              </a:ext>
            </a:extLst>
          </p:cNvPr>
          <p:cNvPicPr>
            <a:picLocks noChangeAspect="1"/>
          </p:cNvPicPr>
          <p:nvPr/>
        </p:nvPicPr>
        <p:blipFill>
          <a:blip r:embed="rId4"/>
          <a:stretch>
            <a:fillRect/>
          </a:stretch>
        </p:blipFill>
        <p:spPr>
          <a:xfrm>
            <a:off x="7911528" y="1978936"/>
            <a:ext cx="3609912" cy="381033"/>
          </a:xfrm>
          <a:prstGeom prst="rect">
            <a:avLst/>
          </a:prstGeom>
          <a:ln>
            <a:solidFill>
              <a:schemeClr val="accent2"/>
            </a:solidFill>
          </a:ln>
        </p:spPr>
      </p:pic>
      <p:pic>
        <p:nvPicPr>
          <p:cNvPr id="7" name="Picture 6">
            <a:extLst>
              <a:ext uri="{FF2B5EF4-FFF2-40B4-BE49-F238E27FC236}">
                <a16:creationId xmlns:a16="http://schemas.microsoft.com/office/drawing/2014/main" id="{DA9FC5A3-DB35-C6C6-ED2F-B3C9EE6DD6C8}"/>
              </a:ext>
            </a:extLst>
          </p:cNvPr>
          <p:cNvPicPr>
            <a:picLocks noChangeAspect="1"/>
          </p:cNvPicPr>
          <p:nvPr/>
        </p:nvPicPr>
        <p:blipFill>
          <a:blip r:embed="rId5"/>
          <a:stretch>
            <a:fillRect/>
          </a:stretch>
        </p:blipFill>
        <p:spPr>
          <a:xfrm>
            <a:off x="7911528" y="2457842"/>
            <a:ext cx="3609912" cy="1234547"/>
          </a:xfrm>
          <a:prstGeom prst="rect">
            <a:avLst/>
          </a:prstGeom>
          <a:ln>
            <a:solidFill>
              <a:schemeClr val="accent2"/>
            </a:solidFill>
          </a:ln>
        </p:spPr>
      </p:pic>
      <p:pic>
        <p:nvPicPr>
          <p:cNvPr id="15" name="Picture 14">
            <a:extLst>
              <a:ext uri="{FF2B5EF4-FFF2-40B4-BE49-F238E27FC236}">
                <a16:creationId xmlns:a16="http://schemas.microsoft.com/office/drawing/2014/main" id="{7939DC2C-5AD4-63C0-9F92-945B9623DC64}"/>
              </a:ext>
            </a:extLst>
          </p:cNvPr>
          <p:cNvPicPr>
            <a:picLocks noChangeAspect="1"/>
          </p:cNvPicPr>
          <p:nvPr/>
        </p:nvPicPr>
        <p:blipFill>
          <a:blip r:embed="rId6"/>
          <a:stretch>
            <a:fillRect/>
          </a:stretch>
        </p:blipFill>
        <p:spPr>
          <a:xfrm>
            <a:off x="6653480" y="3848304"/>
            <a:ext cx="4008467" cy="510584"/>
          </a:xfrm>
          <a:prstGeom prst="rect">
            <a:avLst/>
          </a:prstGeom>
          <a:ln>
            <a:solidFill>
              <a:schemeClr val="accent2"/>
            </a:solidFill>
          </a:ln>
        </p:spPr>
      </p:pic>
      <p:pic>
        <p:nvPicPr>
          <p:cNvPr id="17" name="Picture 16">
            <a:extLst>
              <a:ext uri="{FF2B5EF4-FFF2-40B4-BE49-F238E27FC236}">
                <a16:creationId xmlns:a16="http://schemas.microsoft.com/office/drawing/2014/main" id="{F9930A53-1A07-F154-12A7-6CA80C9702D1}"/>
              </a:ext>
            </a:extLst>
          </p:cNvPr>
          <p:cNvPicPr>
            <a:picLocks noChangeAspect="1"/>
          </p:cNvPicPr>
          <p:nvPr/>
        </p:nvPicPr>
        <p:blipFill>
          <a:blip r:embed="rId7"/>
          <a:stretch>
            <a:fillRect/>
          </a:stretch>
        </p:blipFill>
        <p:spPr>
          <a:xfrm>
            <a:off x="6653480" y="4456760"/>
            <a:ext cx="2865368" cy="784928"/>
          </a:xfrm>
          <a:prstGeom prst="rect">
            <a:avLst/>
          </a:prstGeom>
          <a:ln>
            <a:solidFill>
              <a:schemeClr val="accent2"/>
            </a:solidFill>
          </a:ln>
        </p:spPr>
      </p:pic>
    </p:spTree>
    <p:extLst>
      <p:ext uri="{BB962C8B-B14F-4D97-AF65-F5344CB8AC3E}">
        <p14:creationId xmlns:p14="http://schemas.microsoft.com/office/powerpoint/2010/main" val="3273303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496444" y="1418616"/>
            <a:ext cx="842107" cy="830997"/>
          </a:xfrm>
          <a:prstGeom prst="rect">
            <a:avLst/>
          </a:prstGeom>
          <a:noFill/>
        </p:spPr>
        <p:txBody>
          <a:bodyPr wrap="square" rtlCol="0">
            <a:spAutoFit/>
          </a:bodyPr>
          <a:lstStyle/>
          <a:p>
            <a:r>
              <a:rPr lang="en-US" sz="4800" b="1" dirty="0">
                <a:solidFill>
                  <a:schemeClr val="bg1"/>
                </a:solidFill>
              </a:rPr>
              <a:t>04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735109" y="345810"/>
            <a:ext cx="1005557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Overview</a:t>
            </a:r>
            <a:r>
              <a:rPr lang="en-US" sz="5400" b="1" dirty="0">
                <a:latin typeface="Arial Black" panose="020B0A04020102020204" pitchFamily="34" charset="0"/>
              </a:rPr>
              <a:t> &amp; </a:t>
            </a:r>
            <a:r>
              <a:rPr lang="en-US" sz="5400" b="1" dirty="0">
                <a:solidFill>
                  <a:schemeClr val="accent2"/>
                </a:solidFill>
                <a:latin typeface="Arial Black" panose="020B0A04020102020204" pitchFamily="34" charset="0"/>
                <a:cs typeface="Arial" panose="020B0604020202020204" pitchFamily="34" charset="0"/>
              </a:rPr>
              <a:t>Features</a:t>
            </a:r>
            <a:br>
              <a:rPr lang="en-US" sz="6600" b="1" dirty="0">
                <a:latin typeface="+mn-lt"/>
              </a:rPr>
            </a:br>
            <a:r>
              <a:rPr lang="en-US" sz="4000" b="1" dirty="0">
                <a:solidFill>
                  <a:schemeClr val="accent2"/>
                </a:solidFill>
                <a:latin typeface="+mn-lt"/>
              </a:rPr>
              <a:t>|</a:t>
            </a:r>
            <a:r>
              <a:rPr lang="en-US" sz="3200" b="1" dirty="0">
                <a:solidFill>
                  <a:schemeClr val="tx2"/>
                </a:solidFill>
                <a:latin typeface="Arial Black" panose="020B0A04020102020204" pitchFamily="34" charset="0"/>
              </a:rPr>
              <a:t>First C++ Program</a:t>
            </a:r>
            <a:endParaRPr lang="en-US" sz="6600" b="1" dirty="0">
              <a:solidFill>
                <a:schemeClr val="tx2"/>
              </a:solidFill>
              <a:latin typeface="Arial Black" panose="020B0A04020102020204" pitchFamily="34" charset="0"/>
            </a:endParaRPr>
          </a:p>
        </p:txBody>
      </p:sp>
      <p:pic>
        <p:nvPicPr>
          <p:cNvPr id="3" name="Picture 2">
            <a:extLst>
              <a:ext uri="{FF2B5EF4-FFF2-40B4-BE49-F238E27FC236}">
                <a16:creationId xmlns:a16="http://schemas.microsoft.com/office/drawing/2014/main" id="{74105CB7-2E9B-24E8-6103-A3AB98E5D37A}"/>
              </a:ext>
            </a:extLst>
          </p:cNvPr>
          <p:cNvPicPr>
            <a:picLocks noChangeAspect="1"/>
          </p:cNvPicPr>
          <p:nvPr/>
        </p:nvPicPr>
        <p:blipFill>
          <a:blip r:embed="rId9"/>
          <a:stretch>
            <a:fillRect/>
          </a:stretch>
        </p:blipFill>
        <p:spPr>
          <a:xfrm>
            <a:off x="819149" y="2107280"/>
            <a:ext cx="5035013" cy="2433043"/>
          </a:xfrm>
          <a:prstGeom prst="rect">
            <a:avLst/>
          </a:prstGeom>
          <a:ln>
            <a:solidFill>
              <a:schemeClr val="accent1"/>
            </a:solidFill>
          </a:ln>
        </p:spPr>
      </p:pic>
      <p:pic>
        <p:nvPicPr>
          <p:cNvPr id="9" name="Picture 8">
            <a:extLst>
              <a:ext uri="{FF2B5EF4-FFF2-40B4-BE49-F238E27FC236}">
                <a16:creationId xmlns:a16="http://schemas.microsoft.com/office/drawing/2014/main" id="{4651AB2F-513E-D07E-059D-83911DDD6CC4}"/>
              </a:ext>
            </a:extLst>
          </p:cNvPr>
          <p:cNvPicPr>
            <a:picLocks noChangeAspect="1"/>
          </p:cNvPicPr>
          <p:nvPr/>
        </p:nvPicPr>
        <p:blipFill>
          <a:blip r:embed="rId10"/>
          <a:stretch>
            <a:fillRect/>
          </a:stretch>
        </p:blipFill>
        <p:spPr>
          <a:xfrm>
            <a:off x="819150" y="4547801"/>
            <a:ext cx="5437370" cy="1934417"/>
          </a:xfrm>
          <a:prstGeom prst="rect">
            <a:avLst/>
          </a:prstGeom>
          <a:ln>
            <a:solidFill>
              <a:schemeClr val="accent1"/>
            </a:solidFill>
          </a:ln>
        </p:spPr>
      </p:pic>
      <p:pic>
        <p:nvPicPr>
          <p:cNvPr id="11" name="Picture 10">
            <a:extLst>
              <a:ext uri="{FF2B5EF4-FFF2-40B4-BE49-F238E27FC236}">
                <a16:creationId xmlns:a16="http://schemas.microsoft.com/office/drawing/2014/main" id="{802EC2DD-4CA7-C3C3-ABD4-567415077245}"/>
              </a:ext>
            </a:extLst>
          </p:cNvPr>
          <p:cNvPicPr>
            <a:picLocks noChangeAspect="1"/>
          </p:cNvPicPr>
          <p:nvPr/>
        </p:nvPicPr>
        <p:blipFill>
          <a:blip r:embed="rId11"/>
          <a:stretch>
            <a:fillRect/>
          </a:stretch>
        </p:blipFill>
        <p:spPr>
          <a:xfrm>
            <a:off x="5526849" y="3702416"/>
            <a:ext cx="1604114" cy="1290068"/>
          </a:xfrm>
          <a:prstGeom prst="rect">
            <a:avLst/>
          </a:prstGeom>
          <a:ln>
            <a:solidFill>
              <a:schemeClr val="accent2"/>
            </a:solidFill>
          </a:ln>
        </p:spPr>
      </p:pic>
      <p:pic>
        <p:nvPicPr>
          <p:cNvPr id="12" name="Picture 11">
            <a:extLst>
              <a:ext uri="{FF2B5EF4-FFF2-40B4-BE49-F238E27FC236}">
                <a16:creationId xmlns:a16="http://schemas.microsoft.com/office/drawing/2014/main" id="{AE9A9593-36E5-102A-A158-8E602C6ADE9F}"/>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79280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646331"/>
          </a:xfrm>
          <a:prstGeom prst="rect">
            <a:avLst/>
          </a:prstGeom>
          <a:solidFill>
            <a:schemeClr val="bg2"/>
          </a:solid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0" i="0" dirty="0">
                <a:solidFill>
                  <a:srgbClr val="273239"/>
                </a:solidFill>
                <a:effectLst/>
              </a:rPr>
              <a:t>Memory leak occurs when programmers create a memory in a heap and forget to delete it.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0" i="0" dirty="0">
                <a:solidFill>
                  <a:srgbClr val="273239"/>
                </a:solidFill>
                <a:effectLst/>
              </a:rPr>
              <a:t>To avoid memory leaks, memory allocated on the heap should always be freed when no longer needed.</a:t>
            </a:r>
          </a:p>
        </p:txBody>
      </p:sp>
      <p:sp>
        <p:nvSpPr>
          <p:cNvPr id="13" name="TextBox 12">
            <a:extLst>
              <a:ext uri="{FF2B5EF4-FFF2-40B4-BE49-F238E27FC236}">
                <a16:creationId xmlns:a16="http://schemas.microsoft.com/office/drawing/2014/main" id="{D9DE5DCB-468C-2834-B4FB-3371A62FBE98}"/>
              </a:ext>
            </a:extLst>
          </p:cNvPr>
          <p:cNvSpPr txBox="1"/>
          <p:nvPr/>
        </p:nvSpPr>
        <p:spPr>
          <a:xfrm>
            <a:off x="667511" y="5327967"/>
            <a:ext cx="9252117" cy="1292662"/>
          </a:xfrm>
          <a:prstGeom prst="rect">
            <a:avLst/>
          </a:prstGeom>
          <a:solidFill>
            <a:schemeClr val="bg2"/>
          </a:solidFill>
        </p:spPr>
        <p:txBody>
          <a:bodyPr wrap="square">
            <a:spAutoFit/>
          </a:bodyPr>
          <a:lstStyle/>
          <a:p>
            <a:pPr marL="285750" indent="-285750" eaLnBrk="0" fontAlgn="base" hangingPunct="0">
              <a:spcBef>
                <a:spcPct val="0"/>
              </a:spcBef>
              <a:spcAft>
                <a:spcPct val="0"/>
              </a:spcAft>
              <a:buFont typeface="Wingdings" panose="05000000000000000000" pitchFamily="2" charset="2"/>
              <a:buChar char="Ø"/>
            </a:pPr>
            <a:r>
              <a:rPr lang="en-US" sz="2400" b="1" i="0" dirty="0">
                <a:solidFill>
                  <a:schemeClr val="accent2"/>
                </a:solidFill>
                <a:effectLst/>
              </a:rPr>
              <a:t>The consequence of the memory leaks</a:t>
            </a:r>
            <a:endParaRPr lang="en-US" sz="2400" dirty="0">
              <a:solidFill>
                <a:srgbClr val="273239"/>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dirty="0">
                <a:solidFill>
                  <a:srgbClr val="273239"/>
                </a:solidFill>
              </a:rPr>
              <a:t>R</a:t>
            </a:r>
            <a:r>
              <a:rPr lang="en-US" b="0" i="0" dirty="0">
                <a:solidFill>
                  <a:srgbClr val="273239"/>
                </a:solidFill>
                <a:effectLst/>
              </a:rPr>
              <a:t>educes the performance of the computer by reducing the amount of available memory.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b="0" i="0" dirty="0">
                <a:solidFill>
                  <a:srgbClr val="273239"/>
                </a:solidFill>
                <a:effectLst/>
              </a:rPr>
              <a:t>Too much of the available memory may become allocated and all or part of the system or device stops working correctly, the application fails, or the system slows down vastly.</a:t>
            </a:r>
          </a:p>
        </p:txBody>
      </p:sp>
      <p:sp>
        <p:nvSpPr>
          <p:cNvPr id="3" name="Rectangle: Rounded Corners 2">
            <a:extLst>
              <a:ext uri="{FF2B5EF4-FFF2-40B4-BE49-F238E27FC236}">
                <a16:creationId xmlns:a16="http://schemas.microsoft.com/office/drawing/2014/main" id="{39A78C28-3921-B4DB-5621-1D9F25C4E09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47A3FB1-6D36-9A00-D326-59A8D60866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B2A13FBB-332A-D3AB-DCE2-1092262781E0}"/>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Title 1">
            <a:extLst>
              <a:ext uri="{FF2B5EF4-FFF2-40B4-BE49-F238E27FC236}">
                <a16:creationId xmlns:a16="http://schemas.microsoft.com/office/drawing/2014/main" id="{DE58F9D9-667D-8FD1-CCBB-BF874C6A702C}"/>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Memory Management</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What is Memory Leak? How can we avoid?</a:t>
            </a:r>
          </a:p>
        </p:txBody>
      </p:sp>
      <p:sp>
        <p:nvSpPr>
          <p:cNvPr id="16" name="TextBox 15">
            <a:extLst>
              <a:ext uri="{FF2B5EF4-FFF2-40B4-BE49-F238E27FC236}">
                <a16:creationId xmlns:a16="http://schemas.microsoft.com/office/drawing/2014/main" id="{5624B4E1-B32B-E99E-D4E9-3702537C10A6}"/>
              </a:ext>
            </a:extLst>
          </p:cNvPr>
          <p:cNvSpPr txBox="1"/>
          <p:nvPr/>
        </p:nvSpPr>
        <p:spPr>
          <a:xfrm>
            <a:off x="832668" y="2538142"/>
            <a:ext cx="3857065" cy="2462213"/>
          </a:xfrm>
          <a:prstGeom prst="rect">
            <a:avLst/>
          </a:prstGeom>
          <a:solidFill>
            <a:schemeClr val="tx2"/>
          </a:solidFill>
        </p:spPr>
        <p:txBody>
          <a:bodyPr wrap="square">
            <a:spAutoFit/>
          </a:bodyPr>
          <a:lstStyle/>
          <a:p>
            <a:r>
              <a:rPr lang="en-US" sz="1400" b="0" dirty="0">
                <a:solidFill>
                  <a:srgbClr val="6A9955"/>
                </a:solidFill>
                <a:effectLst/>
                <a:latin typeface="Consolas" panose="020B0609020204030204" pitchFamily="49" charset="0"/>
              </a:rPr>
              <a:t>/* Function with memory leak */</a:t>
            </a:r>
            <a:endParaRPr lang="en-US" sz="1400" b="0" dirty="0">
              <a:solidFill>
                <a:srgbClr val="CCCCCC"/>
              </a:solidFill>
              <a:effectLst/>
              <a:latin typeface="Consolas" panose="020B0609020204030204" pitchFamily="49" charset="0"/>
            </a:endParaRPr>
          </a:p>
          <a:p>
            <a:r>
              <a:rPr lang="en-US" sz="1400" b="0" dirty="0">
                <a:solidFill>
                  <a:srgbClr val="C586C0"/>
                </a:solidFill>
                <a:effectLst/>
                <a:latin typeface="Consolas" panose="020B0609020204030204" pitchFamily="49" charset="0"/>
              </a:rPr>
              <a:t>#include</a:t>
            </a:r>
            <a:r>
              <a:rPr lang="en-US" sz="1400" b="0" dirty="0">
                <a:solidFill>
                  <a:srgbClr val="569CD6"/>
                </a:solidFill>
                <a:effectLst/>
                <a:latin typeface="Consolas" panose="020B0609020204030204" pitchFamily="49" charset="0"/>
              </a:rPr>
              <a:t> </a:t>
            </a:r>
            <a:r>
              <a:rPr lang="en-US" sz="1400" b="0" dirty="0">
                <a:solidFill>
                  <a:srgbClr val="CE9178"/>
                </a:solidFill>
                <a:effectLst/>
                <a:latin typeface="Consolas" panose="020B0609020204030204" pitchFamily="49" charset="0"/>
              </a:rPr>
              <a:t>&lt;stdlib.h&gt;</a:t>
            </a:r>
            <a:endParaRPr lang="en-US" sz="1400" b="0" dirty="0">
              <a:solidFill>
                <a:srgbClr val="CCCCCC"/>
              </a:solidFill>
              <a:effectLst/>
              <a:latin typeface="Consolas" panose="020B0609020204030204" pitchFamily="49" charset="0"/>
            </a:endParaRPr>
          </a:p>
          <a:p>
            <a:br>
              <a:rPr lang="en-US" sz="1400" b="0" dirty="0">
                <a:solidFill>
                  <a:srgbClr val="CCCCCC"/>
                </a:solidFill>
                <a:effectLst/>
                <a:latin typeface="Consolas" panose="020B0609020204030204" pitchFamily="49" charset="0"/>
              </a:rPr>
            </a:br>
            <a:r>
              <a:rPr lang="en-US" sz="1400" b="0" dirty="0">
                <a:solidFill>
                  <a:srgbClr val="569CD6"/>
                </a:solidFill>
                <a:effectLst/>
                <a:latin typeface="Consolas" panose="020B0609020204030204" pitchFamily="49" charset="0"/>
              </a:rPr>
              <a:t>int</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main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int</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ptr</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new</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int</a:t>
            </a:r>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a:solidFill>
                  <a:srgbClr val="6A9955"/>
                </a:solidFill>
                <a:effectLst/>
                <a:latin typeface="Consolas" panose="020B0609020204030204" pitchFamily="49" charset="0"/>
              </a:rPr>
              <a:t>    /* Do some work */</a:t>
            </a:r>
            <a:endParaRPr lang="en-US" sz="1400" b="0" dirty="0">
              <a:solidFill>
                <a:srgbClr val="CCCCCC"/>
              </a:solidFill>
              <a:effectLst/>
              <a:latin typeface="Consolas" panose="020B0609020204030204" pitchFamily="49" charset="0"/>
            </a:endParaRPr>
          </a:p>
          <a:p>
            <a:br>
              <a:rPr lang="en-US" sz="1400" b="0" dirty="0">
                <a:solidFill>
                  <a:srgbClr val="CCCCCC"/>
                </a:solidFill>
                <a:effectLst/>
                <a:latin typeface="Consolas" panose="020B0609020204030204" pitchFamily="49" charset="0"/>
              </a:rPr>
            </a:br>
            <a:r>
              <a:rPr lang="en-US" sz="1400" b="0" dirty="0">
                <a:solidFill>
                  <a:srgbClr val="6A9955"/>
                </a:solidFill>
                <a:effectLst/>
                <a:latin typeface="Consolas" panose="020B0609020204030204" pitchFamily="49" charset="0"/>
              </a:rPr>
              <a:t>    /* Return without freeing ptr*/</a:t>
            </a:r>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0</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90261FE8-35C1-E7DD-8D01-AE57243F0EEF}"/>
              </a:ext>
            </a:extLst>
          </p:cNvPr>
          <p:cNvSpPr txBox="1"/>
          <p:nvPr/>
        </p:nvSpPr>
        <p:spPr>
          <a:xfrm>
            <a:off x="4854888" y="2540234"/>
            <a:ext cx="4674594" cy="2462213"/>
          </a:xfrm>
          <a:prstGeom prst="rect">
            <a:avLst/>
          </a:prstGeom>
          <a:solidFill>
            <a:schemeClr val="tx2"/>
          </a:solidFill>
        </p:spPr>
        <p:txBody>
          <a:bodyPr wrap="square">
            <a:spAutoFit/>
          </a:bodyPr>
          <a:lstStyle/>
          <a:p>
            <a:r>
              <a:rPr lang="en-US" sz="1400" b="0" dirty="0">
                <a:solidFill>
                  <a:srgbClr val="569CD6"/>
                </a:solidFill>
                <a:effectLst/>
                <a:latin typeface="Consolas" panose="020B0609020204030204" pitchFamily="49" charset="0"/>
              </a:rPr>
              <a:t>int</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main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int</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ptr</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new</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int</a:t>
            </a:r>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a:solidFill>
                  <a:srgbClr val="6A9955"/>
                </a:solidFill>
                <a:effectLst/>
                <a:latin typeface="Consolas" panose="020B0609020204030204" pitchFamily="49" charset="0"/>
              </a:rPr>
              <a:t>    /* Do some work */</a:t>
            </a:r>
            <a:endParaRPr lang="en-US" sz="1400" b="0" dirty="0">
              <a:solidFill>
                <a:srgbClr val="CCCCCC"/>
              </a:solidFill>
              <a:effectLst/>
              <a:latin typeface="Consolas" panose="020B0609020204030204" pitchFamily="49" charset="0"/>
            </a:endParaRPr>
          </a:p>
          <a:p>
            <a:br>
              <a:rPr lang="en-US" sz="1400" b="0" dirty="0">
                <a:solidFill>
                  <a:srgbClr val="CCCCCC"/>
                </a:solidFill>
                <a:effectLst/>
                <a:latin typeface="Consolas" panose="020B0609020204030204" pitchFamily="49" charset="0"/>
              </a:rPr>
            </a:br>
            <a:r>
              <a:rPr lang="en-US" sz="1400" b="0" dirty="0">
                <a:solidFill>
                  <a:srgbClr val="CCCCCC"/>
                </a:solidFill>
                <a:effectLst/>
                <a:latin typeface="Consolas" panose="020B0609020204030204" pitchFamily="49" charset="0"/>
              </a:rPr>
              <a:t>    </a:t>
            </a:r>
            <a:r>
              <a:rPr lang="en-US" sz="1400" b="0" dirty="0">
                <a:solidFill>
                  <a:srgbClr val="6A9955"/>
                </a:solidFill>
                <a:effectLst/>
                <a:latin typeface="Consolas" panose="020B0609020204030204" pitchFamily="49" charset="0"/>
              </a:rPr>
              <a:t>/* Memory allocated by new is released */</a:t>
            </a:r>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delete</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ptr</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0</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9844751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39A78C28-3921-B4DB-5621-1D9F25C4E09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47A3FB1-6D36-9A00-D326-59A8D60866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itle 1">
            <a:extLst>
              <a:ext uri="{FF2B5EF4-FFF2-40B4-BE49-F238E27FC236}">
                <a16:creationId xmlns:a16="http://schemas.microsoft.com/office/drawing/2014/main" id="{DE58F9D9-667D-8FD1-CCBB-BF874C6A702C}"/>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Memory Management</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Difference between Static &amp; Dynamic Memory Allocation</a:t>
            </a:r>
          </a:p>
        </p:txBody>
      </p:sp>
      <p:graphicFrame>
        <p:nvGraphicFramePr>
          <p:cNvPr id="2" name="Table 1">
            <a:extLst>
              <a:ext uri="{FF2B5EF4-FFF2-40B4-BE49-F238E27FC236}">
                <a16:creationId xmlns:a16="http://schemas.microsoft.com/office/drawing/2014/main" id="{34C403C9-BF81-01CC-C727-3BF8EE13E767}"/>
              </a:ext>
            </a:extLst>
          </p:cNvPr>
          <p:cNvGraphicFramePr>
            <a:graphicFrameLocks noGrp="1"/>
          </p:cNvGraphicFramePr>
          <p:nvPr>
            <p:extLst>
              <p:ext uri="{D42A27DB-BD31-4B8C-83A1-F6EECF244321}">
                <p14:modId xmlns:p14="http://schemas.microsoft.com/office/powerpoint/2010/main" val="1652640899"/>
              </p:ext>
            </p:extLst>
          </p:nvPr>
        </p:nvGraphicFramePr>
        <p:xfrm>
          <a:off x="669035" y="1789767"/>
          <a:ext cx="10853930" cy="4192923"/>
        </p:xfrm>
        <a:graphic>
          <a:graphicData uri="http://schemas.openxmlformats.org/drawingml/2006/table">
            <a:tbl>
              <a:tblPr>
                <a:tableStyleId>{0505E3EF-67EA-436B-97B2-0124C06EBD24}</a:tableStyleId>
              </a:tblPr>
              <a:tblGrid>
                <a:gridCol w="563691">
                  <a:extLst>
                    <a:ext uri="{9D8B030D-6E8A-4147-A177-3AD203B41FA5}">
                      <a16:colId xmlns:a16="http://schemas.microsoft.com/office/drawing/2014/main" val="3769110977"/>
                    </a:ext>
                  </a:extLst>
                </a:gridCol>
                <a:gridCol w="4379180">
                  <a:extLst>
                    <a:ext uri="{9D8B030D-6E8A-4147-A177-3AD203B41FA5}">
                      <a16:colId xmlns:a16="http://schemas.microsoft.com/office/drawing/2014/main" val="3240675389"/>
                    </a:ext>
                  </a:extLst>
                </a:gridCol>
                <a:gridCol w="5911059">
                  <a:extLst>
                    <a:ext uri="{9D8B030D-6E8A-4147-A177-3AD203B41FA5}">
                      <a16:colId xmlns:a16="http://schemas.microsoft.com/office/drawing/2014/main" val="1133191562"/>
                    </a:ext>
                  </a:extLst>
                </a:gridCol>
              </a:tblGrid>
              <a:tr h="233895">
                <a:tc>
                  <a:txBody>
                    <a:bodyPr/>
                    <a:lstStyle/>
                    <a:p>
                      <a:pPr algn="ctr" fontAlgn="base"/>
                      <a:r>
                        <a:rPr lang="en-US" sz="1200" b="1" dirty="0" err="1">
                          <a:effectLst/>
                        </a:rPr>
                        <a:t>S.No</a:t>
                      </a:r>
                      <a:endParaRPr lang="en-US" sz="1200" b="1" dirty="0">
                        <a:effectLst/>
                      </a:endParaRPr>
                    </a:p>
                  </a:txBody>
                  <a:tcPr marL="44131" marR="44131" marT="61784" marB="61784" anchor="ctr"/>
                </a:tc>
                <a:tc>
                  <a:txBody>
                    <a:bodyPr/>
                    <a:lstStyle/>
                    <a:p>
                      <a:pPr algn="ctr" fontAlgn="base"/>
                      <a:r>
                        <a:rPr lang="en-US" sz="1200" b="1" dirty="0">
                          <a:effectLst/>
                        </a:rPr>
                        <a:t>Static Memory Allocation</a:t>
                      </a:r>
                    </a:p>
                  </a:txBody>
                  <a:tcPr marL="44131" marR="44131" marT="61784" marB="61784" anchor="ctr"/>
                </a:tc>
                <a:tc>
                  <a:txBody>
                    <a:bodyPr/>
                    <a:lstStyle/>
                    <a:p>
                      <a:pPr algn="ctr" fontAlgn="base"/>
                      <a:r>
                        <a:rPr lang="en-US" sz="1200" b="1" dirty="0">
                          <a:effectLst/>
                        </a:rPr>
                        <a:t>Dynamic Memory Allocation</a:t>
                      </a:r>
                    </a:p>
                  </a:txBody>
                  <a:tcPr marL="44131" marR="44131" marT="61784" marB="61784" anchor="ctr"/>
                </a:tc>
                <a:extLst>
                  <a:ext uri="{0D108BD9-81ED-4DB2-BD59-A6C34878D82A}">
                    <a16:rowId xmlns:a16="http://schemas.microsoft.com/office/drawing/2014/main" val="3969298509"/>
                  </a:ext>
                </a:extLst>
              </a:tr>
              <a:tr h="564880">
                <a:tc>
                  <a:txBody>
                    <a:bodyPr/>
                    <a:lstStyle/>
                    <a:p>
                      <a:pPr algn="ctr" fontAlgn="ctr"/>
                      <a:r>
                        <a:rPr lang="en-US" sz="1200" b="0" dirty="0">
                          <a:effectLst/>
                        </a:rPr>
                        <a:t>1</a:t>
                      </a:r>
                    </a:p>
                  </a:txBody>
                  <a:tcPr marL="44131" marR="44131" marT="61784" marB="61784" anchor="ctr"/>
                </a:tc>
                <a:tc>
                  <a:txBody>
                    <a:bodyPr/>
                    <a:lstStyle/>
                    <a:p>
                      <a:pPr algn="l" fontAlgn="ctr"/>
                      <a:r>
                        <a:rPr lang="en-US" sz="1200" b="0" dirty="0">
                          <a:effectLst/>
                        </a:rPr>
                        <a:t>Variables get allocated permanently, till the program executes or function call finishes.</a:t>
                      </a:r>
                    </a:p>
                  </a:txBody>
                  <a:tcPr marL="44131" marR="44131" marT="61784" marB="61784" anchor="ctr"/>
                </a:tc>
                <a:tc>
                  <a:txBody>
                    <a:bodyPr/>
                    <a:lstStyle/>
                    <a:p>
                      <a:pPr algn="l" fontAlgn="ctr"/>
                      <a:r>
                        <a:rPr lang="en-US" sz="1200" b="0" dirty="0">
                          <a:effectLst/>
                        </a:rPr>
                        <a:t>The memory is controlled by the programmer. It gets allocated whenever a new is executed gets deallocated wherever the delete is executed.</a:t>
                      </a:r>
                    </a:p>
                  </a:txBody>
                  <a:tcPr marL="44131" marR="44131" marT="61784" marB="61784" anchor="ctr"/>
                </a:tc>
                <a:extLst>
                  <a:ext uri="{0D108BD9-81ED-4DB2-BD59-A6C34878D82A}">
                    <a16:rowId xmlns:a16="http://schemas.microsoft.com/office/drawing/2014/main" val="3614964865"/>
                  </a:ext>
                </a:extLst>
              </a:tr>
              <a:tr h="344223">
                <a:tc>
                  <a:txBody>
                    <a:bodyPr/>
                    <a:lstStyle/>
                    <a:p>
                      <a:pPr algn="ctr" fontAlgn="ctr"/>
                      <a:r>
                        <a:rPr lang="en-US" sz="1200" b="0">
                          <a:effectLst/>
                        </a:rPr>
                        <a:t>2</a:t>
                      </a:r>
                    </a:p>
                  </a:txBody>
                  <a:tcPr marL="44131" marR="44131" marT="61784" marB="61784" anchor="ctr"/>
                </a:tc>
                <a:tc>
                  <a:txBody>
                    <a:bodyPr/>
                    <a:lstStyle/>
                    <a:p>
                      <a:pPr algn="l" fontAlgn="ctr"/>
                      <a:r>
                        <a:rPr lang="en-US" sz="1200" b="0" dirty="0">
                          <a:effectLst/>
                        </a:rPr>
                        <a:t>Static Memory Allocation is done before program execution.</a:t>
                      </a:r>
                    </a:p>
                  </a:txBody>
                  <a:tcPr marL="44131" marR="44131" marT="61784" marB="61784" anchor="ctr"/>
                </a:tc>
                <a:tc>
                  <a:txBody>
                    <a:bodyPr/>
                    <a:lstStyle/>
                    <a:p>
                      <a:pPr algn="l" fontAlgn="ctr"/>
                      <a:r>
                        <a:rPr lang="en-US" sz="1200" b="0" dirty="0">
                          <a:effectLst/>
                        </a:rPr>
                        <a:t>Dynamic Memory Allocation is done during program execution.</a:t>
                      </a:r>
                    </a:p>
                  </a:txBody>
                  <a:tcPr marL="44131" marR="44131" marT="61784" marB="61784" anchor="ctr"/>
                </a:tc>
                <a:extLst>
                  <a:ext uri="{0D108BD9-81ED-4DB2-BD59-A6C34878D82A}">
                    <a16:rowId xmlns:a16="http://schemas.microsoft.com/office/drawing/2014/main" val="4154501906"/>
                  </a:ext>
                </a:extLst>
              </a:tr>
              <a:tr h="344223">
                <a:tc>
                  <a:txBody>
                    <a:bodyPr/>
                    <a:lstStyle/>
                    <a:p>
                      <a:pPr algn="ctr" fontAlgn="ctr"/>
                      <a:r>
                        <a:rPr lang="en-US" sz="1200" b="0">
                          <a:effectLst/>
                        </a:rPr>
                        <a:t>3</a:t>
                      </a:r>
                    </a:p>
                  </a:txBody>
                  <a:tcPr marL="44131" marR="44131" marT="61784" marB="61784" anchor="ctr"/>
                </a:tc>
                <a:tc>
                  <a:txBody>
                    <a:bodyPr/>
                    <a:lstStyle/>
                    <a:p>
                      <a:pPr algn="l" fontAlgn="ctr"/>
                      <a:r>
                        <a:rPr lang="en-US" sz="1200" b="0" dirty="0">
                          <a:effectLst/>
                        </a:rPr>
                        <a:t>It uses </a:t>
                      </a:r>
                      <a:r>
                        <a:rPr lang="en-US" sz="1200" b="0" u="sng" dirty="0">
                          <a:effectLst/>
                          <a:hlinkClick r:id="rId4"/>
                        </a:rPr>
                        <a:t>stack</a:t>
                      </a:r>
                      <a:r>
                        <a:rPr lang="en-US" sz="1200" b="0" dirty="0">
                          <a:effectLst/>
                        </a:rPr>
                        <a:t> for managing the static allocation of memory</a:t>
                      </a:r>
                    </a:p>
                  </a:txBody>
                  <a:tcPr marL="44131" marR="44131" marT="61784" marB="61784" anchor="ctr"/>
                </a:tc>
                <a:tc>
                  <a:txBody>
                    <a:bodyPr/>
                    <a:lstStyle/>
                    <a:p>
                      <a:pPr algn="l" fontAlgn="ctr"/>
                      <a:r>
                        <a:rPr lang="en-US" sz="1200" b="0" dirty="0">
                          <a:effectLst/>
                        </a:rPr>
                        <a:t>It uses heap (not heap data structure) of memory for managing the dynamic allocation</a:t>
                      </a:r>
                    </a:p>
                  </a:txBody>
                  <a:tcPr marL="44131" marR="44131" marT="61784" marB="61784" anchor="ctr"/>
                </a:tc>
                <a:extLst>
                  <a:ext uri="{0D108BD9-81ED-4DB2-BD59-A6C34878D82A}">
                    <a16:rowId xmlns:a16="http://schemas.microsoft.com/office/drawing/2014/main" val="2304756744"/>
                  </a:ext>
                </a:extLst>
              </a:tr>
              <a:tr h="315376">
                <a:tc>
                  <a:txBody>
                    <a:bodyPr/>
                    <a:lstStyle/>
                    <a:p>
                      <a:pPr algn="ctr" fontAlgn="ctr"/>
                      <a:r>
                        <a:rPr lang="en-US" sz="1200" b="0">
                          <a:effectLst/>
                        </a:rPr>
                        <a:t>5</a:t>
                      </a:r>
                    </a:p>
                  </a:txBody>
                  <a:tcPr marL="44131" marR="44131" marT="61784" marB="61784" anchor="ctr"/>
                </a:tc>
                <a:tc>
                  <a:txBody>
                    <a:bodyPr/>
                    <a:lstStyle/>
                    <a:p>
                      <a:pPr algn="l" fontAlgn="ctr"/>
                      <a:r>
                        <a:rPr lang="en-US" sz="1200" b="0" dirty="0">
                          <a:effectLst/>
                        </a:rPr>
                        <a:t>There is no memory re-usability</a:t>
                      </a:r>
                    </a:p>
                  </a:txBody>
                  <a:tcPr marL="44131" marR="44131" marT="61784" marB="61784" anchor="ctr"/>
                </a:tc>
                <a:tc>
                  <a:txBody>
                    <a:bodyPr/>
                    <a:lstStyle/>
                    <a:p>
                      <a:pPr algn="l" fontAlgn="ctr"/>
                      <a:r>
                        <a:rPr lang="en-US" sz="1200" b="0" dirty="0">
                          <a:effectLst/>
                        </a:rPr>
                        <a:t>There is memory re-usability and memory can be freed when not required</a:t>
                      </a:r>
                    </a:p>
                  </a:txBody>
                  <a:tcPr marL="44131" marR="44131" marT="61784" marB="61784" anchor="ctr"/>
                </a:tc>
                <a:extLst>
                  <a:ext uri="{0D108BD9-81ED-4DB2-BD59-A6C34878D82A}">
                    <a16:rowId xmlns:a16="http://schemas.microsoft.com/office/drawing/2014/main" val="833642719"/>
                  </a:ext>
                </a:extLst>
              </a:tr>
              <a:tr h="344223">
                <a:tc>
                  <a:txBody>
                    <a:bodyPr/>
                    <a:lstStyle/>
                    <a:p>
                      <a:pPr algn="ctr" fontAlgn="ctr"/>
                      <a:r>
                        <a:rPr lang="en-US" sz="1200" b="0">
                          <a:effectLst/>
                        </a:rPr>
                        <a:t>6</a:t>
                      </a:r>
                    </a:p>
                  </a:txBody>
                  <a:tcPr marL="44131" marR="44131" marT="61784" marB="61784" anchor="ctr"/>
                </a:tc>
                <a:tc>
                  <a:txBody>
                    <a:bodyPr/>
                    <a:lstStyle/>
                    <a:p>
                      <a:pPr algn="l" fontAlgn="ctr"/>
                      <a:r>
                        <a:rPr lang="en-US" sz="1200" b="0" dirty="0">
                          <a:effectLst/>
                        </a:rPr>
                        <a:t>In static memory allocation, once the memory is allocated, the memory size can not change.</a:t>
                      </a:r>
                    </a:p>
                  </a:txBody>
                  <a:tcPr marL="44131" marR="44131" marT="61784" marB="61784" anchor="ctr"/>
                </a:tc>
                <a:tc>
                  <a:txBody>
                    <a:bodyPr/>
                    <a:lstStyle/>
                    <a:p>
                      <a:pPr algn="l" fontAlgn="ctr"/>
                      <a:r>
                        <a:rPr lang="en-US" sz="1200" b="0" dirty="0">
                          <a:effectLst/>
                        </a:rPr>
                        <a:t>In dynamic memory allocation, when memory is allocated the memory size can be changed.</a:t>
                      </a:r>
                    </a:p>
                  </a:txBody>
                  <a:tcPr marL="44131" marR="44131" marT="61784" marB="61784" anchor="ctr"/>
                </a:tc>
                <a:extLst>
                  <a:ext uri="{0D108BD9-81ED-4DB2-BD59-A6C34878D82A}">
                    <a16:rowId xmlns:a16="http://schemas.microsoft.com/office/drawing/2014/main" val="997929275"/>
                  </a:ext>
                </a:extLst>
              </a:tr>
              <a:tr h="344223">
                <a:tc>
                  <a:txBody>
                    <a:bodyPr/>
                    <a:lstStyle/>
                    <a:p>
                      <a:pPr algn="ctr" fontAlgn="ctr"/>
                      <a:r>
                        <a:rPr lang="en-US" sz="1200" b="0" dirty="0">
                          <a:effectLst/>
                        </a:rPr>
                        <a:t>7</a:t>
                      </a:r>
                    </a:p>
                  </a:txBody>
                  <a:tcPr marL="44131" marR="44131" marT="61784" marB="61784" anchor="ctr"/>
                </a:tc>
                <a:tc>
                  <a:txBody>
                    <a:bodyPr/>
                    <a:lstStyle/>
                    <a:p>
                      <a:pPr algn="l" fontAlgn="ctr"/>
                      <a:r>
                        <a:rPr lang="en-US" sz="1200" b="0" dirty="0">
                          <a:effectLst/>
                        </a:rPr>
                        <a:t>In this memory allocation scheme, execution is faster than dynamic memory allocation.</a:t>
                      </a:r>
                    </a:p>
                  </a:txBody>
                  <a:tcPr marL="44131" marR="44131" marT="61784" marB="61784" anchor="ctr"/>
                </a:tc>
                <a:tc>
                  <a:txBody>
                    <a:bodyPr/>
                    <a:lstStyle/>
                    <a:p>
                      <a:pPr algn="l" fontAlgn="ctr"/>
                      <a:r>
                        <a:rPr lang="en-US" sz="1200" b="0" dirty="0">
                          <a:effectLst/>
                        </a:rPr>
                        <a:t>In this memory allocation scheme, execution is slower than static memory allocation.</a:t>
                      </a:r>
                    </a:p>
                  </a:txBody>
                  <a:tcPr marL="44131" marR="44131" marT="61784" marB="61784" anchor="ctr"/>
                </a:tc>
                <a:extLst>
                  <a:ext uri="{0D108BD9-81ED-4DB2-BD59-A6C34878D82A}">
                    <a16:rowId xmlns:a16="http://schemas.microsoft.com/office/drawing/2014/main" val="3131615162"/>
                  </a:ext>
                </a:extLst>
              </a:tr>
              <a:tr h="233895">
                <a:tc>
                  <a:txBody>
                    <a:bodyPr/>
                    <a:lstStyle/>
                    <a:p>
                      <a:pPr algn="ctr" fontAlgn="ctr"/>
                      <a:r>
                        <a:rPr lang="en-US" sz="1200" b="0" dirty="0">
                          <a:effectLst/>
                        </a:rPr>
                        <a:t>8</a:t>
                      </a:r>
                    </a:p>
                  </a:txBody>
                  <a:tcPr marL="44131" marR="44131" marT="61784" marB="61784" anchor="ctr"/>
                </a:tc>
                <a:tc>
                  <a:txBody>
                    <a:bodyPr/>
                    <a:lstStyle/>
                    <a:p>
                      <a:pPr algn="l" fontAlgn="ctr"/>
                      <a:r>
                        <a:rPr lang="en-US" sz="1200" b="0" dirty="0">
                          <a:effectLst/>
                        </a:rPr>
                        <a:t>In this memory is allocated at compile time.</a:t>
                      </a:r>
                    </a:p>
                  </a:txBody>
                  <a:tcPr marL="44131" marR="44131" marT="61784" marB="61784" anchor="ctr"/>
                </a:tc>
                <a:tc>
                  <a:txBody>
                    <a:bodyPr/>
                    <a:lstStyle/>
                    <a:p>
                      <a:pPr algn="l" fontAlgn="ctr"/>
                      <a:r>
                        <a:rPr lang="en-US" sz="1200" b="0" dirty="0">
                          <a:effectLst/>
                        </a:rPr>
                        <a:t>In this memory is allocated at run time.</a:t>
                      </a:r>
                    </a:p>
                  </a:txBody>
                  <a:tcPr marL="44131" marR="44131" marT="61784" marB="61784" anchor="ctr"/>
                </a:tc>
                <a:extLst>
                  <a:ext uri="{0D108BD9-81ED-4DB2-BD59-A6C34878D82A}">
                    <a16:rowId xmlns:a16="http://schemas.microsoft.com/office/drawing/2014/main" val="1727236727"/>
                  </a:ext>
                </a:extLst>
              </a:tr>
              <a:tr h="344223">
                <a:tc>
                  <a:txBody>
                    <a:bodyPr/>
                    <a:lstStyle/>
                    <a:p>
                      <a:pPr algn="ctr" fontAlgn="ctr"/>
                      <a:r>
                        <a:rPr lang="en-US" sz="1200" b="0" dirty="0">
                          <a:effectLst/>
                        </a:rPr>
                        <a:t>9</a:t>
                      </a:r>
                    </a:p>
                  </a:txBody>
                  <a:tcPr marL="44131" marR="44131" marT="61784" marB="61784" anchor="ctr"/>
                </a:tc>
                <a:tc>
                  <a:txBody>
                    <a:bodyPr/>
                    <a:lstStyle/>
                    <a:p>
                      <a:pPr algn="l" fontAlgn="ctr"/>
                      <a:r>
                        <a:rPr lang="en-US" sz="1200" b="0" dirty="0">
                          <a:effectLst/>
                        </a:rPr>
                        <a:t>In this allocated memory remains from start to end of the program.</a:t>
                      </a:r>
                    </a:p>
                  </a:txBody>
                  <a:tcPr marL="44131" marR="44131" marT="61784" marB="61784" anchor="ctr"/>
                </a:tc>
                <a:tc>
                  <a:txBody>
                    <a:bodyPr/>
                    <a:lstStyle/>
                    <a:p>
                      <a:pPr algn="l" fontAlgn="ctr"/>
                      <a:r>
                        <a:rPr lang="en-US" sz="1200" b="0" dirty="0">
                          <a:effectLst/>
                        </a:rPr>
                        <a:t>Memory can be released at any time during the program.</a:t>
                      </a:r>
                    </a:p>
                  </a:txBody>
                  <a:tcPr marL="44131" marR="44131" marT="61784" marB="61784" anchor="ctr"/>
                </a:tc>
                <a:extLst>
                  <a:ext uri="{0D108BD9-81ED-4DB2-BD59-A6C34878D82A}">
                    <a16:rowId xmlns:a16="http://schemas.microsoft.com/office/drawing/2014/main" val="3206215451"/>
                  </a:ext>
                </a:extLst>
              </a:tr>
              <a:tr h="344223">
                <a:tc>
                  <a:txBody>
                    <a:bodyPr/>
                    <a:lstStyle/>
                    <a:p>
                      <a:pPr algn="ctr" fontAlgn="ctr"/>
                      <a:r>
                        <a:rPr lang="en-US" sz="1200" b="0" dirty="0">
                          <a:effectLst/>
                        </a:rPr>
                        <a:t>4</a:t>
                      </a:r>
                    </a:p>
                  </a:txBody>
                  <a:tcPr marL="44131" marR="44131" marT="61784" marB="61784" anchor="ctr"/>
                </a:tc>
                <a:tc>
                  <a:txBody>
                    <a:bodyPr/>
                    <a:lstStyle/>
                    <a:p>
                      <a:pPr algn="l" fontAlgn="ctr"/>
                      <a:r>
                        <a:rPr lang="en-US" sz="1200" b="0" dirty="0">
                          <a:effectLst/>
                        </a:rPr>
                        <a:t>It is less efficient</a:t>
                      </a:r>
                    </a:p>
                  </a:txBody>
                  <a:tcPr marL="44131" marR="44131" marT="61784" marB="61784" anchor="ctr"/>
                </a:tc>
                <a:tc>
                  <a:txBody>
                    <a:bodyPr/>
                    <a:lstStyle/>
                    <a:p>
                      <a:pPr algn="l" fontAlgn="ctr"/>
                      <a:r>
                        <a:rPr lang="en-US" sz="1200" b="0" dirty="0">
                          <a:effectLst/>
                        </a:rPr>
                        <a:t>It is more efficient</a:t>
                      </a:r>
                    </a:p>
                  </a:txBody>
                  <a:tcPr marL="44131" marR="44131" marT="61784" marB="61784" anchor="ctr"/>
                </a:tc>
                <a:extLst>
                  <a:ext uri="{0D108BD9-81ED-4DB2-BD59-A6C34878D82A}">
                    <a16:rowId xmlns:a16="http://schemas.microsoft.com/office/drawing/2014/main" val="2014618148"/>
                  </a:ext>
                </a:extLst>
              </a:tr>
              <a:tr h="344223">
                <a:tc>
                  <a:txBody>
                    <a:bodyPr/>
                    <a:lstStyle/>
                    <a:p>
                      <a:pPr algn="ctr" fontAlgn="ctr"/>
                      <a:r>
                        <a:rPr lang="en-US" sz="1200" b="0" dirty="0">
                          <a:effectLst/>
                        </a:rPr>
                        <a:t>10</a:t>
                      </a:r>
                    </a:p>
                  </a:txBody>
                  <a:tcPr marL="44131" marR="44131" marT="61784" marB="61784" anchor="ctr"/>
                </a:tc>
                <a:tc>
                  <a:txBody>
                    <a:bodyPr/>
                    <a:lstStyle/>
                    <a:p>
                      <a:pPr algn="l" fontAlgn="ctr"/>
                      <a:r>
                        <a:rPr lang="en-US" sz="1200" b="1" dirty="0">
                          <a:effectLst/>
                        </a:rPr>
                        <a:t>Example:</a:t>
                      </a:r>
                      <a:r>
                        <a:rPr lang="en-US" sz="1200" b="0" dirty="0">
                          <a:effectLst/>
                        </a:rPr>
                        <a:t> generally used for </a:t>
                      </a:r>
                      <a:r>
                        <a:rPr lang="en-US" sz="1200" b="0" u="sng" dirty="0">
                          <a:effectLst/>
                          <a:hlinkClick r:id="rId5"/>
                        </a:rPr>
                        <a:t>array</a:t>
                      </a:r>
                      <a:r>
                        <a:rPr lang="en-US" sz="1200" b="0" dirty="0">
                          <a:effectLst/>
                        </a:rPr>
                        <a:t>.</a:t>
                      </a:r>
                    </a:p>
                  </a:txBody>
                  <a:tcPr marL="44131" marR="44131" marT="61784" marB="61784" anchor="ctr"/>
                </a:tc>
                <a:tc>
                  <a:txBody>
                    <a:bodyPr/>
                    <a:lstStyle/>
                    <a:p>
                      <a:pPr algn="l" fontAlgn="ctr"/>
                      <a:r>
                        <a:rPr lang="en-US" sz="1200" b="1" dirty="0">
                          <a:effectLst/>
                        </a:rPr>
                        <a:t>Example:</a:t>
                      </a:r>
                      <a:r>
                        <a:rPr lang="en-US" sz="1200" b="0" dirty="0">
                          <a:effectLst/>
                        </a:rPr>
                        <a:t> generally used for </a:t>
                      </a:r>
                      <a:r>
                        <a:rPr lang="en-US" sz="1200" b="0" u="none" dirty="0">
                          <a:effectLst/>
                          <a:hlinkClick r:id="rId6"/>
                        </a:rPr>
                        <a:t>linked list</a:t>
                      </a:r>
                      <a:r>
                        <a:rPr lang="en-US" sz="1200" b="0" u="none" dirty="0">
                          <a:effectLst/>
                        </a:rPr>
                        <a:t>, trees etc.</a:t>
                      </a:r>
                    </a:p>
                  </a:txBody>
                  <a:tcPr marL="44131" marR="44131" marT="61784" marB="61784" anchor="ctr"/>
                </a:tc>
                <a:extLst>
                  <a:ext uri="{0D108BD9-81ED-4DB2-BD59-A6C34878D82A}">
                    <a16:rowId xmlns:a16="http://schemas.microsoft.com/office/drawing/2014/main" val="1387318529"/>
                  </a:ext>
                </a:extLst>
              </a:tr>
            </a:tbl>
          </a:graphicData>
        </a:graphic>
      </p:graphicFrame>
      <p:sp>
        <p:nvSpPr>
          <p:cNvPr id="7" name="Oval 6">
            <a:extLst>
              <a:ext uri="{FF2B5EF4-FFF2-40B4-BE49-F238E27FC236}">
                <a16:creationId xmlns:a16="http://schemas.microsoft.com/office/drawing/2014/main" id="{1B78F8F5-84E2-537E-13B9-17246DA4983A}"/>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4619816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42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Preprocessors in C++</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Detailed Explanation</a:t>
            </a:r>
            <a:endParaRPr lang="en-IN" sz="1800" b="1" dirty="0">
              <a:solidFill>
                <a:schemeClr val="tx2"/>
              </a:solidFill>
              <a:latin typeface="Arial Black" panose="020B0A04020102020204" pitchFamily="34" charset="0"/>
              <a:cs typeface="Arial" panose="020B0604020202020204" pitchFamily="34" charset="0"/>
            </a:endParaRPr>
          </a:p>
        </p:txBody>
      </p:sp>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12" name="Picture 11">
            <a:extLst>
              <a:ext uri="{FF2B5EF4-FFF2-40B4-BE49-F238E27FC236}">
                <a16:creationId xmlns:a16="http://schemas.microsoft.com/office/drawing/2014/main" id="{589522B1-4A9C-053D-8150-570FBAC7AE84}"/>
              </a:ext>
            </a:extLst>
          </p:cNvPr>
          <p:cNvPicPr>
            <a:picLocks noChangeAspect="1"/>
          </p:cNvPicPr>
          <p:nvPr/>
        </p:nvPicPr>
        <p:blipFill>
          <a:blip r:embed="rId9"/>
          <a:stretch>
            <a:fillRect/>
          </a:stretch>
        </p:blipFill>
        <p:spPr>
          <a:xfrm>
            <a:off x="937340" y="1833129"/>
            <a:ext cx="5082980" cy="3444538"/>
          </a:xfrm>
          <a:prstGeom prst="rect">
            <a:avLst/>
          </a:prstGeom>
        </p:spPr>
      </p:pic>
      <p:sp>
        <p:nvSpPr>
          <p:cNvPr id="22" name="Rectangle: Rounded Corners 21">
            <a:extLst>
              <a:ext uri="{FF2B5EF4-FFF2-40B4-BE49-F238E27FC236}">
                <a16:creationId xmlns:a16="http://schemas.microsoft.com/office/drawing/2014/main" id="{E5B87C6D-BFB8-21EC-1594-5E1DA319D33B}"/>
              </a:ext>
            </a:extLst>
          </p:cNvPr>
          <p:cNvSpPr/>
          <p:nvPr/>
        </p:nvSpPr>
        <p:spPr>
          <a:xfrm>
            <a:off x="4895462" y="4736062"/>
            <a:ext cx="1427583" cy="426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Macros</a:t>
            </a:r>
          </a:p>
        </p:txBody>
      </p:sp>
      <p:sp>
        <p:nvSpPr>
          <p:cNvPr id="27" name="Rectangle: Rounded Corners 26">
            <a:extLst>
              <a:ext uri="{FF2B5EF4-FFF2-40B4-BE49-F238E27FC236}">
                <a16:creationId xmlns:a16="http://schemas.microsoft.com/office/drawing/2014/main" id="{3248FE1C-CDA6-8B7A-6DFC-25D9641B4E31}"/>
              </a:ext>
            </a:extLst>
          </p:cNvPr>
          <p:cNvSpPr/>
          <p:nvPr/>
        </p:nvSpPr>
        <p:spPr>
          <a:xfrm>
            <a:off x="4894727" y="5277667"/>
            <a:ext cx="1427584" cy="426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Inclusions</a:t>
            </a:r>
          </a:p>
        </p:txBody>
      </p:sp>
      <p:sp>
        <p:nvSpPr>
          <p:cNvPr id="34" name="Rectangle: Rounded Corners 33">
            <a:extLst>
              <a:ext uri="{FF2B5EF4-FFF2-40B4-BE49-F238E27FC236}">
                <a16:creationId xmlns:a16="http://schemas.microsoft.com/office/drawing/2014/main" id="{4E414DF8-B1C8-8CBC-B99F-DF90BD4ED2A3}"/>
              </a:ext>
            </a:extLst>
          </p:cNvPr>
          <p:cNvSpPr/>
          <p:nvPr/>
        </p:nvSpPr>
        <p:spPr>
          <a:xfrm>
            <a:off x="4894727" y="4194457"/>
            <a:ext cx="1427584" cy="426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Template</a:t>
            </a:r>
          </a:p>
        </p:txBody>
      </p:sp>
    </p:spTree>
    <p:extLst>
      <p:ext uri="{BB962C8B-B14F-4D97-AF65-F5344CB8AC3E}">
        <p14:creationId xmlns:p14="http://schemas.microsoft.com/office/powerpoint/2010/main" val="38943659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B796393-250D-CA40-D198-43886F11E3B5}"/>
              </a:ext>
            </a:extLst>
          </p:cNvPr>
          <p:cNvSpPr txBox="1"/>
          <p:nvPr/>
        </p:nvSpPr>
        <p:spPr>
          <a:xfrm>
            <a:off x="667463" y="1805953"/>
            <a:ext cx="6094427" cy="954107"/>
          </a:xfrm>
          <a:prstGeom prst="rect">
            <a:avLst/>
          </a:prstGeom>
          <a:solidFill>
            <a:schemeClr val="bg2"/>
          </a:solidFill>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Preprocessor is a programs that process the source code before compilation.</a:t>
            </a:r>
          </a:p>
          <a:p>
            <a:pPr marL="285750" indent="-285750">
              <a:buFont typeface="Wingdings" panose="05000000000000000000" pitchFamily="2" charset="2"/>
              <a:buChar char="Ø"/>
            </a:pPr>
            <a:r>
              <a:rPr lang="en-US" sz="1400" dirty="0">
                <a:solidFill>
                  <a:srgbClr val="273239"/>
                </a:solidFill>
              </a:rPr>
              <a:t>D</a:t>
            </a:r>
            <a:r>
              <a:rPr lang="en-US" sz="1400" b="0" i="0" dirty="0">
                <a:solidFill>
                  <a:srgbClr val="273239"/>
                </a:solidFill>
                <a:effectLst/>
              </a:rPr>
              <a:t>oesn’t know about the scope rules. program’s block structure is irrelevant.</a:t>
            </a:r>
          </a:p>
          <a:p>
            <a:pPr marL="285750" indent="-285750">
              <a:buFont typeface="Wingdings" panose="05000000000000000000" pitchFamily="2" charset="2"/>
              <a:buChar char="Ø"/>
            </a:pPr>
            <a:r>
              <a:rPr lang="en-US" sz="1400" b="0" i="0" dirty="0">
                <a:solidFill>
                  <a:srgbClr val="273239"/>
                </a:solidFill>
                <a:effectLst/>
              </a:rPr>
              <a:t>Preprocessor directives come into effect as soon as they are seen and remain in effect until the end of the file that contains them</a:t>
            </a:r>
          </a:p>
        </p:txBody>
      </p:sp>
      <p:sp>
        <p:nvSpPr>
          <p:cNvPr id="13" name="TextBox 12">
            <a:extLst>
              <a:ext uri="{FF2B5EF4-FFF2-40B4-BE49-F238E27FC236}">
                <a16:creationId xmlns:a16="http://schemas.microsoft.com/office/drawing/2014/main" id="{12B55948-A9D1-F36A-FABA-0095509DA6B9}"/>
              </a:ext>
            </a:extLst>
          </p:cNvPr>
          <p:cNvSpPr txBox="1"/>
          <p:nvPr/>
        </p:nvSpPr>
        <p:spPr>
          <a:xfrm>
            <a:off x="665890" y="2760377"/>
            <a:ext cx="6094428" cy="1600438"/>
          </a:xfrm>
          <a:prstGeom prst="rect">
            <a:avLst/>
          </a:prstGeom>
          <a:solidFill>
            <a:schemeClr val="bg2"/>
          </a:solidFill>
        </p:spPr>
        <p:txBody>
          <a:bodyPr wrap="square">
            <a:spAutoFit/>
          </a:bodyPr>
          <a:lstStyle/>
          <a:p>
            <a:pPr marL="457200" indent="-457200">
              <a:buFont typeface="Wingdings" panose="05000000000000000000" pitchFamily="2" charset="2"/>
              <a:buChar char="Ø"/>
            </a:pPr>
            <a:r>
              <a:rPr lang="en-US" sz="2800" b="1" u="sng" dirty="0">
                <a:solidFill>
                  <a:schemeClr val="accent2"/>
                </a:solidFill>
              </a:rPr>
              <a:t>Preprocessor Directives</a:t>
            </a:r>
          </a:p>
          <a:p>
            <a:pPr marL="285750" indent="-285750">
              <a:buFont typeface="Wingdings" panose="05000000000000000000" pitchFamily="2" charset="2"/>
              <a:buChar char="§"/>
            </a:pPr>
            <a:r>
              <a:rPr lang="en-US" sz="1400" dirty="0"/>
              <a:t>Tells the compiler to preprocess the source code before compiling. </a:t>
            </a:r>
          </a:p>
          <a:p>
            <a:pPr marL="285750" indent="-285750">
              <a:buFont typeface="Wingdings" panose="05000000000000000000" pitchFamily="2" charset="2"/>
              <a:buChar char="§"/>
            </a:pPr>
            <a:r>
              <a:rPr lang="en-US" sz="1400" dirty="0"/>
              <a:t>All these preprocessor directives begin with a ‘#’ (hash) symbol. </a:t>
            </a:r>
          </a:p>
          <a:p>
            <a:pPr marL="285750" indent="-285750">
              <a:buFont typeface="Wingdings" panose="05000000000000000000" pitchFamily="2" charset="2"/>
              <a:buChar char="§"/>
            </a:pPr>
            <a:r>
              <a:rPr lang="en-US" sz="1400" dirty="0"/>
              <a:t>The ‘#’ symbol indicates that whatever statement starts with a ‘#’ will go to the preprocessor program to get executed. </a:t>
            </a:r>
          </a:p>
          <a:p>
            <a:pPr marL="285750" indent="-285750">
              <a:buFont typeface="Wingdings" panose="05000000000000000000" pitchFamily="2" charset="2"/>
              <a:buChar char="§"/>
            </a:pPr>
            <a:r>
              <a:rPr lang="en-US" sz="1400" dirty="0"/>
              <a:t>Can be placed anywhere in the program.</a:t>
            </a:r>
          </a:p>
        </p:txBody>
      </p:sp>
      <p:sp>
        <p:nvSpPr>
          <p:cNvPr id="15" name="TextBox 14">
            <a:extLst>
              <a:ext uri="{FF2B5EF4-FFF2-40B4-BE49-F238E27FC236}">
                <a16:creationId xmlns:a16="http://schemas.microsoft.com/office/drawing/2014/main" id="{11FEB126-F524-0626-FF3C-7B95BD0515A0}"/>
              </a:ext>
            </a:extLst>
          </p:cNvPr>
          <p:cNvSpPr txBox="1"/>
          <p:nvPr/>
        </p:nvSpPr>
        <p:spPr>
          <a:xfrm>
            <a:off x="665890" y="4302208"/>
            <a:ext cx="6096000" cy="1384995"/>
          </a:xfrm>
          <a:prstGeom prst="rect">
            <a:avLst/>
          </a:prstGeom>
          <a:solidFill>
            <a:schemeClr val="bg2"/>
          </a:solidFill>
        </p:spPr>
        <p:txBody>
          <a:bodyPr wrap="square">
            <a:spAutoFit/>
          </a:bodyPr>
          <a:lstStyle/>
          <a:p>
            <a:pPr marL="457200" indent="-457200" algn="l" fontAlgn="base">
              <a:buFont typeface="Wingdings" panose="05000000000000000000" pitchFamily="2" charset="2"/>
              <a:buChar char="Ø"/>
            </a:pPr>
            <a:r>
              <a:rPr lang="en-US" sz="2800" b="1" u="sng" dirty="0">
                <a:solidFill>
                  <a:schemeClr val="accent2"/>
                </a:solidFill>
              </a:rPr>
              <a:t>Types of PD</a:t>
            </a:r>
          </a:p>
          <a:p>
            <a:pPr marL="342900" indent="-342900" algn="l" fontAlgn="base">
              <a:buFont typeface="+mj-lt"/>
              <a:buAutoNum type="arabicPeriod"/>
            </a:pPr>
            <a:r>
              <a:rPr lang="en-US" sz="1400" b="0" i="0" dirty="0">
                <a:solidFill>
                  <a:srgbClr val="273239"/>
                </a:solidFill>
                <a:effectLst/>
              </a:rPr>
              <a:t>Macros</a:t>
            </a:r>
          </a:p>
          <a:p>
            <a:pPr marL="342900" indent="-342900" algn="l" fontAlgn="base">
              <a:buFont typeface="+mj-lt"/>
              <a:buAutoNum type="arabicPeriod"/>
            </a:pPr>
            <a:r>
              <a:rPr lang="en-US" sz="1400" b="0" i="0" dirty="0">
                <a:solidFill>
                  <a:srgbClr val="273239"/>
                </a:solidFill>
                <a:effectLst/>
              </a:rPr>
              <a:t>File Inclusion</a:t>
            </a:r>
          </a:p>
          <a:p>
            <a:pPr marL="342900" indent="-342900" algn="l" fontAlgn="base">
              <a:buFont typeface="+mj-lt"/>
              <a:buAutoNum type="arabicPeriod"/>
            </a:pPr>
            <a:r>
              <a:rPr lang="en-US" sz="1400" b="0" i="0" dirty="0">
                <a:solidFill>
                  <a:srgbClr val="273239"/>
                </a:solidFill>
                <a:effectLst/>
              </a:rPr>
              <a:t>Conditional Compilation</a:t>
            </a:r>
          </a:p>
          <a:p>
            <a:pPr marL="342900" indent="-342900" algn="l" fontAlgn="base">
              <a:buFont typeface="+mj-lt"/>
              <a:buAutoNum type="arabicPeriod"/>
            </a:pPr>
            <a:r>
              <a:rPr lang="en-US" sz="1400" b="0" i="0" dirty="0">
                <a:solidFill>
                  <a:srgbClr val="273239"/>
                </a:solidFill>
                <a:effectLst/>
              </a:rPr>
              <a:t>Other directives</a:t>
            </a:r>
          </a:p>
        </p:txBody>
      </p:sp>
      <p:sp>
        <p:nvSpPr>
          <p:cNvPr id="3" name="Rectangle: Rounded Corners 2">
            <a:extLst>
              <a:ext uri="{FF2B5EF4-FFF2-40B4-BE49-F238E27FC236}">
                <a16:creationId xmlns:a16="http://schemas.microsoft.com/office/drawing/2014/main" id="{3C3160B2-E183-0624-A8A6-F472CFB49FA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65BEAF35-4833-2AE3-60FB-BFEDFEF0FAD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Oval 13">
            <a:extLst>
              <a:ext uri="{FF2B5EF4-FFF2-40B4-BE49-F238E27FC236}">
                <a16:creationId xmlns:a16="http://schemas.microsoft.com/office/drawing/2014/main" id="{D0D47DF3-4EEA-4B6D-13C9-29D2C3F9C4A9}"/>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22" name="Picture 21">
            <a:extLst>
              <a:ext uri="{FF2B5EF4-FFF2-40B4-BE49-F238E27FC236}">
                <a16:creationId xmlns:a16="http://schemas.microsoft.com/office/drawing/2014/main" id="{C6B9E59F-E12B-86E5-6A59-033C30646E12}"/>
              </a:ext>
            </a:extLst>
          </p:cNvPr>
          <p:cNvPicPr>
            <a:picLocks noChangeAspect="1"/>
          </p:cNvPicPr>
          <p:nvPr/>
        </p:nvPicPr>
        <p:blipFill>
          <a:blip r:embed="rId4"/>
          <a:stretch>
            <a:fillRect/>
          </a:stretch>
        </p:blipFill>
        <p:spPr>
          <a:xfrm>
            <a:off x="6761890" y="1787197"/>
            <a:ext cx="4761074" cy="2997793"/>
          </a:xfrm>
          <a:prstGeom prst="rect">
            <a:avLst/>
          </a:prstGeom>
        </p:spPr>
      </p:pic>
      <p:pic>
        <p:nvPicPr>
          <p:cNvPr id="24" name="Picture 23">
            <a:extLst>
              <a:ext uri="{FF2B5EF4-FFF2-40B4-BE49-F238E27FC236}">
                <a16:creationId xmlns:a16="http://schemas.microsoft.com/office/drawing/2014/main" id="{2F5CFCAC-695F-BD97-6C16-8FDD77E07B92}"/>
              </a:ext>
            </a:extLst>
          </p:cNvPr>
          <p:cNvPicPr>
            <a:picLocks noChangeAspect="1"/>
          </p:cNvPicPr>
          <p:nvPr/>
        </p:nvPicPr>
        <p:blipFill>
          <a:blip r:embed="rId5"/>
          <a:stretch>
            <a:fillRect/>
          </a:stretch>
        </p:blipFill>
        <p:spPr>
          <a:xfrm>
            <a:off x="10506558" y="1805953"/>
            <a:ext cx="1436581" cy="1549895"/>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AD738EA2-6104-6DB4-4232-DBAA6341AFFD}"/>
              </a:ext>
            </a:extLst>
          </p:cNvPr>
          <p:cNvPicPr>
            <a:picLocks noChangeAspect="1"/>
          </p:cNvPicPr>
          <p:nvPr/>
        </p:nvPicPr>
        <p:blipFill>
          <a:blip r:embed="rId6"/>
          <a:stretch>
            <a:fillRect/>
          </a:stretch>
        </p:blipFill>
        <p:spPr>
          <a:xfrm>
            <a:off x="10472591" y="3748772"/>
            <a:ext cx="1470548" cy="881260"/>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pic>
        <p:nvPicPr>
          <p:cNvPr id="30" name="Picture 29">
            <a:extLst>
              <a:ext uri="{FF2B5EF4-FFF2-40B4-BE49-F238E27FC236}">
                <a16:creationId xmlns:a16="http://schemas.microsoft.com/office/drawing/2014/main" id="{078F8D7C-3A91-501D-735D-2C5369551DCD}"/>
              </a:ext>
            </a:extLst>
          </p:cNvPr>
          <p:cNvPicPr>
            <a:picLocks noChangeAspect="1"/>
          </p:cNvPicPr>
          <p:nvPr/>
        </p:nvPicPr>
        <p:blipFill>
          <a:blip r:embed="rId7"/>
          <a:stretch>
            <a:fillRect/>
          </a:stretch>
        </p:blipFill>
        <p:spPr>
          <a:xfrm>
            <a:off x="2957804" y="4398001"/>
            <a:ext cx="3931951" cy="2191064"/>
          </a:xfrm>
          <a:prstGeom prst="rect">
            <a:avLst/>
          </a:prstGeom>
        </p:spPr>
      </p:pic>
      <p:pic>
        <p:nvPicPr>
          <p:cNvPr id="32" name="Picture 31">
            <a:extLst>
              <a:ext uri="{FF2B5EF4-FFF2-40B4-BE49-F238E27FC236}">
                <a16:creationId xmlns:a16="http://schemas.microsoft.com/office/drawing/2014/main" id="{18F44768-6DDB-D0D3-97F3-82AC2E3F363E}"/>
              </a:ext>
            </a:extLst>
          </p:cNvPr>
          <p:cNvPicPr>
            <a:picLocks noChangeAspect="1"/>
          </p:cNvPicPr>
          <p:nvPr/>
        </p:nvPicPr>
        <p:blipFill>
          <a:blip r:embed="rId8"/>
          <a:stretch>
            <a:fillRect/>
          </a:stretch>
        </p:blipFill>
        <p:spPr>
          <a:xfrm>
            <a:off x="6237837" y="4569647"/>
            <a:ext cx="1586269" cy="204383"/>
          </a:xfrm>
          <a:prstGeom prst="rect">
            <a:avLst/>
          </a:prstGeom>
          <a:ln>
            <a:solidFill>
              <a:schemeClr val="tx2"/>
            </a:solid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2933C31A-A553-1D64-1470-3BC55FCF5BA5}"/>
              </a:ext>
            </a:extLst>
          </p:cNvPr>
          <p:cNvPicPr>
            <a:picLocks noChangeAspect="1"/>
          </p:cNvPicPr>
          <p:nvPr/>
        </p:nvPicPr>
        <p:blipFill>
          <a:blip r:embed="rId9"/>
          <a:stretch>
            <a:fillRect/>
          </a:stretch>
        </p:blipFill>
        <p:spPr>
          <a:xfrm>
            <a:off x="6672707" y="4857579"/>
            <a:ext cx="1589300" cy="218529"/>
          </a:xfrm>
          <a:prstGeom prst="rect">
            <a:avLst/>
          </a:prstGeom>
          <a:ln>
            <a:solidFill>
              <a:schemeClr val="accent2"/>
            </a:solidFill>
          </a:ln>
          <a:effectLst>
            <a:outerShdw blurRad="292100" dist="139700" dir="2700000" algn="tl" rotWithShape="0">
              <a:srgbClr val="333333">
                <a:alpha val="65000"/>
              </a:srgbClr>
            </a:outerShdw>
          </a:effectLst>
        </p:spPr>
      </p:pic>
      <p:pic>
        <p:nvPicPr>
          <p:cNvPr id="35" name="Picture 34">
            <a:extLst>
              <a:ext uri="{FF2B5EF4-FFF2-40B4-BE49-F238E27FC236}">
                <a16:creationId xmlns:a16="http://schemas.microsoft.com/office/drawing/2014/main" id="{35FAFFFC-2AD7-A70D-8EBF-96117DD37B66}"/>
              </a:ext>
            </a:extLst>
          </p:cNvPr>
          <p:cNvPicPr>
            <a:picLocks noChangeAspect="1"/>
          </p:cNvPicPr>
          <p:nvPr/>
        </p:nvPicPr>
        <p:blipFill>
          <a:blip r:embed="rId10"/>
          <a:stretch>
            <a:fillRect/>
          </a:stretch>
        </p:blipFill>
        <p:spPr>
          <a:xfrm>
            <a:off x="6672707" y="5116511"/>
            <a:ext cx="1589301" cy="232098"/>
          </a:xfrm>
          <a:prstGeom prst="rect">
            <a:avLst/>
          </a:prstGeom>
          <a:ln>
            <a:solidFill>
              <a:schemeClr val="accent2"/>
            </a:solidFill>
          </a:ln>
          <a:effectLst>
            <a:outerShdw blurRad="292100" dist="139700" dir="2700000" algn="tl" rotWithShape="0">
              <a:srgbClr val="333333">
                <a:alpha val="65000"/>
              </a:srgbClr>
            </a:outerShdw>
          </a:effectLst>
        </p:spPr>
      </p:pic>
      <p:sp>
        <p:nvSpPr>
          <p:cNvPr id="37" name="TextBox 36">
            <a:extLst>
              <a:ext uri="{FF2B5EF4-FFF2-40B4-BE49-F238E27FC236}">
                <a16:creationId xmlns:a16="http://schemas.microsoft.com/office/drawing/2014/main" id="{7F9CE29C-07B2-CD23-AEBA-DEA5A1606F0F}"/>
              </a:ext>
            </a:extLst>
          </p:cNvPr>
          <p:cNvSpPr txBox="1"/>
          <p:nvPr/>
        </p:nvSpPr>
        <p:spPr>
          <a:xfrm>
            <a:off x="8304435" y="5108300"/>
            <a:ext cx="1581909" cy="253916"/>
          </a:xfrm>
          <a:prstGeom prst="rect">
            <a:avLst/>
          </a:prstGeom>
          <a:noFill/>
          <a:ln>
            <a:solidFill>
              <a:schemeClr val="accent2"/>
            </a:solidFill>
          </a:ln>
        </p:spPr>
        <p:txBody>
          <a:bodyPr wrap="square">
            <a:spAutoFit/>
          </a:bodyPr>
          <a:lstStyle/>
          <a:p>
            <a:r>
              <a:rPr lang="en-US" sz="1050" i="0" dirty="0">
                <a:solidFill>
                  <a:srgbClr val="273239"/>
                </a:solidFill>
                <a:effectLst/>
                <a:sym typeface="Wingdings" panose="05000000000000000000" pitchFamily="2" charset="2"/>
              </a:rPr>
              <a:t> </a:t>
            </a:r>
            <a:r>
              <a:rPr lang="en-US" sz="1050" i="0" dirty="0">
                <a:solidFill>
                  <a:srgbClr val="273239"/>
                </a:solidFill>
                <a:effectLst/>
              </a:rPr>
              <a:t>source file’s directory</a:t>
            </a:r>
            <a:endParaRPr lang="en-US" sz="1050" dirty="0"/>
          </a:p>
        </p:txBody>
      </p:sp>
      <p:sp>
        <p:nvSpPr>
          <p:cNvPr id="38" name="TextBox 37">
            <a:extLst>
              <a:ext uri="{FF2B5EF4-FFF2-40B4-BE49-F238E27FC236}">
                <a16:creationId xmlns:a16="http://schemas.microsoft.com/office/drawing/2014/main" id="{04865E11-1FA8-CDBD-44C2-DF66D7F8E216}"/>
              </a:ext>
            </a:extLst>
          </p:cNvPr>
          <p:cNvSpPr txBox="1"/>
          <p:nvPr/>
        </p:nvSpPr>
        <p:spPr>
          <a:xfrm>
            <a:off x="8304435" y="4833862"/>
            <a:ext cx="1581909" cy="261610"/>
          </a:xfrm>
          <a:prstGeom prst="rect">
            <a:avLst/>
          </a:prstGeom>
          <a:noFill/>
          <a:ln>
            <a:solidFill>
              <a:schemeClr val="accent2"/>
            </a:solidFill>
          </a:ln>
        </p:spPr>
        <p:txBody>
          <a:bodyPr wrap="square">
            <a:spAutoFit/>
          </a:bodyPr>
          <a:lstStyle/>
          <a:p>
            <a:r>
              <a:rPr lang="en-US" sz="1100" dirty="0">
                <a:solidFill>
                  <a:srgbClr val="273239"/>
                </a:solidFill>
                <a:sym typeface="Wingdings" panose="05000000000000000000" pitchFamily="2" charset="2"/>
              </a:rPr>
              <a:t> </a:t>
            </a:r>
            <a:r>
              <a:rPr lang="en-US" sz="1100" dirty="0">
                <a:solidFill>
                  <a:srgbClr val="273239"/>
                </a:solidFill>
              </a:rPr>
              <a:t>standard directory</a:t>
            </a:r>
          </a:p>
        </p:txBody>
      </p:sp>
      <p:pic>
        <p:nvPicPr>
          <p:cNvPr id="44" name="Picture 43">
            <a:extLst>
              <a:ext uri="{FF2B5EF4-FFF2-40B4-BE49-F238E27FC236}">
                <a16:creationId xmlns:a16="http://schemas.microsoft.com/office/drawing/2014/main" id="{3CFF893B-3D3E-51FE-85C6-0E584EA74D3D}"/>
              </a:ext>
            </a:extLst>
          </p:cNvPr>
          <p:cNvPicPr>
            <a:picLocks noChangeAspect="1"/>
          </p:cNvPicPr>
          <p:nvPr/>
        </p:nvPicPr>
        <p:blipFill>
          <a:blip r:embed="rId11"/>
          <a:stretch>
            <a:fillRect/>
          </a:stretch>
        </p:blipFill>
        <p:spPr>
          <a:xfrm>
            <a:off x="7031557" y="5525433"/>
            <a:ext cx="1585097" cy="701101"/>
          </a:xfrm>
          <a:prstGeom prst="rect">
            <a:avLst/>
          </a:prstGeom>
          <a:ln>
            <a:solidFill>
              <a:schemeClr val="accent1"/>
            </a:solidFill>
          </a:ln>
        </p:spPr>
      </p:pic>
      <p:sp>
        <p:nvSpPr>
          <p:cNvPr id="45" name="Title 1">
            <a:extLst>
              <a:ext uri="{FF2B5EF4-FFF2-40B4-BE49-F238E27FC236}">
                <a16:creationId xmlns:a16="http://schemas.microsoft.com/office/drawing/2014/main" id="{116F7837-0723-D7C9-5EDB-18AB6DBE8ED7}"/>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Preprocessors</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Preprocessors Directives &amp; Its Types</a:t>
            </a:r>
          </a:p>
        </p:txBody>
      </p:sp>
    </p:spTree>
    <p:extLst>
      <p:ext uri="{BB962C8B-B14F-4D97-AF65-F5344CB8AC3E}">
        <p14:creationId xmlns:p14="http://schemas.microsoft.com/office/powerpoint/2010/main" val="19236665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BD5046-7D0A-3A42-D0FA-39A58A8AA7A7}"/>
              </a:ext>
            </a:extLst>
          </p:cNvPr>
          <p:cNvSpPr txBox="1"/>
          <p:nvPr/>
        </p:nvSpPr>
        <p:spPr>
          <a:xfrm>
            <a:off x="669036" y="1871200"/>
            <a:ext cx="10853928" cy="4308872"/>
          </a:xfrm>
          <a:prstGeom prst="rect">
            <a:avLst/>
          </a:prstGeom>
          <a:solidFill>
            <a:schemeClr val="bg2"/>
          </a:solidFill>
        </p:spPr>
        <p:txBody>
          <a:bodyPr wrap="square">
            <a:spAutoFit/>
          </a:bodyPr>
          <a:lstStyle/>
          <a:p>
            <a:pPr marL="342900" indent="-342900" algn="l" fontAlgn="base">
              <a:buFont typeface="Wingdings" panose="05000000000000000000" pitchFamily="2" charset="2"/>
              <a:buChar char="Ø"/>
            </a:pPr>
            <a:r>
              <a:rPr lang="en-US" sz="2400" b="1" i="0" dirty="0">
                <a:solidFill>
                  <a:schemeClr val="accent2"/>
                </a:solidFill>
                <a:effectLst/>
              </a:rPr>
              <a:t>Advantages of Macros</a:t>
            </a:r>
          </a:p>
          <a:p>
            <a:pPr marL="342900" indent="-342900" algn="l" fontAlgn="base">
              <a:buFont typeface="+mj-lt"/>
              <a:buAutoNum type="arabicPeriod"/>
            </a:pPr>
            <a:r>
              <a:rPr lang="en-US" sz="1600" b="1" i="0" dirty="0">
                <a:solidFill>
                  <a:srgbClr val="273239"/>
                </a:solidFill>
                <a:effectLst/>
              </a:rPr>
              <a:t>Increased productivity: </a:t>
            </a:r>
            <a:r>
              <a:rPr lang="en-US" sz="1600" b="0" i="0" dirty="0">
                <a:solidFill>
                  <a:srgbClr val="273239"/>
                </a:solidFill>
                <a:effectLst/>
              </a:rPr>
              <a:t>Macros can save time &amp; reduce errors by automating repetitive tasks.</a:t>
            </a:r>
          </a:p>
          <a:p>
            <a:pPr marL="342900" indent="-342900" algn="l" fontAlgn="base">
              <a:buFont typeface="+mj-lt"/>
              <a:buAutoNum type="arabicPeriod"/>
            </a:pPr>
            <a:r>
              <a:rPr lang="en-US" sz="1600" b="1" i="0" dirty="0">
                <a:solidFill>
                  <a:srgbClr val="273239"/>
                </a:solidFill>
                <a:effectLst/>
              </a:rPr>
              <a:t>Customization: </a:t>
            </a:r>
            <a:r>
              <a:rPr lang="en-US" sz="1600" b="0" i="0" dirty="0">
                <a:solidFill>
                  <a:srgbClr val="273239"/>
                </a:solidFill>
                <a:effectLst/>
              </a:rPr>
              <a:t>Macros can be customized to fit specific needs, allowing for greater flexibility in how tasks are completed.</a:t>
            </a:r>
          </a:p>
          <a:p>
            <a:pPr marL="342900" indent="-342900" algn="l" fontAlgn="base">
              <a:buFont typeface="+mj-lt"/>
              <a:buAutoNum type="arabicPeriod"/>
            </a:pPr>
            <a:r>
              <a:rPr lang="en-US" sz="1600" b="1" i="0" dirty="0">
                <a:solidFill>
                  <a:srgbClr val="273239"/>
                </a:solidFill>
                <a:effectLst/>
              </a:rPr>
              <a:t>Consistency:</a:t>
            </a:r>
            <a:r>
              <a:rPr lang="en-US" sz="1600" b="0" i="0" dirty="0">
                <a:solidFill>
                  <a:srgbClr val="273239"/>
                </a:solidFill>
                <a:effectLst/>
              </a:rPr>
              <a:t> Macros can help ensure consistency in tasks by following a set of predetermined instructions.</a:t>
            </a:r>
          </a:p>
          <a:p>
            <a:pPr marL="342900" indent="-342900" algn="l" fontAlgn="base">
              <a:buFont typeface="+mj-lt"/>
              <a:buAutoNum type="arabicPeriod"/>
            </a:pPr>
            <a:r>
              <a:rPr lang="en-US" sz="1600" b="1" i="0" dirty="0">
                <a:solidFill>
                  <a:srgbClr val="273239"/>
                </a:solidFill>
                <a:effectLst/>
              </a:rPr>
              <a:t>Efficiency:</a:t>
            </a:r>
            <a:r>
              <a:rPr lang="en-US" sz="1600" b="0" i="0" dirty="0">
                <a:solidFill>
                  <a:srgbClr val="273239"/>
                </a:solidFill>
                <a:effectLst/>
              </a:rPr>
              <a:t> Macros can perform tasks more quickly than humans, improving overall efficiency.</a:t>
            </a:r>
          </a:p>
          <a:p>
            <a:pPr marL="342900" indent="-342900" algn="l" fontAlgn="base">
              <a:buFont typeface="+mj-lt"/>
              <a:buAutoNum type="arabicPeriod"/>
            </a:pPr>
            <a:r>
              <a:rPr lang="en-US" sz="1600" b="1" i="0" dirty="0">
                <a:solidFill>
                  <a:srgbClr val="273239"/>
                </a:solidFill>
                <a:effectLst/>
              </a:rPr>
              <a:t>Ease of use:</a:t>
            </a:r>
            <a:r>
              <a:rPr lang="en-US" sz="1600" b="0" i="0" dirty="0">
                <a:solidFill>
                  <a:srgbClr val="273239"/>
                </a:solidFill>
                <a:effectLst/>
              </a:rPr>
              <a:t> Macros are easy to create and use, requiring little to no programming knowledge.</a:t>
            </a:r>
          </a:p>
          <a:p>
            <a:pPr marL="342900" indent="-342900" algn="l" fontAlgn="base">
              <a:buFont typeface="+mj-lt"/>
              <a:buAutoNum type="arabicPeriod"/>
            </a:pPr>
            <a:r>
              <a:rPr lang="en-US" sz="1600" b="1" dirty="0">
                <a:solidFill>
                  <a:srgbClr val="273239"/>
                </a:solidFill>
              </a:rPr>
              <a:t>Automate tasks</a:t>
            </a:r>
            <a:r>
              <a:rPr lang="en-US" sz="1600" dirty="0">
                <a:solidFill>
                  <a:srgbClr val="273239"/>
                </a:solidFill>
              </a:rPr>
              <a:t>, </a:t>
            </a:r>
            <a:r>
              <a:rPr lang="en-US" sz="1600" b="1" dirty="0">
                <a:solidFill>
                  <a:srgbClr val="273239"/>
                </a:solidFill>
              </a:rPr>
              <a:t>simplify complex processes </a:t>
            </a:r>
            <a:r>
              <a:rPr lang="en-US" sz="1600" dirty="0">
                <a:solidFill>
                  <a:srgbClr val="273239"/>
                </a:solidFill>
              </a:rPr>
              <a:t>&amp;</a:t>
            </a:r>
            <a:r>
              <a:rPr lang="en-US" sz="1600" b="1" dirty="0">
                <a:solidFill>
                  <a:srgbClr val="273239"/>
                </a:solidFill>
              </a:rPr>
              <a:t> improve productivity</a:t>
            </a:r>
            <a:r>
              <a:rPr lang="en-US" sz="1600" dirty="0">
                <a:solidFill>
                  <a:srgbClr val="273239"/>
                </a:solidFill>
              </a:rPr>
              <a:t>. </a:t>
            </a:r>
          </a:p>
          <a:p>
            <a:pPr algn="l" fontAlgn="base"/>
            <a:endParaRPr lang="en-US" b="1" i="0" dirty="0">
              <a:solidFill>
                <a:srgbClr val="273239"/>
              </a:solidFill>
              <a:effectLst/>
            </a:endParaRPr>
          </a:p>
          <a:p>
            <a:pPr marL="342900" indent="-342900" fontAlgn="base">
              <a:buFont typeface="Wingdings" panose="05000000000000000000" pitchFamily="2" charset="2"/>
              <a:buChar char="Ø"/>
            </a:pPr>
            <a:r>
              <a:rPr lang="en-US" sz="2400" b="1" dirty="0">
                <a:solidFill>
                  <a:schemeClr val="accent2"/>
                </a:solidFill>
              </a:rPr>
              <a:t>Disadvantages of Macros</a:t>
            </a:r>
          </a:p>
          <a:p>
            <a:pPr marL="342900" indent="-342900" algn="l" fontAlgn="base">
              <a:buFont typeface="+mj-lt"/>
              <a:buAutoNum type="arabicPeriod"/>
            </a:pPr>
            <a:r>
              <a:rPr lang="en-US" sz="1600" b="1" i="0" dirty="0">
                <a:solidFill>
                  <a:srgbClr val="273239"/>
                </a:solidFill>
                <a:effectLst/>
              </a:rPr>
              <a:t>Security risks:</a:t>
            </a:r>
            <a:r>
              <a:rPr lang="en-US" sz="1600" b="0" i="0" dirty="0">
                <a:solidFill>
                  <a:srgbClr val="273239"/>
                </a:solidFill>
                <a:effectLst/>
              </a:rPr>
              <a:t> Macros can be a security risk if they are not properly secured or if they are used to execute malicious code.</a:t>
            </a:r>
          </a:p>
          <a:p>
            <a:pPr marL="342900" indent="-342900" algn="l" fontAlgn="base">
              <a:buFont typeface="+mj-lt"/>
              <a:buAutoNum type="arabicPeriod"/>
            </a:pPr>
            <a:r>
              <a:rPr lang="en-US" sz="1600" b="1" i="0" dirty="0">
                <a:solidFill>
                  <a:srgbClr val="273239"/>
                </a:solidFill>
                <a:effectLst/>
              </a:rPr>
              <a:t>Limited functionality:</a:t>
            </a:r>
            <a:r>
              <a:rPr lang="en-US" sz="1600" b="0" i="0" dirty="0">
                <a:solidFill>
                  <a:srgbClr val="273239"/>
                </a:solidFill>
                <a:effectLst/>
              </a:rPr>
              <a:t> Macros may not be able to perform more complex tasks, limiting their usefulness.</a:t>
            </a:r>
          </a:p>
          <a:p>
            <a:pPr marL="342900" indent="-342900" algn="l" fontAlgn="base">
              <a:buFont typeface="+mj-lt"/>
              <a:buAutoNum type="arabicPeriod"/>
            </a:pPr>
            <a:r>
              <a:rPr lang="en-US" sz="1600" b="1" i="0" dirty="0">
                <a:solidFill>
                  <a:srgbClr val="273239"/>
                </a:solidFill>
                <a:effectLst/>
              </a:rPr>
              <a:t>Compatibility issues:</a:t>
            </a:r>
            <a:r>
              <a:rPr lang="en-US" sz="1600" b="0" i="0" dirty="0">
                <a:solidFill>
                  <a:srgbClr val="273239"/>
                </a:solidFill>
                <a:effectLst/>
              </a:rPr>
              <a:t> Macros may not be compatible with all software applications, limiting their usefulness.</a:t>
            </a:r>
          </a:p>
          <a:p>
            <a:pPr marL="342900" indent="-342900" algn="l" fontAlgn="base">
              <a:buFont typeface="+mj-lt"/>
              <a:buAutoNum type="arabicPeriod"/>
            </a:pPr>
            <a:r>
              <a:rPr lang="en-US" sz="1600" b="1" i="0" dirty="0">
                <a:solidFill>
                  <a:srgbClr val="273239"/>
                </a:solidFill>
                <a:effectLst/>
              </a:rPr>
              <a:t>Maintenance:</a:t>
            </a:r>
            <a:r>
              <a:rPr lang="en-US" sz="1600" b="0" i="0" dirty="0">
                <a:solidFill>
                  <a:srgbClr val="273239"/>
                </a:solidFill>
                <a:effectLst/>
              </a:rPr>
              <a:t> Macros may require maintenance and updates, which can be time-consuming and costly.</a:t>
            </a:r>
          </a:p>
          <a:p>
            <a:pPr marL="342900" indent="-342900" algn="l" fontAlgn="base">
              <a:buFont typeface="+mj-lt"/>
              <a:buAutoNum type="arabicPeriod"/>
            </a:pPr>
            <a:r>
              <a:rPr lang="en-US" sz="1600" b="1" i="0" dirty="0">
                <a:solidFill>
                  <a:srgbClr val="273239"/>
                </a:solidFill>
                <a:effectLst/>
              </a:rPr>
              <a:t>Dependence:</a:t>
            </a:r>
            <a:r>
              <a:rPr lang="en-US" sz="1600" b="0" i="0" dirty="0">
                <a:solidFill>
                  <a:srgbClr val="273239"/>
                </a:solidFill>
                <a:effectLst/>
              </a:rPr>
              <a:t> Over-reliance on macros can result in decreased problem-solving skills and critical thinking.</a:t>
            </a:r>
          </a:p>
          <a:p>
            <a:pPr marL="342900" indent="-342900" algn="l" fontAlgn="base">
              <a:buFont typeface="+mj-lt"/>
              <a:buAutoNum type="arabicPeriod"/>
            </a:pPr>
            <a:endParaRPr lang="en-US" sz="1600" dirty="0">
              <a:solidFill>
                <a:srgbClr val="273239"/>
              </a:solidFill>
            </a:endParaRPr>
          </a:p>
          <a:p>
            <a:pPr marL="342900" indent="-342900" algn="l" fontAlgn="base">
              <a:buFont typeface="+mj-lt"/>
              <a:buAutoNum type="arabicPeriod"/>
            </a:pPr>
            <a:endParaRPr lang="en-US" sz="1600" b="0" i="0" dirty="0">
              <a:solidFill>
                <a:srgbClr val="273239"/>
              </a:solidFill>
              <a:effectLst/>
            </a:endParaRPr>
          </a:p>
        </p:txBody>
      </p:sp>
      <p:sp>
        <p:nvSpPr>
          <p:cNvPr id="3" name="Rectangle: Rounded Corners 2">
            <a:extLst>
              <a:ext uri="{FF2B5EF4-FFF2-40B4-BE49-F238E27FC236}">
                <a16:creationId xmlns:a16="http://schemas.microsoft.com/office/drawing/2014/main" id="{10B7BF70-71A1-03C9-87CC-A7C9A027623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FEF31E0F-90FF-078E-2FBA-F0751942B766}"/>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53AFB46B-A448-63BF-6533-F4F953959D33}"/>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Title 1">
            <a:extLst>
              <a:ext uri="{FF2B5EF4-FFF2-40B4-BE49-F238E27FC236}">
                <a16:creationId xmlns:a16="http://schemas.microsoft.com/office/drawing/2014/main" id="{FB8DC28F-FE3D-34A7-4A57-92D09F1CF51E}"/>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Preprocessors</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Advantages &amp; disadvantages of Macros</a:t>
            </a:r>
          </a:p>
        </p:txBody>
      </p:sp>
    </p:spTree>
    <p:extLst>
      <p:ext uri="{BB962C8B-B14F-4D97-AF65-F5344CB8AC3E}">
        <p14:creationId xmlns:p14="http://schemas.microsoft.com/office/powerpoint/2010/main" val="15093614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43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Namespace in C++</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Detailed Explanation</a:t>
            </a:r>
            <a:endParaRPr lang="en-IN" sz="1800" b="1" dirty="0">
              <a:solidFill>
                <a:schemeClr val="tx2"/>
              </a:solidFill>
              <a:latin typeface="Arial Black" panose="020B0A040201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5" name="Teardrop 4">
            <a:extLst>
              <a:ext uri="{FF2B5EF4-FFF2-40B4-BE49-F238E27FC236}">
                <a16:creationId xmlns:a16="http://schemas.microsoft.com/office/drawing/2014/main" id="{BB9C8F3A-8018-4376-22A2-28B3548E8133}"/>
              </a:ext>
            </a:extLst>
          </p:cNvPr>
          <p:cNvSpPr/>
          <p:nvPr/>
        </p:nvSpPr>
        <p:spPr>
          <a:xfrm rot="13502238">
            <a:off x="3826428" y="2467804"/>
            <a:ext cx="1625439" cy="1625439"/>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1" name="Group 10">
            <a:extLst>
              <a:ext uri="{FF2B5EF4-FFF2-40B4-BE49-F238E27FC236}">
                <a16:creationId xmlns:a16="http://schemas.microsoft.com/office/drawing/2014/main" id="{072FCB85-5BAC-ED1E-D180-910CE1B7C15C}"/>
              </a:ext>
            </a:extLst>
          </p:cNvPr>
          <p:cNvGrpSpPr/>
          <p:nvPr/>
        </p:nvGrpSpPr>
        <p:grpSpPr>
          <a:xfrm rot="10802238">
            <a:off x="3876709" y="2506601"/>
            <a:ext cx="1517376" cy="1517110"/>
            <a:chOff x="2125922" y="1543178"/>
            <a:chExt cx="1517376" cy="1517110"/>
          </a:xfrm>
        </p:grpSpPr>
        <p:sp>
          <p:nvSpPr>
            <p:cNvPr id="21" name="Oval 20">
              <a:extLst>
                <a:ext uri="{FF2B5EF4-FFF2-40B4-BE49-F238E27FC236}">
                  <a16:creationId xmlns:a16="http://schemas.microsoft.com/office/drawing/2014/main" id="{5CA96FE0-C8B5-F545-0F80-9134500FF280}"/>
                </a:ext>
              </a:extLst>
            </p:cNvPr>
            <p:cNvSpPr/>
            <p:nvPr/>
          </p:nvSpPr>
          <p:spPr>
            <a:xfrm>
              <a:off x="2125922" y="1543178"/>
              <a:ext cx="1517376" cy="151711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4" name="Oval 4">
              <a:extLst>
                <a:ext uri="{FF2B5EF4-FFF2-40B4-BE49-F238E27FC236}">
                  <a16:creationId xmlns:a16="http://schemas.microsoft.com/office/drawing/2014/main" id="{940801D2-B980-5B90-5BC9-C4197BAF5708}"/>
                </a:ext>
              </a:extLst>
            </p:cNvPr>
            <p:cNvSpPr txBox="1"/>
            <p:nvPr/>
          </p:nvSpPr>
          <p:spPr>
            <a:xfrm rot="10797762">
              <a:off x="2342690" y="1759949"/>
              <a:ext cx="1083840" cy="10835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800" b="1" kern="1200" dirty="0">
                  <a:solidFill>
                    <a:schemeClr val="accent2"/>
                  </a:solidFill>
                </a:rPr>
                <a:t>delete</a:t>
              </a:r>
              <a:endParaRPr lang="en-US" sz="2200" b="1" kern="1200" dirty="0">
                <a:solidFill>
                  <a:schemeClr val="accent2"/>
                </a:solidFill>
              </a:endParaRPr>
            </a:p>
          </p:txBody>
        </p:sp>
      </p:grpSp>
      <p:sp>
        <p:nvSpPr>
          <p:cNvPr id="25" name="Teardrop 24">
            <a:extLst>
              <a:ext uri="{FF2B5EF4-FFF2-40B4-BE49-F238E27FC236}">
                <a16:creationId xmlns:a16="http://schemas.microsoft.com/office/drawing/2014/main" id="{99845295-A00C-F8EF-8204-D3A67B0D179E}"/>
              </a:ext>
            </a:extLst>
          </p:cNvPr>
          <p:cNvSpPr/>
          <p:nvPr/>
        </p:nvSpPr>
        <p:spPr>
          <a:xfrm rot="2700000">
            <a:off x="1524721" y="2471637"/>
            <a:ext cx="1625439" cy="1625439"/>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6" name="Group 25">
            <a:extLst>
              <a:ext uri="{FF2B5EF4-FFF2-40B4-BE49-F238E27FC236}">
                <a16:creationId xmlns:a16="http://schemas.microsoft.com/office/drawing/2014/main" id="{538A8BB3-AB0E-BB7C-690C-09559EAEB795}"/>
              </a:ext>
            </a:extLst>
          </p:cNvPr>
          <p:cNvGrpSpPr/>
          <p:nvPr/>
        </p:nvGrpSpPr>
        <p:grpSpPr>
          <a:xfrm>
            <a:off x="1575002" y="2510434"/>
            <a:ext cx="1517376" cy="1517110"/>
            <a:chOff x="446143" y="1543178"/>
            <a:chExt cx="1517376" cy="1517110"/>
          </a:xfrm>
        </p:grpSpPr>
        <p:sp>
          <p:nvSpPr>
            <p:cNvPr id="31" name="Oval 30">
              <a:extLst>
                <a:ext uri="{FF2B5EF4-FFF2-40B4-BE49-F238E27FC236}">
                  <a16:creationId xmlns:a16="http://schemas.microsoft.com/office/drawing/2014/main" id="{3DB30D1D-69A7-3402-FA27-008D61BA902C}"/>
                </a:ext>
              </a:extLst>
            </p:cNvPr>
            <p:cNvSpPr/>
            <p:nvPr/>
          </p:nvSpPr>
          <p:spPr>
            <a:xfrm>
              <a:off x="446143" y="1543178"/>
              <a:ext cx="1517376" cy="151711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 name="Oval 6">
              <a:extLst>
                <a:ext uri="{FF2B5EF4-FFF2-40B4-BE49-F238E27FC236}">
                  <a16:creationId xmlns:a16="http://schemas.microsoft.com/office/drawing/2014/main" id="{8F820EA8-31E6-723B-BF0B-849C55699487}"/>
                </a:ext>
              </a:extLst>
            </p:cNvPr>
            <p:cNvSpPr txBox="1"/>
            <p:nvPr/>
          </p:nvSpPr>
          <p:spPr>
            <a:xfrm>
              <a:off x="662912" y="1759949"/>
              <a:ext cx="1083840" cy="10835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3200" b="1" kern="1200" dirty="0">
                  <a:solidFill>
                    <a:schemeClr val="accent2"/>
                  </a:solidFill>
                </a:rPr>
                <a:t>new</a:t>
              </a:r>
              <a:endParaRPr lang="en-US" sz="2200" b="1" kern="1200" dirty="0">
                <a:solidFill>
                  <a:schemeClr val="accent2"/>
                </a:solidFill>
              </a:endParaRPr>
            </a:p>
          </p:txBody>
        </p:sp>
      </p:grpSp>
      <p:sp>
        <p:nvSpPr>
          <p:cNvPr id="40" name="Rectangle: Rounded Corners 39">
            <a:extLst>
              <a:ext uri="{FF2B5EF4-FFF2-40B4-BE49-F238E27FC236}">
                <a16:creationId xmlns:a16="http://schemas.microsoft.com/office/drawing/2014/main" id="{C83C5B79-621C-E114-1F48-1B42CE30265C}"/>
              </a:ext>
            </a:extLst>
          </p:cNvPr>
          <p:cNvSpPr/>
          <p:nvPr/>
        </p:nvSpPr>
        <p:spPr>
          <a:xfrm>
            <a:off x="5022560" y="4176954"/>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Allocation</a:t>
            </a:r>
          </a:p>
        </p:txBody>
      </p:sp>
      <p:sp>
        <p:nvSpPr>
          <p:cNvPr id="41" name="Rectangle: Rounded Corners 40">
            <a:extLst>
              <a:ext uri="{FF2B5EF4-FFF2-40B4-BE49-F238E27FC236}">
                <a16:creationId xmlns:a16="http://schemas.microsoft.com/office/drawing/2014/main" id="{0EA161EA-D36C-7816-8FAA-418BB6B4874F}"/>
              </a:ext>
            </a:extLst>
          </p:cNvPr>
          <p:cNvSpPr/>
          <p:nvPr/>
        </p:nvSpPr>
        <p:spPr>
          <a:xfrm>
            <a:off x="5022560" y="4957784"/>
            <a:ext cx="1427584"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Deallocation</a:t>
            </a:r>
          </a:p>
        </p:txBody>
      </p:sp>
      <p:sp>
        <p:nvSpPr>
          <p:cNvPr id="42" name="Rectangle: Rounded Corners 41">
            <a:extLst>
              <a:ext uri="{FF2B5EF4-FFF2-40B4-BE49-F238E27FC236}">
                <a16:creationId xmlns:a16="http://schemas.microsoft.com/office/drawing/2014/main" id="{37649A95-A8B0-21AC-03D7-18BED1746AF0}"/>
              </a:ext>
            </a:extLst>
          </p:cNvPr>
          <p:cNvSpPr/>
          <p:nvPr/>
        </p:nvSpPr>
        <p:spPr>
          <a:xfrm>
            <a:off x="2397615" y="4184223"/>
            <a:ext cx="2218911"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Leak</a:t>
            </a:r>
          </a:p>
        </p:txBody>
      </p:sp>
    </p:spTree>
    <p:extLst>
      <p:ext uri="{BB962C8B-B14F-4D97-AF65-F5344CB8AC3E}">
        <p14:creationId xmlns:p14="http://schemas.microsoft.com/office/powerpoint/2010/main" val="27380501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A7709AC-BAD9-C5E3-739D-FEAF77590399}"/>
              </a:ext>
            </a:extLst>
          </p:cNvPr>
          <p:cNvSpPr txBox="1"/>
          <p:nvPr/>
        </p:nvSpPr>
        <p:spPr>
          <a:xfrm>
            <a:off x="667464" y="1958459"/>
            <a:ext cx="10853928" cy="4370427"/>
          </a:xfrm>
          <a:prstGeom prst="rect">
            <a:avLst/>
          </a:prstGeom>
          <a:noFill/>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The files with .h extension are called </a:t>
            </a:r>
            <a:r>
              <a:rPr lang="en-US" sz="1600" b="1" i="0" dirty="0">
                <a:solidFill>
                  <a:srgbClr val="273239"/>
                </a:solidFill>
                <a:effectLst/>
              </a:rPr>
              <a:t>header files </a:t>
            </a:r>
            <a:r>
              <a:rPr lang="en-US" sz="1600" b="0" i="0" dirty="0">
                <a:solidFill>
                  <a:srgbClr val="273239"/>
                </a:solidFill>
                <a:effectLst/>
              </a:rPr>
              <a:t>in C</a:t>
            </a:r>
          </a:p>
          <a:p>
            <a:pPr marL="285750" indent="-285750">
              <a:buFont typeface="Wingdings" panose="05000000000000000000" pitchFamily="2" charset="2"/>
              <a:buChar char="Ø"/>
            </a:pPr>
            <a:r>
              <a:rPr lang="en-US" sz="1600" b="0" i="0" dirty="0">
                <a:solidFill>
                  <a:srgbClr val="273239"/>
                </a:solidFill>
                <a:effectLst/>
              </a:rPr>
              <a:t>Header files generally contain definitions of data types, function prototypes and C preprocessor commands.</a:t>
            </a:r>
          </a:p>
          <a:p>
            <a:endParaRPr lang="en-US" dirty="0">
              <a:solidFill>
                <a:srgbClr val="273239"/>
              </a:solidFill>
            </a:endParaRPr>
          </a:p>
          <a:p>
            <a:pPr algn="l" fontAlgn="base"/>
            <a:r>
              <a:rPr lang="en-US" sz="2800" b="1" i="0" dirty="0">
                <a:solidFill>
                  <a:schemeClr val="accent2"/>
                </a:solidFill>
                <a:effectLst/>
              </a:rPr>
              <a:t>Important Points:</a:t>
            </a:r>
            <a:endParaRPr lang="en-US" sz="2800" dirty="0">
              <a:solidFill>
                <a:srgbClr val="273239"/>
              </a:solidFill>
            </a:endParaRPr>
          </a:p>
          <a:p>
            <a:pPr marL="285750" indent="-285750" algn="l" fontAlgn="base">
              <a:buFont typeface="Wingdings" panose="05000000000000000000" pitchFamily="2" charset="2"/>
              <a:buChar char="§"/>
            </a:pPr>
            <a:r>
              <a:rPr lang="en-US" sz="1400" b="0" i="0" dirty="0">
                <a:solidFill>
                  <a:srgbClr val="273239"/>
                </a:solidFill>
                <a:effectLst/>
              </a:rPr>
              <a:t>The header files are needed generally while writing large C programs so that the modules can share the function definitions, prototypes etc.</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Function and type declarations, global variables, structure declarations and in some cases, inline functions definitions which need to be centralized in one file.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 a header file, do not use redundant or other </a:t>
            </a:r>
            <a:r>
              <a:rPr lang="en-US" sz="1400" b="0" i="0">
                <a:solidFill>
                  <a:srgbClr val="273239"/>
                </a:solidFill>
                <a:effectLst/>
              </a:rPr>
              <a:t>header files, </a:t>
            </a:r>
            <a:r>
              <a:rPr lang="en-US" sz="1400" b="0" i="0" dirty="0">
                <a:solidFill>
                  <a:srgbClr val="273239"/>
                </a:solidFill>
                <a:effectLst/>
              </a:rPr>
              <a:t>only minimal set of statements.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Don’t put function definitions in a header. Put these things in a separate .c file.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Include Declarations for functions and variables whose definitions will be visible to the linker. Also, definitions of data structures and enumerations that are shared among multiple source files.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 short, Put only what is necessary and keep the header file concised.</a:t>
            </a:r>
          </a:p>
          <a:p>
            <a:endParaRPr lang="en-US" dirty="0"/>
          </a:p>
        </p:txBody>
      </p:sp>
      <p:sp>
        <p:nvSpPr>
          <p:cNvPr id="6" name="TextBox 5">
            <a:extLst>
              <a:ext uri="{FF2B5EF4-FFF2-40B4-BE49-F238E27FC236}">
                <a16:creationId xmlns:a16="http://schemas.microsoft.com/office/drawing/2014/main" id="{90AB6D8E-06BD-8A10-3DD7-CE309EE6BF2B}"/>
              </a:ext>
            </a:extLst>
          </p:cNvPr>
          <p:cNvSpPr txBox="1"/>
          <p:nvPr/>
        </p:nvSpPr>
        <p:spPr>
          <a:xfrm>
            <a:off x="667464" y="6301055"/>
            <a:ext cx="3398139" cy="400110"/>
          </a:xfrm>
          <a:prstGeom prst="rect">
            <a:avLst/>
          </a:prstGeom>
          <a:noFill/>
        </p:spPr>
        <p:txBody>
          <a:bodyPr wrap="square">
            <a:spAutoFit/>
          </a:bodyPr>
          <a:lstStyle/>
          <a:p>
            <a:pPr marL="0" indent="0">
              <a:buNone/>
            </a:pPr>
            <a:r>
              <a:rPr lang="en-IN" sz="2000" b="1" i="1" dirty="0">
                <a:solidFill>
                  <a:schemeClr val="accent2"/>
                </a:solidFill>
              </a:rPr>
              <a:t>H</a:t>
            </a:r>
            <a:r>
              <a:rPr lang="en-IN" sz="2000" b="1" i="1" dirty="0">
                <a:solidFill>
                  <a:schemeClr val="accent2"/>
                </a:solidFill>
                <a:effectLst/>
              </a:rPr>
              <a:t>ands-on </a:t>
            </a:r>
            <a:r>
              <a:rPr lang="en-IN" sz="2000" b="1" i="1" dirty="0">
                <a:solidFill>
                  <a:schemeClr val="accent2"/>
                </a:solidFill>
              </a:rPr>
              <a:t>Example…</a:t>
            </a:r>
          </a:p>
        </p:txBody>
      </p:sp>
      <p:sp>
        <p:nvSpPr>
          <p:cNvPr id="3" name="Rectangle: Rounded Corners 2">
            <a:extLst>
              <a:ext uri="{FF2B5EF4-FFF2-40B4-BE49-F238E27FC236}">
                <a16:creationId xmlns:a16="http://schemas.microsoft.com/office/drawing/2014/main" id="{431EE4FC-C592-6F57-5D51-D788A913FEA3}"/>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D88D16C0-4B0A-6898-3778-4D67F44E99C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0AF53639-3E25-DAD0-D146-2FA678B54607}"/>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Title 1">
            <a:extLst>
              <a:ext uri="{FF2B5EF4-FFF2-40B4-BE49-F238E27FC236}">
                <a16:creationId xmlns:a16="http://schemas.microsoft.com/office/drawing/2014/main" id="{1F5C14E5-AC60-3072-1F36-DFC4A212FB45}"/>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Namespace</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How to write your own header file?</a:t>
            </a:r>
          </a:p>
        </p:txBody>
      </p:sp>
    </p:spTree>
    <p:extLst>
      <p:ext uri="{BB962C8B-B14F-4D97-AF65-F5344CB8AC3E}">
        <p14:creationId xmlns:p14="http://schemas.microsoft.com/office/powerpoint/2010/main" val="39941813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0"/>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654004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FAFB875-27E9-6B6F-709D-6DA654EC3D2C}"/>
              </a:ext>
            </a:extLst>
          </p:cNvPr>
          <p:cNvSpPr/>
          <p:nvPr/>
        </p:nvSpPr>
        <p:spPr>
          <a:xfrm>
            <a:off x="501105" y="6302829"/>
            <a:ext cx="9458058" cy="54771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Please Like, Share &amp; Subscribe  </a:t>
            </a:r>
            <a:r>
              <a:rPr lang="en-US" sz="2600" b="1" dirty="0">
                <a:latin typeface="Arial Black" panose="020B0A04020102020204" pitchFamily="34" charset="0"/>
                <a:sym typeface="Wingdings" panose="05000000000000000000" pitchFamily="2" charset="2"/>
              </a:rPr>
              <a:t>      @</a:t>
            </a:r>
            <a:r>
              <a:rPr lang="en-US" sz="2600" b="1" dirty="0">
                <a:solidFill>
                  <a:schemeClr val="bg1"/>
                </a:solidFill>
                <a:latin typeface="Arial Black" panose="020B0A04020102020204" pitchFamily="34" charset="0"/>
                <a:cs typeface="Arial" panose="020B0604020202020204" pitchFamily="34" charset="0"/>
              </a:rPr>
              <a:t>ramjilal4you</a:t>
            </a:r>
          </a:p>
        </p:txBody>
      </p:sp>
      <p:pic>
        <p:nvPicPr>
          <p:cNvPr id="13" name="Picture 12">
            <a:extLst>
              <a:ext uri="{FF2B5EF4-FFF2-40B4-BE49-F238E27FC236}">
                <a16:creationId xmlns:a16="http://schemas.microsoft.com/office/drawing/2014/main" id="{99790258-F74D-927C-76DB-97CEFD2649F7}"/>
              </a:ext>
            </a:extLst>
          </p:cNvPr>
          <p:cNvPicPr>
            <a:picLocks noChangeAspect="1"/>
          </p:cNvPicPr>
          <p:nvPr/>
        </p:nvPicPr>
        <p:blipFill>
          <a:blip r:embed="rId4"/>
          <a:stretch>
            <a:fillRect/>
          </a:stretch>
        </p:blipFill>
        <p:spPr>
          <a:xfrm>
            <a:off x="26895" y="6293864"/>
            <a:ext cx="454074" cy="570079"/>
          </a:xfrm>
          <a:prstGeom prst="rect">
            <a:avLst/>
          </a:prstGeom>
        </p:spPr>
      </p:pic>
      <p:pic>
        <p:nvPicPr>
          <p:cNvPr id="19" name="Graphic 18" descr="Arrow: Slight curve with solid fill">
            <a:extLst>
              <a:ext uri="{FF2B5EF4-FFF2-40B4-BE49-F238E27FC236}">
                <a16:creationId xmlns:a16="http://schemas.microsoft.com/office/drawing/2014/main" id="{EF609ACD-E2A8-1501-9850-3773ED5389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15447" y="6379655"/>
            <a:ext cx="756317" cy="426066"/>
          </a:xfrm>
          <a:prstGeom prst="rect">
            <a:avLst/>
          </a:prstGeom>
        </p:spPr>
      </p:pic>
    </p:spTree>
    <p:extLst>
      <p:ext uri="{BB962C8B-B14F-4D97-AF65-F5344CB8AC3E}">
        <p14:creationId xmlns:p14="http://schemas.microsoft.com/office/powerpoint/2010/main" val="197168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90">
                                          <p:stCondLst>
                                            <p:cond delay="0"/>
                                          </p:stCondLst>
                                        </p:cTn>
                                        <p:tgtEl>
                                          <p:spTgt spid="7"/>
                                        </p:tgtEl>
                                      </p:cBhvr>
                                    </p:animEffect>
                                    <p:anim calcmode="lin" valueType="num">
                                      <p:cBhvr>
                                        <p:cTn id="8"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13" dur="13">
                                          <p:stCondLst>
                                            <p:cond delay="325"/>
                                          </p:stCondLst>
                                        </p:cTn>
                                        <p:tgtEl>
                                          <p:spTgt spid="7"/>
                                        </p:tgtEl>
                                      </p:cBhvr>
                                      <p:to x="100000" y="60000"/>
                                    </p:animScale>
                                    <p:animScale>
                                      <p:cBhvr>
                                        <p:cTn id="14" dur="83" decel="50000">
                                          <p:stCondLst>
                                            <p:cond delay="338"/>
                                          </p:stCondLst>
                                        </p:cTn>
                                        <p:tgtEl>
                                          <p:spTgt spid="7"/>
                                        </p:tgtEl>
                                      </p:cBhvr>
                                      <p:to x="100000" y="100000"/>
                                    </p:animScale>
                                    <p:animScale>
                                      <p:cBhvr>
                                        <p:cTn id="15" dur="13">
                                          <p:stCondLst>
                                            <p:cond delay="656"/>
                                          </p:stCondLst>
                                        </p:cTn>
                                        <p:tgtEl>
                                          <p:spTgt spid="7"/>
                                        </p:tgtEl>
                                      </p:cBhvr>
                                      <p:to x="100000" y="80000"/>
                                    </p:animScale>
                                    <p:animScale>
                                      <p:cBhvr>
                                        <p:cTn id="16" dur="83" decel="50000">
                                          <p:stCondLst>
                                            <p:cond delay="669"/>
                                          </p:stCondLst>
                                        </p:cTn>
                                        <p:tgtEl>
                                          <p:spTgt spid="7"/>
                                        </p:tgtEl>
                                      </p:cBhvr>
                                      <p:to x="100000" y="100000"/>
                                    </p:animScale>
                                    <p:animScale>
                                      <p:cBhvr>
                                        <p:cTn id="17" dur="13">
                                          <p:stCondLst>
                                            <p:cond delay="821"/>
                                          </p:stCondLst>
                                        </p:cTn>
                                        <p:tgtEl>
                                          <p:spTgt spid="7"/>
                                        </p:tgtEl>
                                      </p:cBhvr>
                                      <p:to x="100000" y="90000"/>
                                    </p:animScale>
                                    <p:animScale>
                                      <p:cBhvr>
                                        <p:cTn id="18" dur="83" decel="50000">
                                          <p:stCondLst>
                                            <p:cond delay="834"/>
                                          </p:stCondLst>
                                        </p:cTn>
                                        <p:tgtEl>
                                          <p:spTgt spid="7"/>
                                        </p:tgtEl>
                                      </p:cBhvr>
                                      <p:to x="100000" y="100000"/>
                                    </p:animScale>
                                    <p:animScale>
                                      <p:cBhvr>
                                        <p:cTn id="19" dur="13">
                                          <p:stCondLst>
                                            <p:cond delay="904"/>
                                          </p:stCondLst>
                                        </p:cTn>
                                        <p:tgtEl>
                                          <p:spTgt spid="7"/>
                                        </p:tgtEl>
                                      </p:cBhvr>
                                      <p:to x="100000" y="95000"/>
                                    </p:animScale>
                                    <p:animScale>
                                      <p:cBhvr>
                                        <p:cTn id="20" dur="83" decel="50000">
                                          <p:stCondLst>
                                            <p:cond delay="917"/>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290">
                                          <p:stCondLst>
                                            <p:cond delay="0"/>
                                          </p:stCondLst>
                                        </p:cTn>
                                        <p:tgtEl>
                                          <p:spTgt spid="13"/>
                                        </p:tgtEl>
                                      </p:cBhvr>
                                    </p:animEffect>
                                    <p:anim calcmode="lin" valueType="num">
                                      <p:cBhvr>
                                        <p:cTn id="24"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29" dur="13">
                                          <p:stCondLst>
                                            <p:cond delay="325"/>
                                          </p:stCondLst>
                                        </p:cTn>
                                        <p:tgtEl>
                                          <p:spTgt spid="13"/>
                                        </p:tgtEl>
                                      </p:cBhvr>
                                      <p:to x="100000" y="60000"/>
                                    </p:animScale>
                                    <p:animScale>
                                      <p:cBhvr>
                                        <p:cTn id="30" dur="83" decel="50000">
                                          <p:stCondLst>
                                            <p:cond delay="338"/>
                                          </p:stCondLst>
                                        </p:cTn>
                                        <p:tgtEl>
                                          <p:spTgt spid="13"/>
                                        </p:tgtEl>
                                      </p:cBhvr>
                                      <p:to x="100000" y="100000"/>
                                    </p:animScale>
                                    <p:animScale>
                                      <p:cBhvr>
                                        <p:cTn id="31" dur="13">
                                          <p:stCondLst>
                                            <p:cond delay="656"/>
                                          </p:stCondLst>
                                        </p:cTn>
                                        <p:tgtEl>
                                          <p:spTgt spid="13"/>
                                        </p:tgtEl>
                                      </p:cBhvr>
                                      <p:to x="100000" y="80000"/>
                                    </p:animScale>
                                    <p:animScale>
                                      <p:cBhvr>
                                        <p:cTn id="32" dur="83" decel="50000">
                                          <p:stCondLst>
                                            <p:cond delay="669"/>
                                          </p:stCondLst>
                                        </p:cTn>
                                        <p:tgtEl>
                                          <p:spTgt spid="13"/>
                                        </p:tgtEl>
                                      </p:cBhvr>
                                      <p:to x="100000" y="100000"/>
                                    </p:animScale>
                                    <p:animScale>
                                      <p:cBhvr>
                                        <p:cTn id="33" dur="13">
                                          <p:stCondLst>
                                            <p:cond delay="821"/>
                                          </p:stCondLst>
                                        </p:cTn>
                                        <p:tgtEl>
                                          <p:spTgt spid="13"/>
                                        </p:tgtEl>
                                      </p:cBhvr>
                                      <p:to x="100000" y="90000"/>
                                    </p:animScale>
                                    <p:animScale>
                                      <p:cBhvr>
                                        <p:cTn id="34" dur="83" decel="50000">
                                          <p:stCondLst>
                                            <p:cond delay="834"/>
                                          </p:stCondLst>
                                        </p:cTn>
                                        <p:tgtEl>
                                          <p:spTgt spid="13"/>
                                        </p:tgtEl>
                                      </p:cBhvr>
                                      <p:to x="100000" y="100000"/>
                                    </p:animScale>
                                    <p:animScale>
                                      <p:cBhvr>
                                        <p:cTn id="35" dur="13">
                                          <p:stCondLst>
                                            <p:cond delay="904"/>
                                          </p:stCondLst>
                                        </p:cTn>
                                        <p:tgtEl>
                                          <p:spTgt spid="13"/>
                                        </p:tgtEl>
                                      </p:cBhvr>
                                      <p:to x="100000" y="95000"/>
                                    </p:animScale>
                                    <p:animScale>
                                      <p:cBhvr>
                                        <p:cTn id="36" dur="83" decel="50000">
                                          <p:stCondLst>
                                            <p:cond delay="917"/>
                                          </p:stCondLst>
                                        </p:cTn>
                                        <p:tgtEl>
                                          <p:spTgt spid="1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290">
                                          <p:stCondLst>
                                            <p:cond delay="0"/>
                                          </p:stCondLst>
                                        </p:cTn>
                                        <p:tgtEl>
                                          <p:spTgt spid="19"/>
                                        </p:tgtEl>
                                      </p:cBhvr>
                                    </p:animEffect>
                                    <p:anim calcmode="lin" valueType="num">
                                      <p:cBhvr>
                                        <p:cTn id="40"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45" dur="13">
                                          <p:stCondLst>
                                            <p:cond delay="325"/>
                                          </p:stCondLst>
                                        </p:cTn>
                                        <p:tgtEl>
                                          <p:spTgt spid="19"/>
                                        </p:tgtEl>
                                      </p:cBhvr>
                                      <p:to x="100000" y="60000"/>
                                    </p:animScale>
                                    <p:animScale>
                                      <p:cBhvr>
                                        <p:cTn id="46" dur="83" decel="50000">
                                          <p:stCondLst>
                                            <p:cond delay="338"/>
                                          </p:stCondLst>
                                        </p:cTn>
                                        <p:tgtEl>
                                          <p:spTgt spid="19"/>
                                        </p:tgtEl>
                                      </p:cBhvr>
                                      <p:to x="100000" y="100000"/>
                                    </p:animScale>
                                    <p:animScale>
                                      <p:cBhvr>
                                        <p:cTn id="47" dur="13">
                                          <p:stCondLst>
                                            <p:cond delay="656"/>
                                          </p:stCondLst>
                                        </p:cTn>
                                        <p:tgtEl>
                                          <p:spTgt spid="19"/>
                                        </p:tgtEl>
                                      </p:cBhvr>
                                      <p:to x="100000" y="80000"/>
                                    </p:animScale>
                                    <p:animScale>
                                      <p:cBhvr>
                                        <p:cTn id="48" dur="83" decel="50000">
                                          <p:stCondLst>
                                            <p:cond delay="669"/>
                                          </p:stCondLst>
                                        </p:cTn>
                                        <p:tgtEl>
                                          <p:spTgt spid="19"/>
                                        </p:tgtEl>
                                      </p:cBhvr>
                                      <p:to x="100000" y="100000"/>
                                    </p:animScale>
                                    <p:animScale>
                                      <p:cBhvr>
                                        <p:cTn id="49" dur="13">
                                          <p:stCondLst>
                                            <p:cond delay="821"/>
                                          </p:stCondLst>
                                        </p:cTn>
                                        <p:tgtEl>
                                          <p:spTgt spid="19"/>
                                        </p:tgtEl>
                                      </p:cBhvr>
                                      <p:to x="100000" y="90000"/>
                                    </p:animScale>
                                    <p:animScale>
                                      <p:cBhvr>
                                        <p:cTn id="50" dur="83" decel="50000">
                                          <p:stCondLst>
                                            <p:cond delay="834"/>
                                          </p:stCondLst>
                                        </p:cTn>
                                        <p:tgtEl>
                                          <p:spTgt spid="19"/>
                                        </p:tgtEl>
                                      </p:cBhvr>
                                      <p:to x="100000" y="100000"/>
                                    </p:animScale>
                                    <p:animScale>
                                      <p:cBhvr>
                                        <p:cTn id="51" dur="13">
                                          <p:stCondLst>
                                            <p:cond delay="904"/>
                                          </p:stCondLst>
                                        </p:cTn>
                                        <p:tgtEl>
                                          <p:spTgt spid="19"/>
                                        </p:tgtEl>
                                      </p:cBhvr>
                                      <p:to x="100000" y="95000"/>
                                    </p:animScale>
                                    <p:animScale>
                                      <p:cBhvr>
                                        <p:cTn id="52" dur="83" decel="50000">
                                          <p:stCondLst>
                                            <p:cond delay="917"/>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FAFB875-27E9-6B6F-709D-6DA654EC3D2C}"/>
              </a:ext>
            </a:extLst>
          </p:cNvPr>
          <p:cNvSpPr/>
          <p:nvPr/>
        </p:nvSpPr>
        <p:spPr>
          <a:xfrm>
            <a:off x="25974" y="6302829"/>
            <a:ext cx="5914342" cy="54771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Please Like, Share &amp; Subscribe</a:t>
            </a:r>
            <a:endParaRPr lang="en-US" sz="2600" b="1" dirty="0">
              <a:solidFill>
                <a:schemeClr val="bg1"/>
              </a:solidFill>
              <a:latin typeface="Arial Black" panose="020B0A04020102020204" pitchFamily="34" charset="0"/>
              <a:cs typeface="Arial" panose="020B0604020202020204" pitchFamily="34" charset="0"/>
            </a:endParaRPr>
          </a:p>
        </p:txBody>
      </p:sp>
      <p:pic>
        <p:nvPicPr>
          <p:cNvPr id="19" name="Graphic 18" descr="Arrow: Slight curve with solid fill">
            <a:extLst>
              <a:ext uri="{FF2B5EF4-FFF2-40B4-BE49-F238E27FC236}">
                <a16:creationId xmlns:a16="http://schemas.microsoft.com/office/drawing/2014/main" id="{EF609ACD-E2A8-1501-9850-3773ED5389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58240" y="6379655"/>
            <a:ext cx="756317" cy="426066"/>
          </a:xfrm>
          <a:prstGeom prst="rect">
            <a:avLst/>
          </a:prstGeom>
        </p:spPr>
      </p:pic>
      <p:sp>
        <p:nvSpPr>
          <p:cNvPr id="2" name="Rectangle: Rounded Corners 1">
            <a:extLst>
              <a:ext uri="{FF2B5EF4-FFF2-40B4-BE49-F238E27FC236}">
                <a16:creationId xmlns:a16="http://schemas.microsoft.com/office/drawing/2014/main" id="{F676F2B3-A122-1EAA-F875-6AD75BF613FA}"/>
              </a:ext>
            </a:extLst>
          </p:cNvPr>
          <p:cNvSpPr/>
          <p:nvPr/>
        </p:nvSpPr>
        <p:spPr>
          <a:xfrm>
            <a:off x="7171764" y="6302829"/>
            <a:ext cx="2484149" cy="54771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solidFill>
                  <a:schemeClr val="bg1"/>
                </a:solidFill>
                <a:latin typeface="Arial Black" panose="020B0A04020102020204" pitchFamily="34" charset="0"/>
                <a:cs typeface="Arial" panose="020B0604020202020204" pitchFamily="34" charset="0"/>
              </a:rPr>
              <a:t>ramjilal4you</a:t>
            </a:r>
          </a:p>
        </p:txBody>
      </p:sp>
      <p:pic>
        <p:nvPicPr>
          <p:cNvPr id="3" name="Picture 2">
            <a:extLst>
              <a:ext uri="{FF2B5EF4-FFF2-40B4-BE49-F238E27FC236}">
                <a16:creationId xmlns:a16="http://schemas.microsoft.com/office/drawing/2014/main" id="{D32B5688-968F-AFFE-A9B6-BAD4B9F8C3E0}"/>
              </a:ext>
            </a:extLst>
          </p:cNvPr>
          <p:cNvPicPr>
            <a:picLocks noChangeAspect="1"/>
          </p:cNvPicPr>
          <p:nvPr/>
        </p:nvPicPr>
        <p:blipFill>
          <a:blip r:embed="rId6"/>
          <a:stretch>
            <a:fillRect/>
          </a:stretch>
        </p:blipFill>
        <p:spPr>
          <a:xfrm>
            <a:off x="6714566" y="6298683"/>
            <a:ext cx="454074" cy="570079"/>
          </a:xfrm>
          <a:prstGeom prst="rect">
            <a:avLst/>
          </a:prstGeom>
        </p:spPr>
      </p:pic>
    </p:spTree>
    <p:extLst>
      <p:ext uri="{BB962C8B-B14F-4D97-AF65-F5344CB8AC3E}">
        <p14:creationId xmlns:p14="http://schemas.microsoft.com/office/powerpoint/2010/main" val="405850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90">
                                          <p:stCondLst>
                                            <p:cond delay="0"/>
                                          </p:stCondLst>
                                        </p:cTn>
                                        <p:tgtEl>
                                          <p:spTgt spid="7"/>
                                        </p:tgtEl>
                                      </p:cBhvr>
                                    </p:animEffect>
                                    <p:anim calcmode="lin" valueType="num">
                                      <p:cBhvr>
                                        <p:cTn id="8"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13" dur="13">
                                          <p:stCondLst>
                                            <p:cond delay="325"/>
                                          </p:stCondLst>
                                        </p:cTn>
                                        <p:tgtEl>
                                          <p:spTgt spid="7"/>
                                        </p:tgtEl>
                                      </p:cBhvr>
                                      <p:to x="100000" y="60000"/>
                                    </p:animScale>
                                    <p:animScale>
                                      <p:cBhvr>
                                        <p:cTn id="14" dur="83" decel="50000">
                                          <p:stCondLst>
                                            <p:cond delay="338"/>
                                          </p:stCondLst>
                                        </p:cTn>
                                        <p:tgtEl>
                                          <p:spTgt spid="7"/>
                                        </p:tgtEl>
                                      </p:cBhvr>
                                      <p:to x="100000" y="100000"/>
                                    </p:animScale>
                                    <p:animScale>
                                      <p:cBhvr>
                                        <p:cTn id="15" dur="13">
                                          <p:stCondLst>
                                            <p:cond delay="656"/>
                                          </p:stCondLst>
                                        </p:cTn>
                                        <p:tgtEl>
                                          <p:spTgt spid="7"/>
                                        </p:tgtEl>
                                      </p:cBhvr>
                                      <p:to x="100000" y="80000"/>
                                    </p:animScale>
                                    <p:animScale>
                                      <p:cBhvr>
                                        <p:cTn id="16" dur="83" decel="50000">
                                          <p:stCondLst>
                                            <p:cond delay="669"/>
                                          </p:stCondLst>
                                        </p:cTn>
                                        <p:tgtEl>
                                          <p:spTgt spid="7"/>
                                        </p:tgtEl>
                                      </p:cBhvr>
                                      <p:to x="100000" y="100000"/>
                                    </p:animScale>
                                    <p:animScale>
                                      <p:cBhvr>
                                        <p:cTn id="17" dur="13">
                                          <p:stCondLst>
                                            <p:cond delay="821"/>
                                          </p:stCondLst>
                                        </p:cTn>
                                        <p:tgtEl>
                                          <p:spTgt spid="7"/>
                                        </p:tgtEl>
                                      </p:cBhvr>
                                      <p:to x="100000" y="90000"/>
                                    </p:animScale>
                                    <p:animScale>
                                      <p:cBhvr>
                                        <p:cTn id="18" dur="83" decel="50000">
                                          <p:stCondLst>
                                            <p:cond delay="834"/>
                                          </p:stCondLst>
                                        </p:cTn>
                                        <p:tgtEl>
                                          <p:spTgt spid="7"/>
                                        </p:tgtEl>
                                      </p:cBhvr>
                                      <p:to x="100000" y="100000"/>
                                    </p:animScale>
                                    <p:animScale>
                                      <p:cBhvr>
                                        <p:cTn id="19" dur="13">
                                          <p:stCondLst>
                                            <p:cond delay="904"/>
                                          </p:stCondLst>
                                        </p:cTn>
                                        <p:tgtEl>
                                          <p:spTgt spid="7"/>
                                        </p:tgtEl>
                                      </p:cBhvr>
                                      <p:to x="100000" y="95000"/>
                                    </p:animScale>
                                    <p:animScale>
                                      <p:cBhvr>
                                        <p:cTn id="20" dur="83" decel="50000">
                                          <p:stCondLst>
                                            <p:cond delay="917"/>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290">
                                          <p:stCondLst>
                                            <p:cond delay="0"/>
                                          </p:stCondLst>
                                        </p:cTn>
                                        <p:tgtEl>
                                          <p:spTgt spid="19"/>
                                        </p:tgtEl>
                                      </p:cBhvr>
                                    </p:animEffect>
                                    <p:anim calcmode="lin" valueType="num">
                                      <p:cBhvr>
                                        <p:cTn id="24"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29" dur="13">
                                          <p:stCondLst>
                                            <p:cond delay="325"/>
                                          </p:stCondLst>
                                        </p:cTn>
                                        <p:tgtEl>
                                          <p:spTgt spid="19"/>
                                        </p:tgtEl>
                                      </p:cBhvr>
                                      <p:to x="100000" y="60000"/>
                                    </p:animScale>
                                    <p:animScale>
                                      <p:cBhvr>
                                        <p:cTn id="30" dur="83" decel="50000">
                                          <p:stCondLst>
                                            <p:cond delay="338"/>
                                          </p:stCondLst>
                                        </p:cTn>
                                        <p:tgtEl>
                                          <p:spTgt spid="19"/>
                                        </p:tgtEl>
                                      </p:cBhvr>
                                      <p:to x="100000" y="100000"/>
                                    </p:animScale>
                                    <p:animScale>
                                      <p:cBhvr>
                                        <p:cTn id="31" dur="13">
                                          <p:stCondLst>
                                            <p:cond delay="656"/>
                                          </p:stCondLst>
                                        </p:cTn>
                                        <p:tgtEl>
                                          <p:spTgt spid="19"/>
                                        </p:tgtEl>
                                      </p:cBhvr>
                                      <p:to x="100000" y="80000"/>
                                    </p:animScale>
                                    <p:animScale>
                                      <p:cBhvr>
                                        <p:cTn id="32" dur="83" decel="50000">
                                          <p:stCondLst>
                                            <p:cond delay="669"/>
                                          </p:stCondLst>
                                        </p:cTn>
                                        <p:tgtEl>
                                          <p:spTgt spid="19"/>
                                        </p:tgtEl>
                                      </p:cBhvr>
                                      <p:to x="100000" y="100000"/>
                                    </p:animScale>
                                    <p:animScale>
                                      <p:cBhvr>
                                        <p:cTn id="33" dur="13">
                                          <p:stCondLst>
                                            <p:cond delay="821"/>
                                          </p:stCondLst>
                                        </p:cTn>
                                        <p:tgtEl>
                                          <p:spTgt spid="19"/>
                                        </p:tgtEl>
                                      </p:cBhvr>
                                      <p:to x="100000" y="90000"/>
                                    </p:animScale>
                                    <p:animScale>
                                      <p:cBhvr>
                                        <p:cTn id="34" dur="83" decel="50000">
                                          <p:stCondLst>
                                            <p:cond delay="834"/>
                                          </p:stCondLst>
                                        </p:cTn>
                                        <p:tgtEl>
                                          <p:spTgt spid="19"/>
                                        </p:tgtEl>
                                      </p:cBhvr>
                                      <p:to x="100000" y="100000"/>
                                    </p:animScale>
                                    <p:animScale>
                                      <p:cBhvr>
                                        <p:cTn id="35" dur="13">
                                          <p:stCondLst>
                                            <p:cond delay="904"/>
                                          </p:stCondLst>
                                        </p:cTn>
                                        <p:tgtEl>
                                          <p:spTgt spid="19"/>
                                        </p:tgtEl>
                                      </p:cBhvr>
                                      <p:to x="100000" y="95000"/>
                                    </p:animScale>
                                    <p:animScale>
                                      <p:cBhvr>
                                        <p:cTn id="36" dur="83" decel="50000">
                                          <p:stCondLst>
                                            <p:cond delay="917"/>
                                          </p:stCondLst>
                                        </p:cTn>
                                        <p:tgtEl>
                                          <p:spTgt spid="1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290">
                                          <p:stCondLst>
                                            <p:cond delay="0"/>
                                          </p:stCondLst>
                                        </p:cTn>
                                        <p:tgtEl>
                                          <p:spTgt spid="2"/>
                                        </p:tgtEl>
                                      </p:cBhvr>
                                    </p:animEffect>
                                    <p:anim calcmode="lin" valueType="num">
                                      <p:cBhvr>
                                        <p:cTn id="40"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45" dur="13">
                                          <p:stCondLst>
                                            <p:cond delay="325"/>
                                          </p:stCondLst>
                                        </p:cTn>
                                        <p:tgtEl>
                                          <p:spTgt spid="2"/>
                                        </p:tgtEl>
                                      </p:cBhvr>
                                      <p:to x="100000" y="60000"/>
                                    </p:animScale>
                                    <p:animScale>
                                      <p:cBhvr>
                                        <p:cTn id="46" dur="83" decel="50000">
                                          <p:stCondLst>
                                            <p:cond delay="338"/>
                                          </p:stCondLst>
                                        </p:cTn>
                                        <p:tgtEl>
                                          <p:spTgt spid="2"/>
                                        </p:tgtEl>
                                      </p:cBhvr>
                                      <p:to x="100000" y="100000"/>
                                    </p:animScale>
                                    <p:animScale>
                                      <p:cBhvr>
                                        <p:cTn id="47" dur="13">
                                          <p:stCondLst>
                                            <p:cond delay="656"/>
                                          </p:stCondLst>
                                        </p:cTn>
                                        <p:tgtEl>
                                          <p:spTgt spid="2"/>
                                        </p:tgtEl>
                                      </p:cBhvr>
                                      <p:to x="100000" y="80000"/>
                                    </p:animScale>
                                    <p:animScale>
                                      <p:cBhvr>
                                        <p:cTn id="48" dur="83" decel="50000">
                                          <p:stCondLst>
                                            <p:cond delay="669"/>
                                          </p:stCondLst>
                                        </p:cTn>
                                        <p:tgtEl>
                                          <p:spTgt spid="2"/>
                                        </p:tgtEl>
                                      </p:cBhvr>
                                      <p:to x="100000" y="100000"/>
                                    </p:animScale>
                                    <p:animScale>
                                      <p:cBhvr>
                                        <p:cTn id="49" dur="13">
                                          <p:stCondLst>
                                            <p:cond delay="821"/>
                                          </p:stCondLst>
                                        </p:cTn>
                                        <p:tgtEl>
                                          <p:spTgt spid="2"/>
                                        </p:tgtEl>
                                      </p:cBhvr>
                                      <p:to x="100000" y="90000"/>
                                    </p:animScale>
                                    <p:animScale>
                                      <p:cBhvr>
                                        <p:cTn id="50" dur="83" decel="50000">
                                          <p:stCondLst>
                                            <p:cond delay="834"/>
                                          </p:stCondLst>
                                        </p:cTn>
                                        <p:tgtEl>
                                          <p:spTgt spid="2"/>
                                        </p:tgtEl>
                                      </p:cBhvr>
                                      <p:to x="100000" y="100000"/>
                                    </p:animScale>
                                    <p:animScale>
                                      <p:cBhvr>
                                        <p:cTn id="51" dur="13">
                                          <p:stCondLst>
                                            <p:cond delay="904"/>
                                          </p:stCondLst>
                                        </p:cTn>
                                        <p:tgtEl>
                                          <p:spTgt spid="2"/>
                                        </p:tgtEl>
                                      </p:cBhvr>
                                      <p:to x="100000" y="95000"/>
                                    </p:animScale>
                                    <p:animScale>
                                      <p:cBhvr>
                                        <p:cTn id="52" dur="83" decel="50000">
                                          <p:stCondLst>
                                            <p:cond delay="917"/>
                                          </p:stCondLst>
                                        </p:cTn>
                                        <p:tgtEl>
                                          <p:spTgt spid="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down)">
                                      <p:cBhvr>
                                        <p:cTn id="55" dur="290">
                                          <p:stCondLst>
                                            <p:cond delay="0"/>
                                          </p:stCondLst>
                                        </p:cTn>
                                        <p:tgtEl>
                                          <p:spTgt spid="3"/>
                                        </p:tgtEl>
                                      </p:cBhvr>
                                    </p:animEffect>
                                    <p:anim calcmode="lin" valueType="num">
                                      <p:cBhvr>
                                        <p:cTn id="56"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61" dur="13">
                                          <p:stCondLst>
                                            <p:cond delay="325"/>
                                          </p:stCondLst>
                                        </p:cTn>
                                        <p:tgtEl>
                                          <p:spTgt spid="3"/>
                                        </p:tgtEl>
                                      </p:cBhvr>
                                      <p:to x="100000" y="60000"/>
                                    </p:animScale>
                                    <p:animScale>
                                      <p:cBhvr>
                                        <p:cTn id="62" dur="83" decel="50000">
                                          <p:stCondLst>
                                            <p:cond delay="338"/>
                                          </p:stCondLst>
                                        </p:cTn>
                                        <p:tgtEl>
                                          <p:spTgt spid="3"/>
                                        </p:tgtEl>
                                      </p:cBhvr>
                                      <p:to x="100000" y="100000"/>
                                    </p:animScale>
                                    <p:animScale>
                                      <p:cBhvr>
                                        <p:cTn id="63" dur="13">
                                          <p:stCondLst>
                                            <p:cond delay="656"/>
                                          </p:stCondLst>
                                        </p:cTn>
                                        <p:tgtEl>
                                          <p:spTgt spid="3"/>
                                        </p:tgtEl>
                                      </p:cBhvr>
                                      <p:to x="100000" y="80000"/>
                                    </p:animScale>
                                    <p:animScale>
                                      <p:cBhvr>
                                        <p:cTn id="64" dur="83" decel="50000">
                                          <p:stCondLst>
                                            <p:cond delay="669"/>
                                          </p:stCondLst>
                                        </p:cTn>
                                        <p:tgtEl>
                                          <p:spTgt spid="3"/>
                                        </p:tgtEl>
                                      </p:cBhvr>
                                      <p:to x="100000" y="100000"/>
                                    </p:animScale>
                                    <p:animScale>
                                      <p:cBhvr>
                                        <p:cTn id="65" dur="13">
                                          <p:stCondLst>
                                            <p:cond delay="821"/>
                                          </p:stCondLst>
                                        </p:cTn>
                                        <p:tgtEl>
                                          <p:spTgt spid="3"/>
                                        </p:tgtEl>
                                      </p:cBhvr>
                                      <p:to x="100000" y="90000"/>
                                    </p:animScale>
                                    <p:animScale>
                                      <p:cBhvr>
                                        <p:cTn id="66" dur="83" decel="50000">
                                          <p:stCondLst>
                                            <p:cond delay="834"/>
                                          </p:stCondLst>
                                        </p:cTn>
                                        <p:tgtEl>
                                          <p:spTgt spid="3"/>
                                        </p:tgtEl>
                                      </p:cBhvr>
                                      <p:to x="100000" y="100000"/>
                                    </p:animScale>
                                    <p:animScale>
                                      <p:cBhvr>
                                        <p:cTn id="67" dur="13">
                                          <p:stCondLst>
                                            <p:cond delay="904"/>
                                          </p:stCondLst>
                                        </p:cTn>
                                        <p:tgtEl>
                                          <p:spTgt spid="3"/>
                                        </p:tgtEl>
                                      </p:cBhvr>
                                      <p:to x="100000" y="95000"/>
                                    </p:animScale>
                                    <p:animScale>
                                      <p:cBhvr>
                                        <p:cTn id="68" dur="83" decel="50000">
                                          <p:stCondLst>
                                            <p:cond delay="917"/>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i="0" kern="1200" dirty="0">
                <a:solidFill>
                  <a:schemeClr val="accent2"/>
                </a:solidFill>
                <a:effectLst/>
                <a:latin typeface="Arial Black" panose="020B0A04020102020204" pitchFamily="34" charset="0"/>
              </a:rPr>
              <a:t>Overview &amp; Features</a:t>
            </a:r>
            <a:endParaRPr lang="en-US" sz="5400" b="1" kern="1200" dirty="0">
              <a:solidFill>
                <a:schemeClr val="accent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5A0A92F-6E8F-EAE3-966E-A4DD0B37BF01}"/>
              </a:ext>
            </a:extLst>
          </p:cNvPr>
          <p:cNvSpPr txBox="1"/>
          <p:nvPr/>
        </p:nvSpPr>
        <p:spPr>
          <a:xfrm>
            <a:off x="590550" y="3211033"/>
            <a:ext cx="5034073" cy="3147236"/>
          </a:xfrm>
          <a:prstGeom prst="rect">
            <a:avLst/>
          </a:prstGeom>
          <a:ln>
            <a:solidFill>
              <a:schemeClr val="accent1"/>
            </a:solidFill>
          </a:ln>
        </p:spPr>
        <p:txBody>
          <a:bodyPr vert="horz" lIns="91440" tIns="45720" rIns="91440" bIns="45720" rtlCol="0">
            <a:normAutofit fontScale="92500" lnSpcReduction="10000"/>
          </a:bodyPr>
          <a:lstStyle/>
          <a:p>
            <a:pPr marL="57150">
              <a:lnSpc>
                <a:spcPct val="90000"/>
              </a:lnSpc>
              <a:spcAft>
                <a:spcPts val="600"/>
              </a:spcAft>
            </a:pPr>
            <a:r>
              <a:rPr lang="en-US" sz="2400" b="1" dirty="0">
                <a:solidFill>
                  <a:schemeClr val="accent2"/>
                </a:solidFill>
                <a:cs typeface="Arial" panose="020B0604020202020204" pitchFamily="34" charset="0"/>
              </a:rPr>
              <a:t>Features </a:t>
            </a: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cs typeface="Arial" panose="020B0604020202020204" pitchFamily="34" charset="0"/>
              </a:rPr>
              <a:t>Most used &amp; </a:t>
            </a:r>
            <a:r>
              <a:rPr lang="en-US" sz="1600" dirty="0">
                <a:solidFill>
                  <a:srgbClr val="273239"/>
                </a:solidFill>
                <a:cs typeface="Arial" panose="020B0604020202020204" pitchFamily="34" charset="0"/>
              </a:rPr>
              <a:t>M</a:t>
            </a:r>
            <a:r>
              <a:rPr lang="en-US" sz="1600" b="0" i="0" dirty="0">
                <a:solidFill>
                  <a:srgbClr val="273239"/>
                </a:solidFill>
                <a:effectLst/>
                <a:cs typeface="Arial" panose="020B0604020202020204" pitchFamily="34" charset="0"/>
              </a:rPr>
              <a:t>ost popular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C</a:t>
            </a:r>
            <a:r>
              <a:rPr lang="en-US" sz="1600" b="0" i="0" dirty="0">
                <a:solidFill>
                  <a:srgbClr val="273239"/>
                </a:solidFill>
                <a:effectLst/>
                <a:cs typeface="Arial" panose="020B0604020202020204" pitchFamily="34" charset="0"/>
              </a:rPr>
              <a:t>ross-platform programming language.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H</a:t>
            </a:r>
            <a:r>
              <a:rPr lang="en-US" sz="1600" b="0" i="0" dirty="0">
                <a:solidFill>
                  <a:srgbClr val="273239"/>
                </a:solidFill>
                <a:effectLst/>
                <a:cs typeface="Arial" panose="020B0604020202020204" pitchFamily="34" charset="0"/>
              </a:rPr>
              <a:t>igh-level and object-oriented programming language.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A</a:t>
            </a:r>
            <a:r>
              <a:rPr lang="en-US" sz="1600" b="0" i="0" dirty="0">
                <a:solidFill>
                  <a:srgbClr val="273239"/>
                </a:solidFill>
                <a:effectLst/>
                <a:cs typeface="Arial" panose="020B0604020202020204" pitchFamily="34" charset="0"/>
              </a:rPr>
              <a:t>llows developers to write clean and efficient code for large applications, software, games, and operating systems. </a:t>
            </a: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rPr>
              <a:t>supports procedural, functional, and generic programming styles.</a:t>
            </a:r>
            <a:endParaRPr lang="en-US" sz="1600" b="0" i="0" dirty="0">
              <a:solidFill>
                <a:srgbClr val="273239"/>
              </a:solidFill>
              <a:effectLst/>
              <a:cs typeface="Arial" panose="020B0604020202020204" pitchFamily="34" charset="0"/>
            </a:endParaRP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cs typeface="Arial" panose="020B0604020202020204" pitchFamily="34" charset="0"/>
              </a:rPr>
              <a:t>Expansion of the C programming language to include Object Oriented Programming(OOPs).</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G</a:t>
            </a:r>
            <a:r>
              <a:rPr lang="en-US" sz="1600" b="0" i="0" dirty="0">
                <a:solidFill>
                  <a:srgbClr val="273239"/>
                </a:solidFill>
                <a:effectLst/>
                <a:cs typeface="Arial" panose="020B0604020202020204" pitchFamily="34" charset="0"/>
              </a:rPr>
              <a:t>ive a high level of control over system resources and memory.</a:t>
            </a:r>
          </a:p>
        </p:txBody>
      </p:sp>
      <p:sp>
        <p:nvSpPr>
          <p:cNvPr id="5" name="TextBox 4">
            <a:extLst>
              <a:ext uri="{FF2B5EF4-FFF2-40B4-BE49-F238E27FC236}">
                <a16:creationId xmlns:a16="http://schemas.microsoft.com/office/drawing/2014/main" id="{3E8506EB-9A09-D255-2C80-00DB7608C83A}"/>
              </a:ext>
            </a:extLst>
          </p:cNvPr>
          <p:cNvSpPr txBox="1"/>
          <p:nvPr/>
        </p:nvSpPr>
        <p:spPr>
          <a:xfrm>
            <a:off x="5789870" y="3211032"/>
            <a:ext cx="5034073" cy="3147236"/>
          </a:xfrm>
          <a:prstGeom prst="rect">
            <a:avLst/>
          </a:prstGeom>
          <a:ln>
            <a:solidFill>
              <a:schemeClr val="accent1"/>
            </a:solidFill>
          </a:ln>
        </p:spPr>
        <p:txBody>
          <a:bodyPr vert="horz" lIns="91440" tIns="45720" rIns="91440" bIns="45720" rtlCol="0">
            <a:normAutofit lnSpcReduction="10000"/>
          </a:bodyPr>
          <a:lstStyle/>
          <a:p>
            <a:pPr marL="57150">
              <a:lnSpc>
                <a:spcPct val="90000"/>
              </a:lnSpc>
              <a:spcAft>
                <a:spcPts val="600"/>
              </a:spcAft>
            </a:pPr>
            <a:r>
              <a:rPr lang="en-US" sz="2400" b="1" dirty="0">
                <a:solidFill>
                  <a:schemeClr val="accent2"/>
                </a:solidFill>
                <a:cs typeface="Arial" panose="020B0604020202020204" pitchFamily="34" charset="0"/>
              </a:rPr>
              <a:t>Features</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Simple – easy to read &amp; write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a general-purpose programming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support low-level, system-level programming</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Machine Independent but Platform Dependent</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Speed of execution - Compiled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Rich library support – STL, BOOST etc.</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Pointer and direct Memory-Access</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Exception Handling</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Mid-level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Templates</a:t>
            </a:r>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590549" y="1833327"/>
            <a:ext cx="10233393" cy="892552"/>
          </a:xfrm>
          <a:prstGeom prst="rect">
            <a:avLst/>
          </a:prstGeom>
          <a:noFill/>
        </p:spPr>
        <p:txBody>
          <a:bodyPr wrap="square">
            <a:spAutoFit/>
          </a:bodyPr>
          <a:lstStyle/>
          <a:p>
            <a:pPr algn="just" fontAlgn="base"/>
            <a:r>
              <a:rPr lang="en-US" sz="2000" b="1" i="0" dirty="0">
                <a:solidFill>
                  <a:schemeClr val="accent2"/>
                </a:solidFill>
                <a:effectLst/>
              </a:rPr>
              <a:t>What is C++?</a:t>
            </a:r>
          </a:p>
          <a:p>
            <a:pPr algn="l" fontAlgn="base"/>
            <a:r>
              <a:rPr lang="en-US" sz="1600" b="0" i="0" dirty="0">
                <a:effectLst/>
              </a:rPr>
              <a:t>A most popular cross-platform programming language, Used to create high-performance applications and software like OS, Games, E-commerce software, etc. developed by Bjarne Stroustrup, as an extension of C language.</a:t>
            </a:r>
          </a:p>
        </p:txBody>
      </p:sp>
      <p:sp>
        <p:nvSpPr>
          <p:cNvPr id="7" name="TextBox 6">
            <a:extLst>
              <a:ext uri="{FF2B5EF4-FFF2-40B4-BE49-F238E27FC236}">
                <a16:creationId xmlns:a16="http://schemas.microsoft.com/office/drawing/2014/main" id="{962E90C3-BE4E-E734-F1AB-8FBD2D33A874}"/>
              </a:ext>
            </a:extLst>
          </p:cNvPr>
          <p:cNvSpPr txBox="1"/>
          <p:nvPr/>
        </p:nvSpPr>
        <p:spPr>
          <a:xfrm>
            <a:off x="590549" y="2864427"/>
            <a:ext cx="6096000" cy="424732"/>
          </a:xfrm>
          <a:prstGeom prst="rect">
            <a:avLst/>
          </a:prstGeom>
          <a:noFill/>
        </p:spPr>
        <p:txBody>
          <a:bodyPr wrap="square">
            <a:spAutoFit/>
          </a:bodyPr>
          <a:lstStyle/>
          <a:p>
            <a:pPr marL="57150">
              <a:lnSpc>
                <a:spcPct val="90000"/>
              </a:lnSpc>
              <a:spcAft>
                <a:spcPts val="600"/>
              </a:spcAft>
            </a:pPr>
            <a:r>
              <a:rPr lang="en-US" sz="2400" b="1" dirty="0">
                <a:solidFill>
                  <a:schemeClr val="accent2"/>
                </a:solidFill>
                <a:latin typeface="Arial Black" panose="020B0A04020102020204" pitchFamily="34" charset="0"/>
                <a:cs typeface="Arial" panose="020B0604020202020204" pitchFamily="34" charset="0"/>
              </a:rPr>
              <a:t>Why Learn C++?</a:t>
            </a:r>
            <a:endParaRPr lang="en-US" sz="2400" b="1" i="0" dirty="0">
              <a:solidFill>
                <a:schemeClr val="accent2"/>
              </a:solidFill>
              <a:effectLst/>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7986504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6CF5D391-50C1-D361-3028-D4142107EC84}"/>
              </a:ext>
            </a:extLst>
          </p:cNvPr>
          <p:cNvSpPr/>
          <p:nvPr/>
        </p:nvSpPr>
        <p:spPr>
          <a:xfrm>
            <a:off x="0" y="6298683"/>
            <a:ext cx="5827985" cy="547717"/>
          </a:xfrm>
          <a:prstGeom prst="round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Follow me </a:t>
            </a:r>
            <a:endParaRPr lang="en-US" sz="2600" b="1" dirty="0">
              <a:solidFill>
                <a:schemeClr val="bg1"/>
              </a:solidFill>
              <a:latin typeface="Arial Black" panose="020B0A040201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ED8CD576-7974-0268-C33E-99947AFA3C69}"/>
              </a:ext>
            </a:extLst>
          </p:cNvPr>
          <p:cNvSpPr/>
          <p:nvPr/>
        </p:nvSpPr>
        <p:spPr>
          <a:xfrm>
            <a:off x="7165455" y="6298683"/>
            <a:ext cx="2484148" cy="547717"/>
          </a:xfrm>
          <a:prstGeom prst="round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solidFill>
                  <a:schemeClr val="bg1"/>
                </a:solidFill>
                <a:latin typeface="Arial Black" panose="020B0A04020102020204" pitchFamily="34" charset="0"/>
                <a:cs typeface="Arial" panose="020B0604020202020204" pitchFamily="34" charset="0"/>
              </a:rPr>
              <a:t>ram-nitb146</a:t>
            </a:r>
          </a:p>
        </p:txBody>
      </p:sp>
      <p:pic>
        <p:nvPicPr>
          <p:cNvPr id="14" name="Graphic 13" descr="Arrow: Slight curve with solid fill">
            <a:extLst>
              <a:ext uri="{FF2B5EF4-FFF2-40B4-BE49-F238E27FC236}">
                <a16:creationId xmlns:a16="http://schemas.microsoft.com/office/drawing/2014/main" id="{7A0CBD3A-2559-BD35-640F-2E44991B03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6190" y="6359508"/>
            <a:ext cx="756317" cy="426066"/>
          </a:xfrm>
          <a:prstGeom prst="rect">
            <a:avLst/>
          </a:prstGeom>
        </p:spPr>
      </p:pic>
      <p:pic>
        <p:nvPicPr>
          <p:cNvPr id="15" name="Picture 14">
            <a:extLst>
              <a:ext uri="{FF2B5EF4-FFF2-40B4-BE49-F238E27FC236}">
                <a16:creationId xmlns:a16="http://schemas.microsoft.com/office/drawing/2014/main" id="{B4BE7104-8652-3E31-F7B6-3B0BECAE8263}"/>
              </a:ext>
            </a:extLst>
          </p:cNvPr>
          <p:cNvPicPr>
            <a:picLocks noChangeAspect="1"/>
          </p:cNvPicPr>
          <p:nvPr/>
        </p:nvPicPr>
        <p:blipFill>
          <a:blip r:embed="rId6"/>
          <a:stretch>
            <a:fillRect/>
          </a:stretch>
        </p:blipFill>
        <p:spPr>
          <a:xfrm>
            <a:off x="6550924" y="6305208"/>
            <a:ext cx="594866" cy="555170"/>
          </a:xfrm>
          <a:prstGeom prst="rect">
            <a:avLst/>
          </a:prstGeom>
        </p:spPr>
      </p:pic>
    </p:spTree>
    <p:extLst>
      <p:ext uri="{BB962C8B-B14F-4D97-AF65-F5344CB8AC3E}">
        <p14:creationId xmlns:p14="http://schemas.microsoft.com/office/powerpoint/2010/main" val="15550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85">
                                          <p:stCondLst>
                                            <p:cond delay="0"/>
                                          </p:stCondLst>
                                        </p:cTn>
                                        <p:tgtEl>
                                          <p:spTgt spid="6"/>
                                        </p:tgtEl>
                                      </p:cBhvr>
                                    </p:animEffect>
                                    <p:anim calcmode="lin" valueType="num">
                                      <p:cBhvr>
                                        <p:cTn id="8" dur="896"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26"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26" tmFilter="0, 0; 0.125,0.2665; 0.25,0.4; 0.375,0.465; 0.5,0.5;  0.625,0.535; 0.75,0.6; 0.875,0.7335; 1,1">
                                          <p:stCondLst>
                                            <p:cond delay="326"/>
                                          </p:stCondLst>
                                        </p:cTn>
                                        <p:tgtEl>
                                          <p:spTgt spid="6"/>
                                        </p:tgtEl>
                                        <p:attrNameLst>
                                          <p:attrName>ppt_y</p:attrName>
                                        </p:attrNameLst>
                                      </p:cBhvr>
                                      <p:tavLst>
                                        <p:tav tm="0" fmla="#ppt_y-sin(pi*$)/9">
                                          <p:val>
                                            <p:fltVal val="0"/>
                                          </p:val>
                                        </p:tav>
                                        <p:tav tm="100000">
                                          <p:val>
                                            <p:fltVal val="1"/>
                                          </p:val>
                                        </p:tav>
                                      </p:tavLst>
                                    </p:anim>
                                    <p:anim calcmode="lin" valueType="num">
                                      <p:cBhvr>
                                        <p:cTn id="11" dur="2" tmFilter="0, 0; 0.125,0.2665; 0.25,0.4; 0.375,0.465; 0.5,0.5;  0.625,0.535; 0.75,0.6; 0.875,0.7335; 1,1">
                                          <p:stCondLst>
                                            <p:cond delay="651"/>
                                          </p:stCondLst>
                                        </p:cTn>
                                        <p:tgtEl>
                                          <p:spTgt spid="6"/>
                                        </p:tgtEl>
                                        <p:attrNameLst>
                                          <p:attrName>ppt_y</p:attrName>
                                        </p:attrNameLst>
                                      </p:cBhvr>
                                      <p:tavLst>
                                        <p:tav tm="0" fmla="#ppt_y-sin(pi*$)/27">
                                          <p:val>
                                            <p:fltVal val="0"/>
                                          </p:val>
                                        </p:tav>
                                        <p:tav tm="100000">
                                          <p:val>
                                            <p:fltVal val="1"/>
                                          </p:val>
                                        </p:tav>
                                      </p:tavLst>
                                    </p:anim>
                                    <p:anim calcmode="lin" valueType="num">
                                      <p:cBhvr>
                                        <p:cTn id="12" dur="1" tmFilter="0, 0; 0.125,0.2665; 0.25,0.4; 0.375,0.465; 0.5,0.5;  0.625,0.535; 0.75,0.6; 0.875,0.7335; 1,1">
                                          <p:stCondLst>
                                            <p:cond delay="999"/>
                                          </p:stCondLst>
                                        </p:cTn>
                                        <p:tgtEl>
                                          <p:spTgt spid="6"/>
                                        </p:tgtEl>
                                        <p:attrNameLst>
                                          <p:attrName>ppt_y</p:attrName>
                                        </p:attrNameLst>
                                      </p:cBhvr>
                                      <p:tavLst>
                                        <p:tav tm="0" fmla="#ppt_y-sin(pi*$)/81">
                                          <p:val>
                                            <p:fltVal val="0"/>
                                          </p:val>
                                        </p:tav>
                                        <p:tav tm="100000">
                                          <p:val>
                                            <p:fltVal val="1"/>
                                          </p:val>
                                        </p:tav>
                                      </p:tavLst>
                                    </p:anim>
                                    <p:animScale>
                                      <p:cBhvr>
                                        <p:cTn id="13" dur="1">
                                          <p:stCondLst>
                                            <p:cond delay="320"/>
                                          </p:stCondLst>
                                        </p:cTn>
                                        <p:tgtEl>
                                          <p:spTgt spid="6"/>
                                        </p:tgtEl>
                                      </p:cBhvr>
                                      <p:to x="100000" y="60000"/>
                                    </p:animScale>
                                    <p:animScale>
                                      <p:cBhvr>
                                        <p:cTn id="14" dur="1" decel="50000">
                                          <p:stCondLst>
                                            <p:cond delay="332"/>
                                          </p:stCondLst>
                                        </p:cTn>
                                        <p:tgtEl>
                                          <p:spTgt spid="6"/>
                                        </p:tgtEl>
                                      </p:cBhvr>
                                      <p:to x="100000" y="100000"/>
                                    </p:animScale>
                                    <p:animScale>
                                      <p:cBhvr>
                                        <p:cTn id="15" dur="1">
                                          <p:stCondLst>
                                            <p:cond delay="645"/>
                                          </p:stCondLst>
                                        </p:cTn>
                                        <p:tgtEl>
                                          <p:spTgt spid="6"/>
                                        </p:tgtEl>
                                      </p:cBhvr>
                                      <p:to x="100000" y="80000"/>
                                    </p:animScale>
                                    <p:animScale>
                                      <p:cBhvr>
                                        <p:cTn id="16" dur="1" decel="50000">
                                          <p:stCondLst>
                                            <p:cond delay="658"/>
                                          </p:stCondLst>
                                        </p:cTn>
                                        <p:tgtEl>
                                          <p:spTgt spid="6"/>
                                        </p:tgtEl>
                                      </p:cBhvr>
                                      <p:to x="100000" y="100000"/>
                                    </p:animScale>
                                    <p:animScale>
                                      <p:cBhvr>
                                        <p:cTn id="17" dur="1">
                                          <p:stCondLst>
                                            <p:cond delay="999"/>
                                          </p:stCondLst>
                                        </p:cTn>
                                        <p:tgtEl>
                                          <p:spTgt spid="6"/>
                                        </p:tgtEl>
                                      </p:cBhvr>
                                      <p:to x="100000" y="90000"/>
                                    </p:animScale>
                                    <p:animScale>
                                      <p:cBhvr>
                                        <p:cTn id="18" dur="1" decel="50000">
                                          <p:stCondLst>
                                            <p:cond delay="999"/>
                                          </p:stCondLst>
                                        </p:cTn>
                                        <p:tgtEl>
                                          <p:spTgt spid="6"/>
                                        </p:tgtEl>
                                      </p:cBhvr>
                                      <p:to x="100000" y="100000"/>
                                    </p:animScale>
                                    <p:animScale>
                                      <p:cBhvr>
                                        <p:cTn id="19" dur="1">
                                          <p:stCondLst>
                                            <p:cond delay="999"/>
                                          </p:stCondLst>
                                        </p:cTn>
                                        <p:tgtEl>
                                          <p:spTgt spid="6"/>
                                        </p:tgtEl>
                                      </p:cBhvr>
                                      <p:to x="100000" y="95000"/>
                                    </p:animScale>
                                    <p:animScale>
                                      <p:cBhvr>
                                        <p:cTn id="20" dur="1" decel="50000">
                                          <p:stCondLst>
                                            <p:cond delay="999"/>
                                          </p:stCondLst>
                                        </p:cTn>
                                        <p:tgtEl>
                                          <p:spTgt spid="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285">
                                          <p:stCondLst>
                                            <p:cond delay="0"/>
                                          </p:stCondLst>
                                        </p:cTn>
                                        <p:tgtEl>
                                          <p:spTgt spid="13"/>
                                        </p:tgtEl>
                                      </p:cBhvr>
                                    </p:animEffect>
                                    <p:anim calcmode="lin" valueType="num">
                                      <p:cBhvr>
                                        <p:cTn id="24" dur="896"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326"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326" tmFilter="0, 0; 0.125,0.2665; 0.25,0.4; 0.375,0.465; 0.5,0.5;  0.625,0.535; 0.75,0.6; 0.875,0.7335; 1,1">
                                          <p:stCondLst>
                                            <p:cond delay="326"/>
                                          </p:stCondLst>
                                        </p:cTn>
                                        <p:tgtEl>
                                          <p:spTgt spid="13"/>
                                        </p:tgtEl>
                                        <p:attrNameLst>
                                          <p:attrName>ppt_y</p:attrName>
                                        </p:attrNameLst>
                                      </p:cBhvr>
                                      <p:tavLst>
                                        <p:tav tm="0" fmla="#ppt_y-sin(pi*$)/9">
                                          <p:val>
                                            <p:fltVal val="0"/>
                                          </p:val>
                                        </p:tav>
                                        <p:tav tm="100000">
                                          <p:val>
                                            <p:fltVal val="1"/>
                                          </p:val>
                                        </p:tav>
                                      </p:tavLst>
                                    </p:anim>
                                    <p:anim calcmode="lin" valueType="num">
                                      <p:cBhvr>
                                        <p:cTn id="27" dur="2" tmFilter="0, 0; 0.125,0.2665; 0.25,0.4; 0.375,0.465; 0.5,0.5;  0.625,0.535; 0.75,0.6; 0.875,0.7335; 1,1">
                                          <p:stCondLst>
                                            <p:cond delay="651"/>
                                          </p:stCondLst>
                                        </p:cTn>
                                        <p:tgtEl>
                                          <p:spTgt spid="13"/>
                                        </p:tgtEl>
                                        <p:attrNameLst>
                                          <p:attrName>ppt_y</p:attrName>
                                        </p:attrNameLst>
                                      </p:cBhvr>
                                      <p:tavLst>
                                        <p:tav tm="0" fmla="#ppt_y-sin(pi*$)/27">
                                          <p:val>
                                            <p:fltVal val="0"/>
                                          </p:val>
                                        </p:tav>
                                        <p:tav tm="100000">
                                          <p:val>
                                            <p:fltVal val="1"/>
                                          </p:val>
                                        </p:tav>
                                      </p:tavLst>
                                    </p:anim>
                                    <p:anim calcmode="lin" valueType="num">
                                      <p:cBhvr>
                                        <p:cTn id="28" dur="1" tmFilter="0, 0; 0.125,0.2665; 0.25,0.4; 0.375,0.465; 0.5,0.5;  0.625,0.535; 0.75,0.6; 0.875,0.7335; 1,1">
                                          <p:stCondLst>
                                            <p:cond delay="999"/>
                                          </p:stCondLst>
                                        </p:cTn>
                                        <p:tgtEl>
                                          <p:spTgt spid="13"/>
                                        </p:tgtEl>
                                        <p:attrNameLst>
                                          <p:attrName>ppt_y</p:attrName>
                                        </p:attrNameLst>
                                      </p:cBhvr>
                                      <p:tavLst>
                                        <p:tav tm="0" fmla="#ppt_y-sin(pi*$)/81">
                                          <p:val>
                                            <p:fltVal val="0"/>
                                          </p:val>
                                        </p:tav>
                                        <p:tav tm="100000">
                                          <p:val>
                                            <p:fltVal val="1"/>
                                          </p:val>
                                        </p:tav>
                                      </p:tavLst>
                                    </p:anim>
                                    <p:animScale>
                                      <p:cBhvr>
                                        <p:cTn id="29" dur="1">
                                          <p:stCondLst>
                                            <p:cond delay="320"/>
                                          </p:stCondLst>
                                        </p:cTn>
                                        <p:tgtEl>
                                          <p:spTgt spid="13"/>
                                        </p:tgtEl>
                                      </p:cBhvr>
                                      <p:to x="100000" y="60000"/>
                                    </p:animScale>
                                    <p:animScale>
                                      <p:cBhvr>
                                        <p:cTn id="30" dur="1" decel="50000">
                                          <p:stCondLst>
                                            <p:cond delay="332"/>
                                          </p:stCondLst>
                                        </p:cTn>
                                        <p:tgtEl>
                                          <p:spTgt spid="13"/>
                                        </p:tgtEl>
                                      </p:cBhvr>
                                      <p:to x="100000" y="100000"/>
                                    </p:animScale>
                                    <p:animScale>
                                      <p:cBhvr>
                                        <p:cTn id="31" dur="1">
                                          <p:stCondLst>
                                            <p:cond delay="645"/>
                                          </p:stCondLst>
                                        </p:cTn>
                                        <p:tgtEl>
                                          <p:spTgt spid="13"/>
                                        </p:tgtEl>
                                      </p:cBhvr>
                                      <p:to x="100000" y="80000"/>
                                    </p:animScale>
                                    <p:animScale>
                                      <p:cBhvr>
                                        <p:cTn id="32" dur="1" decel="50000">
                                          <p:stCondLst>
                                            <p:cond delay="658"/>
                                          </p:stCondLst>
                                        </p:cTn>
                                        <p:tgtEl>
                                          <p:spTgt spid="13"/>
                                        </p:tgtEl>
                                      </p:cBhvr>
                                      <p:to x="100000" y="100000"/>
                                    </p:animScale>
                                    <p:animScale>
                                      <p:cBhvr>
                                        <p:cTn id="33" dur="1">
                                          <p:stCondLst>
                                            <p:cond delay="999"/>
                                          </p:stCondLst>
                                        </p:cTn>
                                        <p:tgtEl>
                                          <p:spTgt spid="13"/>
                                        </p:tgtEl>
                                      </p:cBhvr>
                                      <p:to x="100000" y="90000"/>
                                    </p:animScale>
                                    <p:animScale>
                                      <p:cBhvr>
                                        <p:cTn id="34" dur="1" decel="50000">
                                          <p:stCondLst>
                                            <p:cond delay="999"/>
                                          </p:stCondLst>
                                        </p:cTn>
                                        <p:tgtEl>
                                          <p:spTgt spid="13"/>
                                        </p:tgtEl>
                                      </p:cBhvr>
                                      <p:to x="100000" y="100000"/>
                                    </p:animScale>
                                    <p:animScale>
                                      <p:cBhvr>
                                        <p:cTn id="35" dur="1">
                                          <p:stCondLst>
                                            <p:cond delay="999"/>
                                          </p:stCondLst>
                                        </p:cTn>
                                        <p:tgtEl>
                                          <p:spTgt spid="13"/>
                                        </p:tgtEl>
                                      </p:cBhvr>
                                      <p:to x="100000" y="95000"/>
                                    </p:animScale>
                                    <p:animScale>
                                      <p:cBhvr>
                                        <p:cTn id="36" dur="1" decel="50000">
                                          <p:stCondLst>
                                            <p:cond delay="999"/>
                                          </p:stCondLst>
                                        </p:cTn>
                                        <p:tgtEl>
                                          <p:spTgt spid="1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285">
                                          <p:stCondLst>
                                            <p:cond delay="0"/>
                                          </p:stCondLst>
                                        </p:cTn>
                                        <p:tgtEl>
                                          <p:spTgt spid="14"/>
                                        </p:tgtEl>
                                      </p:cBhvr>
                                    </p:animEffect>
                                    <p:anim calcmode="lin" valueType="num">
                                      <p:cBhvr>
                                        <p:cTn id="40" dur="896"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41" dur="326"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2" dur="326" tmFilter="0, 0; 0.125,0.2665; 0.25,0.4; 0.375,0.465; 0.5,0.5;  0.625,0.535; 0.75,0.6; 0.875,0.7335; 1,1">
                                          <p:stCondLst>
                                            <p:cond delay="326"/>
                                          </p:stCondLst>
                                        </p:cTn>
                                        <p:tgtEl>
                                          <p:spTgt spid="14"/>
                                        </p:tgtEl>
                                        <p:attrNameLst>
                                          <p:attrName>ppt_y</p:attrName>
                                        </p:attrNameLst>
                                      </p:cBhvr>
                                      <p:tavLst>
                                        <p:tav tm="0" fmla="#ppt_y-sin(pi*$)/9">
                                          <p:val>
                                            <p:fltVal val="0"/>
                                          </p:val>
                                        </p:tav>
                                        <p:tav tm="100000">
                                          <p:val>
                                            <p:fltVal val="1"/>
                                          </p:val>
                                        </p:tav>
                                      </p:tavLst>
                                    </p:anim>
                                    <p:anim calcmode="lin" valueType="num">
                                      <p:cBhvr>
                                        <p:cTn id="43" dur="2" tmFilter="0, 0; 0.125,0.2665; 0.25,0.4; 0.375,0.465; 0.5,0.5;  0.625,0.535; 0.75,0.6; 0.875,0.7335; 1,1">
                                          <p:stCondLst>
                                            <p:cond delay="651"/>
                                          </p:stCondLst>
                                        </p:cTn>
                                        <p:tgtEl>
                                          <p:spTgt spid="14"/>
                                        </p:tgtEl>
                                        <p:attrNameLst>
                                          <p:attrName>ppt_y</p:attrName>
                                        </p:attrNameLst>
                                      </p:cBhvr>
                                      <p:tavLst>
                                        <p:tav tm="0" fmla="#ppt_y-sin(pi*$)/27">
                                          <p:val>
                                            <p:fltVal val="0"/>
                                          </p:val>
                                        </p:tav>
                                        <p:tav tm="100000">
                                          <p:val>
                                            <p:fltVal val="1"/>
                                          </p:val>
                                        </p:tav>
                                      </p:tavLst>
                                    </p:anim>
                                    <p:anim calcmode="lin" valueType="num">
                                      <p:cBhvr>
                                        <p:cTn id="44" dur="1" tmFilter="0, 0; 0.125,0.2665; 0.25,0.4; 0.375,0.465; 0.5,0.5;  0.625,0.535; 0.75,0.6; 0.875,0.7335; 1,1">
                                          <p:stCondLst>
                                            <p:cond delay="999"/>
                                          </p:stCondLst>
                                        </p:cTn>
                                        <p:tgtEl>
                                          <p:spTgt spid="14"/>
                                        </p:tgtEl>
                                        <p:attrNameLst>
                                          <p:attrName>ppt_y</p:attrName>
                                        </p:attrNameLst>
                                      </p:cBhvr>
                                      <p:tavLst>
                                        <p:tav tm="0" fmla="#ppt_y-sin(pi*$)/81">
                                          <p:val>
                                            <p:fltVal val="0"/>
                                          </p:val>
                                        </p:tav>
                                        <p:tav tm="100000">
                                          <p:val>
                                            <p:fltVal val="1"/>
                                          </p:val>
                                        </p:tav>
                                      </p:tavLst>
                                    </p:anim>
                                    <p:animScale>
                                      <p:cBhvr>
                                        <p:cTn id="45" dur="1">
                                          <p:stCondLst>
                                            <p:cond delay="320"/>
                                          </p:stCondLst>
                                        </p:cTn>
                                        <p:tgtEl>
                                          <p:spTgt spid="14"/>
                                        </p:tgtEl>
                                      </p:cBhvr>
                                      <p:to x="100000" y="60000"/>
                                    </p:animScale>
                                    <p:animScale>
                                      <p:cBhvr>
                                        <p:cTn id="46" dur="1" decel="50000">
                                          <p:stCondLst>
                                            <p:cond delay="332"/>
                                          </p:stCondLst>
                                        </p:cTn>
                                        <p:tgtEl>
                                          <p:spTgt spid="14"/>
                                        </p:tgtEl>
                                      </p:cBhvr>
                                      <p:to x="100000" y="100000"/>
                                    </p:animScale>
                                    <p:animScale>
                                      <p:cBhvr>
                                        <p:cTn id="47" dur="1">
                                          <p:stCondLst>
                                            <p:cond delay="645"/>
                                          </p:stCondLst>
                                        </p:cTn>
                                        <p:tgtEl>
                                          <p:spTgt spid="14"/>
                                        </p:tgtEl>
                                      </p:cBhvr>
                                      <p:to x="100000" y="80000"/>
                                    </p:animScale>
                                    <p:animScale>
                                      <p:cBhvr>
                                        <p:cTn id="48" dur="1" decel="50000">
                                          <p:stCondLst>
                                            <p:cond delay="658"/>
                                          </p:stCondLst>
                                        </p:cTn>
                                        <p:tgtEl>
                                          <p:spTgt spid="14"/>
                                        </p:tgtEl>
                                      </p:cBhvr>
                                      <p:to x="100000" y="100000"/>
                                    </p:animScale>
                                    <p:animScale>
                                      <p:cBhvr>
                                        <p:cTn id="49" dur="1">
                                          <p:stCondLst>
                                            <p:cond delay="999"/>
                                          </p:stCondLst>
                                        </p:cTn>
                                        <p:tgtEl>
                                          <p:spTgt spid="14"/>
                                        </p:tgtEl>
                                      </p:cBhvr>
                                      <p:to x="100000" y="90000"/>
                                    </p:animScale>
                                    <p:animScale>
                                      <p:cBhvr>
                                        <p:cTn id="50" dur="1" decel="50000">
                                          <p:stCondLst>
                                            <p:cond delay="999"/>
                                          </p:stCondLst>
                                        </p:cTn>
                                        <p:tgtEl>
                                          <p:spTgt spid="14"/>
                                        </p:tgtEl>
                                      </p:cBhvr>
                                      <p:to x="100000" y="100000"/>
                                    </p:animScale>
                                    <p:animScale>
                                      <p:cBhvr>
                                        <p:cTn id="51" dur="1">
                                          <p:stCondLst>
                                            <p:cond delay="999"/>
                                          </p:stCondLst>
                                        </p:cTn>
                                        <p:tgtEl>
                                          <p:spTgt spid="14"/>
                                        </p:tgtEl>
                                      </p:cBhvr>
                                      <p:to x="100000" y="95000"/>
                                    </p:animScale>
                                    <p:animScale>
                                      <p:cBhvr>
                                        <p:cTn id="52" dur="1" decel="50000">
                                          <p:stCondLst>
                                            <p:cond delay="999"/>
                                          </p:stCondLst>
                                        </p:cTn>
                                        <p:tgtEl>
                                          <p:spTgt spid="14"/>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285">
                                          <p:stCondLst>
                                            <p:cond delay="0"/>
                                          </p:stCondLst>
                                        </p:cTn>
                                        <p:tgtEl>
                                          <p:spTgt spid="15"/>
                                        </p:tgtEl>
                                      </p:cBhvr>
                                    </p:animEffect>
                                    <p:anim calcmode="lin" valueType="num">
                                      <p:cBhvr>
                                        <p:cTn id="56" dur="896"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7" dur="326"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8" dur="326" tmFilter="0, 0; 0.125,0.2665; 0.25,0.4; 0.375,0.465; 0.5,0.5;  0.625,0.535; 0.75,0.6; 0.875,0.7335; 1,1">
                                          <p:stCondLst>
                                            <p:cond delay="326"/>
                                          </p:stCondLst>
                                        </p:cTn>
                                        <p:tgtEl>
                                          <p:spTgt spid="15"/>
                                        </p:tgtEl>
                                        <p:attrNameLst>
                                          <p:attrName>ppt_y</p:attrName>
                                        </p:attrNameLst>
                                      </p:cBhvr>
                                      <p:tavLst>
                                        <p:tav tm="0" fmla="#ppt_y-sin(pi*$)/9">
                                          <p:val>
                                            <p:fltVal val="0"/>
                                          </p:val>
                                        </p:tav>
                                        <p:tav tm="100000">
                                          <p:val>
                                            <p:fltVal val="1"/>
                                          </p:val>
                                        </p:tav>
                                      </p:tavLst>
                                    </p:anim>
                                    <p:anim calcmode="lin" valueType="num">
                                      <p:cBhvr>
                                        <p:cTn id="59" dur="2" tmFilter="0, 0; 0.125,0.2665; 0.25,0.4; 0.375,0.465; 0.5,0.5;  0.625,0.535; 0.75,0.6; 0.875,0.7335; 1,1">
                                          <p:stCondLst>
                                            <p:cond delay="651"/>
                                          </p:stCondLst>
                                        </p:cTn>
                                        <p:tgtEl>
                                          <p:spTgt spid="15"/>
                                        </p:tgtEl>
                                        <p:attrNameLst>
                                          <p:attrName>ppt_y</p:attrName>
                                        </p:attrNameLst>
                                      </p:cBhvr>
                                      <p:tavLst>
                                        <p:tav tm="0" fmla="#ppt_y-sin(pi*$)/27">
                                          <p:val>
                                            <p:fltVal val="0"/>
                                          </p:val>
                                        </p:tav>
                                        <p:tav tm="100000">
                                          <p:val>
                                            <p:fltVal val="1"/>
                                          </p:val>
                                        </p:tav>
                                      </p:tavLst>
                                    </p:anim>
                                    <p:anim calcmode="lin" valueType="num">
                                      <p:cBhvr>
                                        <p:cTn id="60" dur="1" tmFilter="0, 0; 0.125,0.2665; 0.25,0.4; 0.375,0.465; 0.5,0.5;  0.625,0.535; 0.75,0.6; 0.875,0.7335; 1,1">
                                          <p:stCondLst>
                                            <p:cond delay="999"/>
                                          </p:stCondLst>
                                        </p:cTn>
                                        <p:tgtEl>
                                          <p:spTgt spid="15"/>
                                        </p:tgtEl>
                                        <p:attrNameLst>
                                          <p:attrName>ppt_y</p:attrName>
                                        </p:attrNameLst>
                                      </p:cBhvr>
                                      <p:tavLst>
                                        <p:tav tm="0" fmla="#ppt_y-sin(pi*$)/81">
                                          <p:val>
                                            <p:fltVal val="0"/>
                                          </p:val>
                                        </p:tav>
                                        <p:tav tm="100000">
                                          <p:val>
                                            <p:fltVal val="1"/>
                                          </p:val>
                                        </p:tav>
                                      </p:tavLst>
                                    </p:anim>
                                    <p:animScale>
                                      <p:cBhvr>
                                        <p:cTn id="61" dur="1">
                                          <p:stCondLst>
                                            <p:cond delay="320"/>
                                          </p:stCondLst>
                                        </p:cTn>
                                        <p:tgtEl>
                                          <p:spTgt spid="15"/>
                                        </p:tgtEl>
                                      </p:cBhvr>
                                      <p:to x="100000" y="60000"/>
                                    </p:animScale>
                                    <p:animScale>
                                      <p:cBhvr>
                                        <p:cTn id="62" dur="1" decel="50000">
                                          <p:stCondLst>
                                            <p:cond delay="332"/>
                                          </p:stCondLst>
                                        </p:cTn>
                                        <p:tgtEl>
                                          <p:spTgt spid="15"/>
                                        </p:tgtEl>
                                      </p:cBhvr>
                                      <p:to x="100000" y="100000"/>
                                    </p:animScale>
                                    <p:animScale>
                                      <p:cBhvr>
                                        <p:cTn id="63" dur="1">
                                          <p:stCondLst>
                                            <p:cond delay="645"/>
                                          </p:stCondLst>
                                        </p:cTn>
                                        <p:tgtEl>
                                          <p:spTgt spid="15"/>
                                        </p:tgtEl>
                                      </p:cBhvr>
                                      <p:to x="100000" y="80000"/>
                                    </p:animScale>
                                    <p:animScale>
                                      <p:cBhvr>
                                        <p:cTn id="64" dur="1" decel="50000">
                                          <p:stCondLst>
                                            <p:cond delay="658"/>
                                          </p:stCondLst>
                                        </p:cTn>
                                        <p:tgtEl>
                                          <p:spTgt spid="15"/>
                                        </p:tgtEl>
                                      </p:cBhvr>
                                      <p:to x="100000" y="100000"/>
                                    </p:animScale>
                                    <p:animScale>
                                      <p:cBhvr>
                                        <p:cTn id="65" dur="1">
                                          <p:stCondLst>
                                            <p:cond delay="999"/>
                                          </p:stCondLst>
                                        </p:cTn>
                                        <p:tgtEl>
                                          <p:spTgt spid="15"/>
                                        </p:tgtEl>
                                      </p:cBhvr>
                                      <p:to x="100000" y="90000"/>
                                    </p:animScale>
                                    <p:animScale>
                                      <p:cBhvr>
                                        <p:cTn id="66" dur="1" decel="50000">
                                          <p:stCondLst>
                                            <p:cond delay="999"/>
                                          </p:stCondLst>
                                        </p:cTn>
                                        <p:tgtEl>
                                          <p:spTgt spid="15"/>
                                        </p:tgtEl>
                                      </p:cBhvr>
                                      <p:to x="100000" y="100000"/>
                                    </p:animScale>
                                    <p:animScale>
                                      <p:cBhvr>
                                        <p:cTn id="67" dur="1">
                                          <p:stCondLst>
                                            <p:cond delay="999"/>
                                          </p:stCondLst>
                                        </p:cTn>
                                        <p:tgtEl>
                                          <p:spTgt spid="15"/>
                                        </p:tgtEl>
                                      </p:cBhvr>
                                      <p:to x="100000" y="95000"/>
                                    </p:animScale>
                                    <p:animScale>
                                      <p:cBhvr>
                                        <p:cTn id="68" dur="1" decel="50000">
                                          <p:stCondLst>
                                            <p:cond delay="999"/>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FAFB875-27E9-6B6F-709D-6DA654EC3D2C}"/>
              </a:ext>
            </a:extLst>
          </p:cNvPr>
          <p:cNvSpPr/>
          <p:nvPr/>
        </p:nvSpPr>
        <p:spPr>
          <a:xfrm>
            <a:off x="501105" y="6424480"/>
            <a:ext cx="9458058" cy="426066"/>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Please Like, Share &amp; Subscribe  </a:t>
            </a:r>
            <a:r>
              <a:rPr lang="en-US" sz="2600" b="1" dirty="0">
                <a:latin typeface="Arial Black" panose="020B0A04020102020204" pitchFamily="34" charset="0"/>
                <a:sym typeface="Wingdings" panose="05000000000000000000" pitchFamily="2" charset="2"/>
              </a:rPr>
              <a:t>      @</a:t>
            </a:r>
            <a:r>
              <a:rPr lang="en-US" sz="2600" b="1" dirty="0">
                <a:solidFill>
                  <a:schemeClr val="bg1"/>
                </a:solidFill>
                <a:latin typeface="Arial Black" panose="020B0A04020102020204" pitchFamily="34" charset="0"/>
                <a:cs typeface="Arial" panose="020B0604020202020204" pitchFamily="34" charset="0"/>
              </a:rPr>
              <a:t>ramjilal4you</a:t>
            </a:r>
          </a:p>
        </p:txBody>
      </p:sp>
      <p:pic>
        <p:nvPicPr>
          <p:cNvPr id="13" name="Picture 12">
            <a:extLst>
              <a:ext uri="{FF2B5EF4-FFF2-40B4-BE49-F238E27FC236}">
                <a16:creationId xmlns:a16="http://schemas.microsoft.com/office/drawing/2014/main" id="{99790258-F74D-927C-76DB-97CEFD2649F7}"/>
              </a:ext>
            </a:extLst>
          </p:cNvPr>
          <p:cNvPicPr>
            <a:picLocks noChangeAspect="1"/>
          </p:cNvPicPr>
          <p:nvPr/>
        </p:nvPicPr>
        <p:blipFill>
          <a:blip r:embed="rId4"/>
          <a:stretch>
            <a:fillRect/>
          </a:stretch>
        </p:blipFill>
        <p:spPr>
          <a:xfrm>
            <a:off x="26895" y="6397586"/>
            <a:ext cx="454074" cy="475322"/>
          </a:xfrm>
          <a:prstGeom prst="rect">
            <a:avLst/>
          </a:prstGeom>
        </p:spPr>
      </p:pic>
      <p:pic>
        <p:nvPicPr>
          <p:cNvPr id="2" name="Graphic 1" descr="Right pointing backhand index with solid fill">
            <a:extLst>
              <a:ext uri="{FF2B5EF4-FFF2-40B4-BE49-F238E27FC236}">
                <a16:creationId xmlns:a16="http://schemas.microsoft.com/office/drawing/2014/main" id="{318AD82E-1A18-CB64-636E-98286300C9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69606" y="6397586"/>
            <a:ext cx="493059" cy="493059"/>
          </a:xfrm>
          <a:prstGeom prst="rect">
            <a:avLst/>
          </a:prstGeom>
        </p:spPr>
      </p:pic>
    </p:spTree>
    <p:extLst>
      <p:ext uri="{BB962C8B-B14F-4D97-AF65-F5344CB8AC3E}">
        <p14:creationId xmlns:p14="http://schemas.microsoft.com/office/powerpoint/2010/main" val="147002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80">
                                          <p:stCondLst>
                                            <p:cond delay="0"/>
                                          </p:stCondLst>
                                        </p:cTn>
                                        <p:tgtEl>
                                          <p:spTgt spid="13"/>
                                        </p:tgtEl>
                                      </p:cBhvr>
                                    </p:animEffect>
                                    <p:anim calcmode="lin" valueType="num">
                                      <p:cBhvr>
                                        <p:cTn id="2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9" dur="26">
                                          <p:stCondLst>
                                            <p:cond delay="650"/>
                                          </p:stCondLst>
                                        </p:cTn>
                                        <p:tgtEl>
                                          <p:spTgt spid="13"/>
                                        </p:tgtEl>
                                      </p:cBhvr>
                                      <p:to x="100000" y="60000"/>
                                    </p:animScale>
                                    <p:animScale>
                                      <p:cBhvr>
                                        <p:cTn id="30" dur="166" decel="50000">
                                          <p:stCondLst>
                                            <p:cond delay="676"/>
                                          </p:stCondLst>
                                        </p:cTn>
                                        <p:tgtEl>
                                          <p:spTgt spid="13"/>
                                        </p:tgtEl>
                                      </p:cBhvr>
                                      <p:to x="100000" y="100000"/>
                                    </p:animScale>
                                    <p:animScale>
                                      <p:cBhvr>
                                        <p:cTn id="31" dur="26">
                                          <p:stCondLst>
                                            <p:cond delay="1312"/>
                                          </p:stCondLst>
                                        </p:cTn>
                                        <p:tgtEl>
                                          <p:spTgt spid="13"/>
                                        </p:tgtEl>
                                      </p:cBhvr>
                                      <p:to x="100000" y="80000"/>
                                    </p:animScale>
                                    <p:animScale>
                                      <p:cBhvr>
                                        <p:cTn id="32" dur="166" decel="50000">
                                          <p:stCondLst>
                                            <p:cond delay="1338"/>
                                          </p:stCondLst>
                                        </p:cTn>
                                        <p:tgtEl>
                                          <p:spTgt spid="13"/>
                                        </p:tgtEl>
                                      </p:cBhvr>
                                      <p:to x="100000" y="100000"/>
                                    </p:animScale>
                                    <p:animScale>
                                      <p:cBhvr>
                                        <p:cTn id="33" dur="26">
                                          <p:stCondLst>
                                            <p:cond delay="1642"/>
                                          </p:stCondLst>
                                        </p:cTn>
                                        <p:tgtEl>
                                          <p:spTgt spid="13"/>
                                        </p:tgtEl>
                                      </p:cBhvr>
                                      <p:to x="100000" y="90000"/>
                                    </p:animScale>
                                    <p:animScale>
                                      <p:cBhvr>
                                        <p:cTn id="34" dur="166" decel="50000">
                                          <p:stCondLst>
                                            <p:cond delay="1668"/>
                                          </p:stCondLst>
                                        </p:cTn>
                                        <p:tgtEl>
                                          <p:spTgt spid="13"/>
                                        </p:tgtEl>
                                      </p:cBhvr>
                                      <p:to x="100000" y="100000"/>
                                    </p:animScale>
                                    <p:animScale>
                                      <p:cBhvr>
                                        <p:cTn id="35" dur="26">
                                          <p:stCondLst>
                                            <p:cond delay="1808"/>
                                          </p:stCondLst>
                                        </p:cTn>
                                        <p:tgtEl>
                                          <p:spTgt spid="13"/>
                                        </p:tgtEl>
                                      </p:cBhvr>
                                      <p:to x="100000" y="95000"/>
                                    </p:animScale>
                                    <p:animScale>
                                      <p:cBhvr>
                                        <p:cTn id="36"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0A13BA3-BB3C-CAC8-ABD1-8AFAE3359EC6}"/>
              </a:ext>
            </a:extLst>
          </p:cNvPr>
          <p:cNvPicPr>
            <a:picLocks noChangeAspect="1"/>
          </p:cNvPicPr>
          <p:nvPr/>
        </p:nvPicPr>
        <p:blipFill>
          <a:blip r:embed="rId4"/>
          <a:stretch>
            <a:fillRect/>
          </a:stretch>
        </p:blipFill>
        <p:spPr>
          <a:xfrm>
            <a:off x="9615796" y="340565"/>
            <a:ext cx="2296827" cy="475223"/>
          </a:xfrm>
          <a:prstGeom prst="rect">
            <a:avLst/>
          </a:prstGeom>
        </p:spPr>
      </p:pic>
    </p:spTree>
    <p:extLst>
      <p:ext uri="{BB962C8B-B14F-4D97-AF65-F5344CB8AC3E}">
        <p14:creationId xmlns:p14="http://schemas.microsoft.com/office/powerpoint/2010/main" val="26725806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111461" y="6805"/>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A5A665F-9E09-B882-1852-51769D231AB5}"/>
              </a:ext>
            </a:extLst>
          </p:cNvPr>
          <p:cNvPicPr>
            <a:picLocks noChangeAspect="1"/>
          </p:cNvPicPr>
          <p:nvPr/>
        </p:nvPicPr>
        <p:blipFill>
          <a:blip r:embed="rId5"/>
          <a:stretch>
            <a:fillRect/>
          </a:stretch>
        </p:blipFill>
        <p:spPr>
          <a:xfrm>
            <a:off x="2206349" y="872160"/>
            <a:ext cx="385903" cy="347980"/>
          </a:xfrm>
          <a:prstGeom prst="rect">
            <a:avLst/>
          </a:prstGeom>
        </p:spPr>
      </p:pic>
      <p:pic>
        <p:nvPicPr>
          <p:cNvPr id="19" name="Picture 18">
            <a:extLst>
              <a:ext uri="{FF2B5EF4-FFF2-40B4-BE49-F238E27FC236}">
                <a16:creationId xmlns:a16="http://schemas.microsoft.com/office/drawing/2014/main" id="{CD60362F-FC0D-B73F-C3A9-D999D4889090}"/>
              </a:ext>
            </a:extLst>
          </p:cNvPr>
          <p:cNvPicPr>
            <a:picLocks noChangeAspect="1"/>
          </p:cNvPicPr>
          <p:nvPr/>
        </p:nvPicPr>
        <p:blipFill>
          <a:blip r:embed="rId6"/>
          <a:stretch>
            <a:fillRect/>
          </a:stretch>
        </p:blipFill>
        <p:spPr>
          <a:xfrm>
            <a:off x="2981344" y="2728167"/>
            <a:ext cx="303370" cy="275010"/>
          </a:xfrm>
          <a:prstGeom prst="rect">
            <a:avLst/>
          </a:prstGeom>
        </p:spPr>
      </p:pic>
      <p:pic>
        <p:nvPicPr>
          <p:cNvPr id="20" name="Picture 19">
            <a:extLst>
              <a:ext uri="{FF2B5EF4-FFF2-40B4-BE49-F238E27FC236}">
                <a16:creationId xmlns:a16="http://schemas.microsoft.com/office/drawing/2014/main" id="{07CEAC71-FB98-E84D-883C-170D3C18FE22}"/>
              </a:ext>
            </a:extLst>
          </p:cNvPr>
          <p:cNvPicPr>
            <a:picLocks noChangeAspect="1"/>
          </p:cNvPicPr>
          <p:nvPr/>
        </p:nvPicPr>
        <p:blipFill>
          <a:blip r:embed="rId7"/>
          <a:stretch>
            <a:fillRect/>
          </a:stretch>
        </p:blipFill>
        <p:spPr>
          <a:xfrm>
            <a:off x="2744262" y="2605349"/>
            <a:ext cx="1438337" cy="520646"/>
          </a:xfrm>
          <a:prstGeom prst="rect">
            <a:avLst/>
          </a:prstGeom>
        </p:spPr>
      </p:pic>
      <p:sp>
        <p:nvSpPr>
          <p:cNvPr id="21" name="Rectangle: Rounded Corners 20">
            <a:extLst>
              <a:ext uri="{FF2B5EF4-FFF2-40B4-BE49-F238E27FC236}">
                <a16:creationId xmlns:a16="http://schemas.microsoft.com/office/drawing/2014/main" id="{2F2EB40F-D735-3C32-3158-CFF032A9DFD7}"/>
              </a:ext>
            </a:extLst>
          </p:cNvPr>
          <p:cNvSpPr/>
          <p:nvPr/>
        </p:nvSpPr>
        <p:spPr>
          <a:xfrm>
            <a:off x="3454465" y="2657793"/>
            <a:ext cx="2130546" cy="426066"/>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ramjilal4you</a:t>
            </a:r>
            <a:endParaRPr lang="en-US" b="1" dirty="0">
              <a:solidFill>
                <a:schemeClr val="bg1"/>
              </a:solidFill>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C88AEC51-95F3-777E-0B5D-E91D5EB77BF3}"/>
              </a:ext>
            </a:extLst>
          </p:cNvPr>
          <p:cNvSpPr/>
          <p:nvPr/>
        </p:nvSpPr>
        <p:spPr>
          <a:xfrm>
            <a:off x="2852694" y="4555341"/>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of a company&#10;&#10;Description automatically generated">
            <a:extLst>
              <a:ext uri="{FF2B5EF4-FFF2-40B4-BE49-F238E27FC236}">
                <a16:creationId xmlns:a16="http://schemas.microsoft.com/office/drawing/2014/main" id="{9046C856-7F54-138F-3E77-54769D335C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2549" y="4565900"/>
            <a:ext cx="615822" cy="604398"/>
          </a:xfrm>
          <a:prstGeom prst="rect">
            <a:avLst/>
          </a:prstGeom>
        </p:spPr>
      </p:pic>
      <p:pic>
        <p:nvPicPr>
          <p:cNvPr id="4" name="Picture 3" descr="A logo of a company&#10;&#10;Description automatically generated">
            <a:extLst>
              <a:ext uri="{FF2B5EF4-FFF2-40B4-BE49-F238E27FC236}">
                <a16:creationId xmlns:a16="http://schemas.microsoft.com/office/drawing/2014/main" id="{479B5BA2-EED1-3C3C-279A-E967BF8119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5116" y="4565900"/>
            <a:ext cx="615822" cy="615822"/>
          </a:xfrm>
          <a:prstGeom prst="rect">
            <a:avLst/>
          </a:prstGeom>
        </p:spPr>
      </p:pic>
      <p:pic>
        <p:nvPicPr>
          <p:cNvPr id="5" name="Picture 4">
            <a:extLst>
              <a:ext uri="{FF2B5EF4-FFF2-40B4-BE49-F238E27FC236}">
                <a16:creationId xmlns:a16="http://schemas.microsoft.com/office/drawing/2014/main" id="{D186BF42-1916-6D14-493B-132EB1A5DE7F}"/>
              </a:ext>
            </a:extLst>
          </p:cNvPr>
          <p:cNvPicPr>
            <a:picLocks noChangeAspect="1"/>
          </p:cNvPicPr>
          <p:nvPr/>
        </p:nvPicPr>
        <p:blipFill>
          <a:blip r:embed="rId10"/>
          <a:stretch>
            <a:fillRect/>
          </a:stretch>
        </p:blipFill>
        <p:spPr>
          <a:xfrm>
            <a:off x="4066727" y="4565901"/>
            <a:ext cx="615822" cy="604398"/>
          </a:xfrm>
          <a:prstGeom prst="rect">
            <a:avLst/>
          </a:prstGeom>
        </p:spPr>
      </p:pic>
      <p:pic>
        <p:nvPicPr>
          <p:cNvPr id="6" name="Picture 5" descr="A black circle with a white apple logo&#10;&#10;Description automatically generated">
            <a:extLst>
              <a:ext uri="{FF2B5EF4-FFF2-40B4-BE49-F238E27FC236}">
                <a16:creationId xmlns:a16="http://schemas.microsoft.com/office/drawing/2014/main" id="{081A1B76-9CD9-F1D2-1B35-9BAD83D0B0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02416" y="4565901"/>
            <a:ext cx="615822" cy="604398"/>
          </a:xfrm>
          <a:prstGeom prst="rect">
            <a:avLst/>
          </a:prstGeom>
        </p:spPr>
      </p:pic>
      <p:pic>
        <p:nvPicPr>
          <p:cNvPr id="13" name="Picture 12" descr="A blue circle with white logo&#10;&#10;Description automatically generated">
            <a:extLst>
              <a:ext uri="{FF2B5EF4-FFF2-40B4-BE49-F238E27FC236}">
                <a16:creationId xmlns:a16="http://schemas.microsoft.com/office/drawing/2014/main" id="{BA05322A-9B18-00B8-1C0B-070F4B18B3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50905" y="4565900"/>
            <a:ext cx="615822" cy="604398"/>
          </a:xfrm>
          <a:prstGeom prst="rect">
            <a:avLst/>
          </a:prstGeom>
        </p:spPr>
      </p:pic>
      <p:sp>
        <p:nvSpPr>
          <p:cNvPr id="14" name="Flowchart: Data 13">
            <a:extLst>
              <a:ext uri="{FF2B5EF4-FFF2-40B4-BE49-F238E27FC236}">
                <a16:creationId xmlns:a16="http://schemas.microsoft.com/office/drawing/2014/main" id="{349B7DCB-EDF7-B439-F4E0-D4AEA7FC8714}"/>
              </a:ext>
            </a:extLst>
          </p:cNvPr>
          <p:cNvSpPr/>
          <p:nvPr/>
        </p:nvSpPr>
        <p:spPr>
          <a:xfrm>
            <a:off x="1328300" y="4554476"/>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17" name="Picture 16">
            <a:extLst>
              <a:ext uri="{FF2B5EF4-FFF2-40B4-BE49-F238E27FC236}">
                <a16:creationId xmlns:a16="http://schemas.microsoft.com/office/drawing/2014/main" id="{CA9F2D25-8CCB-7F65-1D36-54383FC91632}"/>
              </a:ext>
            </a:extLst>
          </p:cNvPr>
          <p:cNvPicPr>
            <a:picLocks noChangeAspect="1"/>
          </p:cNvPicPr>
          <p:nvPr/>
        </p:nvPicPr>
        <p:blipFill>
          <a:blip r:embed="rId6"/>
          <a:stretch>
            <a:fillRect/>
          </a:stretch>
        </p:blipFill>
        <p:spPr>
          <a:xfrm>
            <a:off x="5458642" y="1232708"/>
            <a:ext cx="303370" cy="275010"/>
          </a:xfrm>
          <a:prstGeom prst="rect">
            <a:avLst/>
          </a:prstGeom>
        </p:spPr>
      </p:pic>
      <p:pic>
        <p:nvPicPr>
          <p:cNvPr id="18" name="Picture 17">
            <a:extLst>
              <a:ext uri="{FF2B5EF4-FFF2-40B4-BE49-F238E27FC236}">
                <a16:creationId xmlns:a16="http://schemas.microsoft.com/office/drawing/2014/main" id="{4BA2F822-A67B-8056-C3D0-060F209BFDEF}"/>
              </a:ext>
            </a:extLst>
          </p:cNvPr>
          <p:cNvPicPr>
            <a:picLocks noChangeAspect="1"/>
          </p:cNvPicPr>
          <p:nvPr/>
        </p:nvPicPr>
        <p:blipFill>
          <a:blip r:embed="rId7"/>
          <a:stretch>
            <a:fillRect/>
          </a:stretch>
        </p:blipFill>
        <p:spPr>
          <a:xfrm>
            <a:off x="5333133" y="1104851"/>
            <a:ext cx="1071374" cy="519303"/>
          </a:xfrm>
          <a:prstGeom prst="rect">
            <a:avLst/>
          </a:prstGeom>
        </p:spPr>
      </p:pic>
      <p:pic>
        <p:nvPicPr>
          <p:cNvPr id="24" name="Picture 23">
            <a:extLst>
              <a:ext uri="{FF2B5EF4-FFF2-40B4-BE49-F238E27FC236}">
                <a16:creationId xmlns:a16="http://schemas.microsoft.com/office/drawing/2014/main" id="{C1A75A2C-624D-56F5-494E-287093F234BC}"/>
              </a:ext>
            </a:extLst>
          </p:cNvPr>
          <p:cNvPicPr>
            <a:picLocks noChangeAspect="1"/>
          </p:cNvPicPr>
          <p:nvPr/>
        </p:nvPicPr>
        <p:blipFill>
          <a:blip r:embed="rId13"/>
          <a:stretch>
            <a:fillRect/>
          </a:stretch>
        </p:blipFill>
        <p:spPr>
          <a:xfrm>
            <a:off x="5843951" y="967065"/>
            <a:ext cx="1074513" cy="967824"/>
          </a:xfrm>
          <a:prstGeom prst="rect">
            <a:avLst/>
          </a:prstGeom>
        </p:spPr>
      </p:pic>
      <p:sp>
        <p:nvSpPr>
          <p:cNvPr id="26" name="Rectangle: Rounded Corners 25">
            <a:extLst>
              <a:ext uri="{FF2B5EF4-FFF2-40B4-BE49-F238E27FC236}">
                <a16:creationId xmlns:a16="http://schemas.microsoft.com/office/drawing/2014/main" id="{4F97CC41-B7EC-53B3-6626-4CD23646C74B}"/>
              </a:ext>
            </a:extLst>
          </p:cNvPr>
          <p:cNvSpPr/>
          <p:nvPr/>
        </p:nvSpPr>
        <p:spPr>
          <a:xfrm>
            <a:off x="5869588" y="1141425"/>
            <a:ext cx="2055797" cy="43718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ApnaSchool</a:t>
            </a:r>
            <a:endParaRPr lang="en-US" b="1" dirty="0">
              <a:solidFill>
                <a:schemeClr val="bg1"/>
              </a:solidFill>
              <a:latin typeface="Arial" panose="020B0604020202020204" pitchFamily="34" charset="0"/>
              <a:cs typeface="Arial" panose="020B0604020202020204" pitchFamily="34" charset="0"/>
            </a:endParaRPr>
          </a:p>
        </p:txBody>
      </p:sp>
      <p:pic>
        <p:nvPicPr>
          <p:cNvPr id="31" name="Picture 30">
            <a:extLst>
              <a:ext uri="{FF2B5EF4-FFF2-40B4-BE49-F238E27FC236}">
                <a16:creationId xmlns:a16="http://schemas.microsoft.com/office/drawing/2014/main" id="{902D3441-31E1-9821-3A85-1FD14FA9BF1D}"/>
              </a:ext>
            </a:extLst>
          </p:cNvPr>
          <p:cNvPicPr>
            <a:picLocks noChangeAspect="1"/>
          </p:cNvPicPr>
          <p:nvPr/>
        </p:nvPicPr>
        <p:blipFill>
          <a:blip r:embed="rId14"/>
          <a:stretch>
            <a:fillRect/>
          </a:stretch>
        </p:blipFill>
        <p:spPr>
          <a:xfrm>
            <a:off x="2138178" y="1294339"/>
            <a:ext cx="454074" cy="426757"/>
          </a:xfrm>
          <a:prstGeom prst="rect">
            <a:avLst/>
          </a:prstGeom>
        </p:spPr>
      </p:pic>
      <p:sp>
        <p:nvSpPr>
          <p:cNvPr id="15" name="Rectangle: Rounded Corners 14">
            <a:extLst>
              <a:ext uri="{FF2B5EF4-FFF2-40B4-BE49-F238E27FC236}">
                <a16:creationId xmlns:a16="http://schemas.microsoft.com/office/drawing/2014/main" id="{37B4FF08-D832-AAF0-C0E4-EE03D1CCC48C}"/>
              </a:ext>
            </a:extLst>
          </p:cNvPr>
          <p:cNvSpPr/>
          <p:nvPr/>
        </p:nvSpPr>
        <p:spPr>
          <a:xfrm>
            <a:off x="9128594" y="2056284"/>
            <a:ext cx="1582070" cy="1440750"/>
          </a:xfrm>
          <a:prstGeom prst="round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1500" b="1" dirty="0">
                <a:solidFill>
                  <a:schemeClr val="bg1"/>
                </a:solidFill>
                <a:latin typeface="Aharoni" panose="02010803020104030203" pitchFamily="2" charset="-79"/>
                <a:cs typeface="Aharoni" panose="02010803020104030203" pitchFamily="2" charset="-79"/>
              </a:rPr>
              <a:t>in</a:t>
            </a:r>
            <a:endParaRPr lang="en-US" b="1" dirty="0">
              <a:solidFill>
                <a:schemeClr val="bg1"/>
              </a:solidFill>
              <a:latin typeface="Aharoni" panose="02010803020104030203" pitchFamily="2" charset="-79"/>
              <a:cs typeface="Aharoni" panose="02010803020104030203" pitchFamily="2" charset="-79"/>
            </a:endParaRPr>
          </a:p>
        </p:txBody>
      </p:sp>
      <p:pic>
        <p:nvPicPr>
          <p:cNvPr id="16" name="Picture 15">
            <a:extLst>
              <a:ext uri="{FF2B5EF4-FFF2-40B4-BE49-F238E27FC236}">
                <a16:creationId xmlns:a16="http://schemas.microsoft.com/office/drawing/2014/main" id="{F14FD337-95B3-DB9E-1A85-78A8A9E9ABEF}"/>
              </a:ext>
            </a:extLst>
          </p:cNvPr>
          <p:cNvPicPr>
            <a:picLocks noChangeAspect="1"/>
          </p:cNvPicPr>
          <p:nvPr/>
        </p:nvPicPr>
        <p:blipFill>
          <a:blip r:embed="rId15"/>
          <a:stretch>
            <a:fillRect/>
          </a:stretch>
        </p:blipFill>
        <p:spPr>
          <a:xfrm>
            <a:off x="1162045" y="3124142"/>
            <a:ext cx="594866" cy="547717"/>
          </a:xfrm>
          <a:prstGeom prst="rect">
            <a:avLst/>
          </a:prstGeom>
        </p:spPr>
      </p:pic>
      <p:pic>
        <p:nvPicPr>
          <p:cNvPr id="23" name="Picture 22">
            <a:extLst>
              <a:ext uri="{FF2B5EF4-FFF2-40B4-BE49-F238E27FC236}">
                <a16:creationId xmlns:a16="http://schemas.microsoft.com/office/drawing/2014/main" id="{F517CF92-F384-6F46-823C-9E782984B175}"/>
              </a:ext>
            </a:extLst>
          </p:cNvPr>
          <p:cNvPicPr>
            <a:picLocks noChangeAspect="1"/>
          </p:cNvPicPr>
          <p:nvPr/>
        </p:nvPicPr>
        <p:blipFill>
          <a:blip r:embed="rId16"/>
          <a:stretch>
            <a:fillRect/>
          </a:stretch>
        </p:blipFill>
        <p:spPr>
          <a:xfrm>
            <a:off x="7049623" y="4152180"/>
            <a:ext cx="2438611" cy="480102"/>
          </a:xfrm>
          <a:prstGeom prst="rect">
            <a:avLst/>
          </a:prstGeom>
        </p:spPr>
      </p:pic>
    </p:spTree>
    <p:extLst>
      <p:ext uri="{BB962C8B-B14F-4D97-AF65-F5344CB8AC3E}">
        <p14:creationId xmlns:p14="http://schemas.microsoft.com/office/powerpoint/2010/main" val="35452912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0"/>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Rounded Corners 1">
            <a:extLst>
              <a:ext uri="{FF2B5EF4-FFF2-40B4-BE49-F238E27FC236}">
                <a16:creationId xmlns:a16="http://schemas.microsoft.com/office/drawing/2014/main" id="{ECC58911-588B-9D8D-A22B-B65F3BDBBCAB}"/>
              </a:ext>
            </a:extLst>
          </p:cNvPr>
          <p:cNvSpPr/>
          <p:nvPr/>
        </p:nvSpPr>
        <p:spPr>
          <a:xfrm>
            <a:off x="10024021" y="816894"/>
            <a:ext cx="2021773" cy="351214"/>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ramjilal4you</a:t>
            </a:r>
            <a:endParaRPr lang="en-US" b="1"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A5A665F-9E09-B882-1852-51769D231AB5}"/>
              </a:ext>
            </a:extLst>
          </p:cNvPr>
          <p:cNvPicPr>
            <a:picLocks noChangeAspect="1"/>
          </p:cNvPicPr>
          <p:nvPr/>
        </p:nvPicPr>
        <p:blipFill>
          <a:blip r:embed="rId5"/>
          <a:stretch>
            <a:fillRect/>
          </a:stretch>
        </p:blipFill>
        <p:spPr>
          <a:xfrm>
            <a:off x="2206349" y="872160"/>
            <a:ext cx="385903" cy="347980"/>
          </a:xfrm>
          <a:prstGeom prst="rect">
            <a:avLst/>
          </a:prstGeom>
        </p:spPr>
      </p:pic>
      <p:pic>
        <p:nvPicPr>
          <p:cNvPr id="17" name="Picture 16">
            <a:extLst>
              <a:ext uri="{FF2B5EF4-FFF2-40B4-BE49-F238E27FC236}">
                <a16:creationId xmlns:a16="http://schemas.microsoft.com/office/drawing/2014/main" id="{4D90B859-387F-A47D-5C2E-591EDFCF2EC0}"/>
              </a:ext>
            </a:extLst>
          </p:cNvPr>
          <p:cNvPicPr>
            <a:picLocks noChangeAspect="1"/>
          </p:cNvPicPr>
          <p:nvPr/>
        </p:nvPicPr>
        <p:blipFill>
          <a:blip r:embed="rId6"/>
          <a:stretch>
            <a:fillRect/>
          </a:stretch>
        </p:blipFill>
        <p:spPr>
          <a:xfrm>
            <a:off x="1978695" y="3032257"/>
            <a:ext cx="9004016" cy="3259255"/>
          </a:xfrm>
          <a:prstGeom prst="rect">
            <a:avLst/>
          </a:prstGeom>
        </p:spPr>
      </p:pic>
      <p:pic>
        <p:nvPicPr>
          <p:cNvPr id="19" name="Picture 18">
            <a:extLst>
              <a:ext uri="{FF2B5EF4-FFF2-40B4-BE49-F238E27FC236}">
                <a16:creationId xmlns:a16="http://schemas.microsoft.com/office/drawing/2014/main" id="{CD60362F-FC0D-B73F-C3A9-D999D4889090}"/>
              </a:ext>
            </a:extLst>
          </p:cNvPr>
          <p:cNvPicPr>
            <a:picLocks noChangeAspect="1"/>
          </p:cNvPicPr>
          <p:nvPr/>
        </p:nvPicPr>
        <p:blipFill>
          <a:blip r:embed="rId7"/>
          <a:stretch>
            <a:fillRect/>
          </a:stretch>
        </p:blipFill>
        <p:spPr>
          <a:xfrm>
            <a:off x="2981344" y="2728166"/>
            <a:ext cx="2141406" cy="1051651"/>
          </a:xfrm>
          <a:prstGeom prst="rect">
            <a:avLst/>
          </a:prstGeom>
        </p:spPr>
      </p:pic>
    </p:spTree>
    <p:extLst>
      <p:ext uri="{BB962C8B-B14F-4D97-AF65-F5344CB8AC3E}">
        <p14:creationId xmlns:p14="http://schemas.microsoft.com/office/powerpoint/2010/main" val="23715135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571500" y="365125"/>
            <a:ext cx="11120628" cy="1325563"/>
          </a:xfrm>
        </p:spPr>
        <p:txBody>
          <a:bodyPr>
            <a:noAutofit/>
          </a:bodyPr>
          <a:lstStyle/>
          <a:p>
            <a:pPr fontAlgn="base"/>
            <a:r>
              <a:rPr lang="en-US" sz="6000" b="1" dirty="0">
                <a:solidFill>
                  <a:schemeClr val="accent2"/>
                </a:solidFill>
                <a:latin typeface="+mn-lt"/>
              </a:rPr>
              <a:t>CPP </a:t>
            </a:r>
            <a:r>
              <a:rPr lang="en-US" sz="6000" b="1" dirty="0">
                <a:latin typeface="+mn-lt"/>
              </a:rPr>
              <a:t>Shorts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4" name="TextBox 3">
            <a:extLst>
              <a:ext uri="{FF2B5EF4-FFF2-40B4-BE49-F238E27FC236}">
                <a16:creationId xmlns:a16="http://schemas.microsoft.com/office/drawing/2014/main" id="{1B83D057-E036-929F-DB82-1997F9E445E8}"/>
              </a:ext>
            </a:extLst>
          </p:cNvPr>
          <p:cNvSpPr txBox="1"/>
          <p:nvPr/>
        </p:nvSpPr>
        <p:spPr>
          <a:xfrm>
            <a:off x="1066800" y="1827137"/>
            <a:ext cx="6096000" cy="4154984"/>
          </a:xfrm>
          <a:prstGeom prst="rect">
            <a:avLst/>
          </a:prstGeom>
          <a:noFill/>
        </p:spPr>
        <p:txBody>
          <a:bodyPr wrap="square">
            <a:spAutoFit/>
          </a:bodyPr>
          <a:lstStyle/>
          <a:p>
            <a:pPr algn="l" fontAlgn="base"/>
            <a:r>
              <a:rPr lang="en-US" sz="1200" b="1" i="1" dirty="0">
                <a:solidFill>
                  <a:srgbClr val="273239"/>
                </a:solidFill>
                <a:effectLst/>
              </a:rPr>
              <a:t>Here are some awesome facts about C++ that may interest you:</a:t>
            </a:r>
            <a:r>
              <a:rPr lang="en-US" sz="1200" b="0" i="0" dirty="0">
                <a:solidFill>
                  <a:srgbClr val="273239"/>
                </a:solidFill>
                <a:effectLst/>
              </a:rPr>
              <a:t> </a:t>
            </a:r>
          </a:p>
          <a:p>
            <a:pPr algn="l" fontAlgn="base">
              <a:buFont typeface="+mj-lt"/>
              <a:buAutoNum type="arabicPeriod"/>
            </a:pPr>
            <a:r>
              <a:rPr lang="en-US" sz="1200" b="0" i="0" dirty="0">
                <a:solidFill>
                  <a:srgbClr val="273239"/>
                </a:solidFill>
                <a:effectLst/>
              </a:rPr>
              <a:t>The name of C++ signifies the evolutionary nature of the changes from C. “++” is the C increment operator. </a:t>
            </a:r>
          </a:p>
          <a:p>
            <a:pPr algn="l" fontAlgn="base">
              <a:buFont typeface="+mj-lt"/>
              <a:buAutoNum type="arabicPeriod"/>
            </a:pPr>
            <a:r>
              <a:rPr lang="en-US" sz="1200" b="0" i="0" dirty="0">
                <a:solidFill>
                  <a:srgbClr val="273239"/>
                </a:solidFill>
                <a:effectLst/>
              </a:rPr>
              <a:t>C++ is one of the predominant languages for the development of all kinds of technical and commercial software. </a:t>
            </a:r>
          </a:p>
          <a:p>
            <a:pPr algn="l" fontAlgn="base">
              <a:buFont typeface="+mj-lt"/>
              <a:buAutoNum type="arabicPeriod"/>
            </a:pPr>
            <a:r>
              <a:rPr lang="en-US" sz="1200" b="0" i="0" dirty="0">
                <a:solidFill>
                  <a:srgbClr val="273239"/>
                </a:solidFill>
                <a:effectLst/>
              </a:rPr>
              <a:t>C++ introduces Object-Oriented Programming, not present in C. Like other things, C++ supports the four primary features of OOP: encapsulation, polymorphism, abstraction, and inheritance. </a:t>
            </a:r>
          </a:p>
          <a:p>
            <a:pPr algn="l" fontAlgn="base">
              <a:buFont typeface="+mj-lt"/>
              <a:buAutoNum type="arabicPeriod"/>
            </a:pPr>
            <a:r>
              <a:rPr lang="en-US" sz="1200" b="0" i="0" dirty="0">
                <a:solidFill>
                  <a:srgbClr val="273239"/>
                </a:solidFill>
                <a:effectLst/>
              </a:rPr>
              <a:t>C++ got the OOP features from Simula67 Programming language. </a:t>
            </a:r>
          </a:p>
          <a:p>
            <a:pPr algn="l" fontAlgn="base">
              <a:buFont typeface="+mj-lt"/>
              <a:buAutoNum type="arabicPeriod"/>
            </a:pPr>
            <a:r>
              <a:rPr lang="en-US" sz="1200" b="0" i="0" dirty="0">
                <a:solidFill>
                  <a:srgbClr val="273239"/>
                </a:solidFill>
                <a:effectLst/>
              </a:rPr>
              <a:t>A function is a minimum requirement for a C++ program to run. </a:t>
            </a:r>
          </a:p>
          <a:p>
            <a:pPr algn="l" fontAlgn="base">
              <a:buFont typeface="+mj-lt"/>
              <a:buAutoNum type="arabicPeriod"/>
            </a:pPr>
            <a:r>
              <a:rPr lang="en-US" sz="1200" b="0" i="0" dirty="0">
                <a:solidFill>
                  <a:srgbClr val="273239"/>
                </a:solidFill>
                <a:effectLst/>
              </a:rPr>
              <a:t>C and C++ have invented in the same place i.e. at AT&amp;T (American Telephone &amp; Telegraph) bell laboratories, located in the U.S.A. </a:t>
            </a:r>
          </a:p>
          <a:p>
            <a:pPr algn="l" fontAlgn="base">
              <a:buFont typeface="+mj-lt"/>
              <a:buAutoNum type="arabicPeriod"/>
            </a:pPr>
            <a:r>
              <a:rPr lang="en-US" sz="1200" b="0" i="0" dirty="0">
                <a:solidFill>
                  <a:srgbClr val="273239"/>
                </a:solidFill>
                <a:effectLst/>
              </a:rPr>
              <a:t>Not purely object-oriented: We can write C++ code without using classes and it will compile without showing any error message. The language has some extensions over C, that make OOP and generic programming more convenient. </a:t>
            </a:r>
          </a:p>
          <a:p>
            <a:pPr algn="l" fontAlgn="base">
              <a:buFont typeface="+mj-lt"/>
              <a:buAutoNum type="arabicPeriod"/>
            </a:pPr>
            <a:r>
              <a:rPr lang="en-US" sz="1200" b="0" i="0" dirty="0">
                <a:solidFill>
                  <a:srgbClr val="273239"/>
                </a:solidFill>
                <a:effectLst/>
              </a:rPr>
              <a:t>Many programming languages are influenced by </a:t>
            </a:r>
            <a:r>
              <a:rPr lang="en-US" sz="1200" b="0" i="0" dirty="0" err="1">
                <a:solidFill>
                  <a:srgbClr val="273239"/>
                </a:solidFill>
                <a:effectLst/>
              </a:rPr>
              <a:t>c++</a:t>
            </a:r>
            <a:r>
              <a:rPr lang="en-US" sz="1200" b="0" i="0" dirty="0">
                <a:solidFill>
                  <a:srgbClr val="273239"/>
                </a:solidFill>
                <a:effectLst/>
              </a:rPr>
              <a:t>, some of which include C#, Java, and even newer versions of C. </a:t>
            </a:r>
          </a:p>
          <a:p>
            <a:pPr algn="l" fontAlgn="base">
              <a:buFont typeface="+mj-lt"/>
              <a:buAutoNum type="arabicPeriod"/>
            </a:pPr>
            <a:r>
              <a:rPr lang="en-US" sz="1200" b="0" i="0" dirty="0">
                <a:solidFill>
                  <a:srgbClr val="273239"/>
                </a:solidFill>
                <a:effectLst/>
              </a:rPr>
              <a:t>Concept of reference variables: operator overloading borrowed from Algol 68 programming language. </a:t>
            </a:r>
          </a:p>
          <a:p>
            <a:pPr algn="l" fontAlgn="base">
              <a:buFont typeface="+mj-lt"/>
              <a:buAutoNum type="arabicPeriod"/>
            </a:pPr>
            <a:r>
              <a:rPr lang="en-US" sz="1200" b="0" i="0" dirty="0">
                <a:solidFill>
                  <a:srgbClr val="273239"/>
                </a:solidFill>
                <a:effectLst/>
              </a:rPr>
              <a:t>A major reason behind the success of C++ is that it supports various programming styles.</a:t>
            </a:r>
          </a:p>
          <a:p>
            <a:pPr algn="l" fontAlgn="base">
              <a:buFont typeface="+mj-lt"/>
              <a:buAutoNum type="arabicPeriod"/>
            </a:pPr>
            <a:r>
              <a:rPr lang="en-US" sz="1200" b="0" i="0" dirty="0">
                <a:solidFill>
                  <a:srgbClr val="273239"/>
                </a:solidFill>
                <a:effectLst/>
              </a:rPr>
              <a:t> It is a multiparadigm programming language that not only supports the OOP paradigm but also many other paradigms.</a:t>
            </a:r>
          </a:p>
        </p:txBody>
      </p:sp>
    </p:spTree>
    <p:extLst>
      <p:ext uri="{BB962C8B-B14F-4D97-AF65-F5344CB8AC3E}">
        <p14:creationId xmlns:p14="http://schemas.microsoft.com/office/powerpoint/2010/main" val="24628896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sitting in a room&#10;&#10;Description automatically generated">
            <a:extLst>
              <a:ext uri="{FF2B5EF4-FFF2-40B4-BE49-F238E27FC236}">
                <a16:creationId xmlns:a16="http://schemas.microsoft.com/office/drawing/2014/main" id="{483AA4C4-BA9C-1FAD-2C8A-094CDFE238D8}"/>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6684110" y="1927412"/>
            <a:ext cx="5384528" cy="4930587"/>
          </a:xfrm>
          <a:prstGeom prst="rect">
            <a:avLst/>
          </a:prstGeom>
        </p:spPr>
      </p:pic>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927411"/>
            <a:ext cx="5769093"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Rectangle: Rounded Corners 22">
            <a:extLst>
              <a:ext uri="{FF2B5EF4-FFF2-40B4-BE49-F238E27FC236}">
                <a16:creationId xmlns:a16="http://schemas.microsoft.com/office/drawing/2014/main" id="{D45A2B99-6FE7-BD8E-198D-5FDC7C072A5A}"/>
              </a:ext>
            </a:extLst>
          </p:cNvPr>
          <p:cNvSpPr/>
          <p:nvPr/>
        </p:nvSpPr>
        <p:spPr>
          <a:xfrm>
            <a:off x="2621950" y="5210723"/>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logo of a company&#10;&#10;Description automatically generated">
            <a:extLst>
              <a:ext uri="{FF2B5EF4-FFF2-40B4-BE49-F238E27FC236}">
                <a16:creationId xmlns:a16="http://schemas.microsoft.com/office/drawing/2014/main" id="{E90D3A0A-2894-74D8-7AF3-980F1F635C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5221282"/>
            <a:ext cx="615822" cy="604398"/>
          </a:xfrm>
          <a:prstGeom prst="rect">
            <a:avLst/>
          </a:prstGeom>
        </p:spPr>
      </p:pic>
      <p:pic>
        <p:nvPicPr>
          <p:cNvPr id="25" name="Picture 24" descr="A logo of a company&#10;&#10;Description automatically generated">
            <a:extLst>
              <a:ext uri="{FF2B5EF4-FFF2-40B4-BE49-F238E27FC236}">
                <a16:creationId xmlns:a16="http://schemas.microsoft.com/office/drawing/2014/main" id="{0060BF62-22BB-6B8B-3A64-C55AAC77BA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5221282"/>
            <a:ext cx="615822" cy="615822"/>
          </a:xfrm>
          <a:prstGeom prst="rect">
            <a:avLst/>
          </a:prstGeom>
        </p:spPr>
      </p:pic>
      <p:pic>
        <p:nvPicPr>
          <p:cNvPr id="26" name="Picture 25">
            <a:extLst>
              <a:ext uri="{FF2B5EF4-FFF2-40B4-BE49-F238E27FC236}">
                <a16:creationId xmlns:a16="http://schemas.microsoft.com/office/drawing/2014/main" id="{D16A6E04-3D2C-6FB9-B034-9A5666FCBFB1}"/>
              </a:ext>
            </a:extLst>
          </p:cNvPr>
          <p:cNvPicPr>
            <a:picLocks noChangeAspect="1"/>
          </p:cNvPicPr>
          <p:nvPr/>
        </p:nvPicPr>
        <p:blipFill>
          <a:blip r:embed="rId7"/>
          <a:stretch>
            <a:fillRect/>
          </a:stretch>
        </p:blipFill>
        <p:spPr>
          <a:xfrm>
            <a:off x="3334275" y="5221283"/>
            <a:ext cx="615822" cy="604398"/>
          </a:xfrm>
          <a:prstGeom prst="rect">
            <a:avLst/>
          </a:prstGeom>
        </p:spPr>
      </p:pic>
      <p:pic>
        <p:nvPicPr>
          <p:cNvPr id="27" name="Picture 26" descr="A black circle with a white apple logo&#10;&#10;Description automatically generated">
            <a:extLst>
              <a:ext uri="{FF2B5EF4-FFF2-40B4-BE49-F238E27FC236}">
                <a16:creationId xmlns:a16="http://schemas.microsoft.com/office/drawing/2014/main" id="{F3289227-727E-1FC7-0419-4B9700333D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5221283"/>
            <a:ext cx="615822" cy="604398"/>
          </a:xfrm>
          <a:prstGeom prst="rect">
            <a:avLst/>
          </a:prstGeom>
        </p:spPr>
      </p:pic>
      <p:pic>
        <p:nvPicPr>
          <p:cNvPr id="28" name="Picture 27" descr="A blue circle with white logo&#10;&#10;Description automatically generated">
            <a:extLst>
              <a:ext uri="{FF2B5EF4-FFF2-40B4-BE49-F238E27FC236}">
                <a16:creationId xmlns:a16="http://schemas.microsoft.com/office/drawing/2014/main" id="{106A28D3-41E4-15C9-9399-CC3F5E18D4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5221282"/>
            <a:ext cx="615822" cy="604398"/>
          </a:xfrm>
          <a:prstGeom prst="rect">
            <a:avLst/>
          </a:prstGeom>
        </p:spPr>
      </p:pic>
      <p:sp>
        <p:nvSpPr>
          <p:cNvPr id="29" name="Flowchart: Data 28">
            <a:extLst>
              <a:ext uri="{FF2B5EF4-FFF2-40B4-BE49-F238E27FC236}">
                <a16:creationId xmlns:a16="http://schemas.microsoft.com/office/drawing/2014/main" id="{E34D5E78-8C43-063F-DB82-0FF4109D6B40}"/>
              </a:ext>
            </a:extLst>
          </p:cNvPr>
          <p:cNvSpPr/>
          <p:nvPr/>
        </p:nvSpPr>
        <p:spPr>
          <a:xfrm>
            <a:off x="595848" y="5209858"/>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
        <p:nvSpPr>
          <p:cNvPr id="30" name="Rectangle: Rounded Corners 29">
            <a:extLst>
              <a:ext uri="{FF2B5EF4-FFF2-40B4-BE49-F238E27FC236}">
                <a16:creationId xmlns:a16="http://schemas.microsoft.com/office/drawing/2014/main" id="{008E3A5C-D771-11CB-DEA9-402E1330686C}"/>
              </a:ext>
            </a:extLst>
          </p:cNvPr>
          <p:cNvSpPr/>
          <p:nvPr/>
        </p:nvSpPr>
        <p:spPr>
          <a:xfrm>
            <a:off x="2621950" y="342619"/>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7"/>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Tree>
    <p:extLst>
      <p:ext uri="{BB962C8B-B14F-4D97-AF65-F5344CB8AC3E}">
        <p14:creationId xmlns:p14="http://schemas.microsoft.com/office/powerpoint/2010/main" val="13931829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sitting in a room&#10;&#10;Description automatically generated">
            <a:extLst>
              <a:ext uri="{FF2B5EF4-FFF2-40B4-BE49-F238E27FC236}">
                <a16:creationId xmlns:a16="http://schemas.microsoft.com/office/drawing/2014/main" id="{483AA4C4-BA9C-1FAD-2C8A-094CDFE238D8}"/>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6684110" y="1479177"/>
            <a:ext cx="5384528" cy="5037070"/>
          </a:xfrm>
          <a:prstGeom prst="rect">
            <a:avLst/>
          </a:prstGeom>
        </p:spPr>
      </p:pic>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479176"/>
            <a:ext cx="5769093"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621950" y="342619"/>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7"/>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Tree>
    <p:extLst>
      <p:ext uri="{BB962C8B-B14F-4D97-AF65-F5344CB8AC3E}">
        <p14:creationId xmlns:p14="http://schemas.microsoft.com/office/powerpoint/2010/main" val="4680516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Tree>
    <p:extLst>
      <p:ext uri="{BB962C8B-B14F-4D97-AF65-F5344CB8AC3E}">
        <p14:creationId xmlns:p14="http://schemas.microsoft.com/office/powerpoint/2010/main" val="23940357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pic>
        <p:nvPicPr>
          <p:cNvPr id="6" name="Picture 5">
            <a:extLst>
              <a:ext uri="{FF2B5EF4-FFF2-40B4-BE49-F238E27FC236}">
                <a16:creationId xmlns:a16="http://schemas.microsoft.com/office/drawing/2014/main" id="{E59D7748-70C0-65A8-E9E5-975ADED0678D}"/>
              </a:ext>
            </a:extLst>
          </p:cNvPr>
          <p:cNvPicPr>
            <a:picLocks noChangeAspect="1"/>
          </p:cNvPicPr>
          <p:nvPr/>
        </p:nvPicPr>
        <p:blipFill>
          <a:blip r:embed="rId10"/>
          <a:stretch>
            <a:fillRect/>
          </a:stretch>
        </p:blipFill>
        <p:spPr>
          <a:xfrm>
            <a:off x="9919628" y="725825"/>
            <a:ext cx="2126165" cy="445219"/>
          </a:xfrm>
          <a:prstGeom prst="rect">
            <a:avLst/>
          </a:prstGeom>
        </p:spPr>
      </p:pic>
      <p:sp>
        <p:nvSpPr>
          <p:cNvPr id="8" name="TextBox 7">
            <a:extLst>
              <a:ext uri="{FF2B5EF4-FFF2-40B4-BE49-F238E27FC236}">
                <a16:creationId xmlns:a16="http://schemas.microsoft.com/office/drawing/2014/main" id="{AB43A9CF-C38A-DAF7-1EC8-420570C1B3A0}"/>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sp>
        <p:nvSpPr>
          <p:cNvPr id="9" name="Rectangle: Rounded Corners 8">
            <a:extLst>
              <a:ext uri="{FF2B5EF4-FFF2-40B4-BE49-F238E27FC236}">
                <a16:creationId xmlns:a16="http://schemas.microsoft.com/office/drawing/2014/main" id="{DC0E02BA-2147-3066-CBD2-B26BEC796269}"/>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spTree>
    <p:extLst>
      <p:ext uri="{BB962C8B-B14F-4D97-AF65-F5344CB8AC3E}">
        <p14:creationId xmlns:p14="http://schemas.microsoft.com/office/powerpoint/2010/main" val="3934198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dirty="0">
                <a:solidFill>
                  <a:schemeClr val="accent2"/>
                </a:solidFill>
                <a:latin typeface="Arial Black" panose="020B0A04020102020204" pitchFamily="34" charset="0"/>
                <a:cs typeface="Arial" panose="020B0604020202020204" pitchFamily="34" charset="0"/>
              </a:rPr>
              <a:t>First </a:t>
            </a:r>
            <a:r>
              <a:rPr lang="en-US" sz="5400" b="1" i="0" kern="1200" dirty="0">
                <a:effectLst/>
                <a:latin typeface="Arial Black" panose="020B0A04020102020204" pitchFamily="34" charset="0"/>
              </a:rPr>
              <a:t>C</a:t>
            </a:r>
            <a:r>
              <a:rPr lang="en-US" sz="5400" b="1" dirty="0">
                <a:latin typeface="Arial Black" panose="020B0A04020102020204" pitchFamily="34" charset="0"/>
              </a:rPr>
              <a:t>++</a:t>
            </a:r>
            <a:r>
              <a:rPr lang="en-US" sz="5400" b="1" dirty="0">
                <a:solidFill>
                  <a:schemeClr val="accent2"/>
                </a:solidFill>
                <a:latin typeface="Arial Black" panose="020B0A04020102020204" pitchFamily="34" charset="0"/>
                <a:cs typeface="Arial" panose="020B0604020202020204" pitchFamily="34" charset="0"/>
              </a:rPr>
              <a:t> Program</a:t>
            </a:r>
            <a:endParaRPr lang="en-US" sz="5400" b="1" kern="1200" dirty="0">
              <a:solidFill>
                <a:schemeClr val="tx1"/>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89741BDA-8536-DB3D-5990-ED46C1B659F4}"/>
              </a:ext>
            </a:extLst>
          </p:cNvPr>
          <p:cNvSpPr txBox="1"/>
          <p:nvPr/>
        </p:nvSpPr>
        <p:spPr>
          <a:xfrm>
            <a:off x="669036" y="1817751"/>
            <a:ext cx="3721989" cy="1446550"/>
          </a:xfrm>
          <a:prstGeom prst="rect">
            <a:avLst/>
          </a:prstGeom>
          <a:noFill/>
          <a:ln>
            <a:solidFill>
              <a:schemeClr val="accent1"/>
            </a:solidFill>
          </a:ln>
        </p:spPr>
        <p:txBody>
          <a:bodyPr wrap="square">
            <a:spAutoFit/>
          </a:bodyPr>
          <a:lstStyle/>
          <a:p>
            <a:r>
              <a:rPr lang="en-US" b="1" i="0" dirty="0">
                <a:solidFill>
                  <a:srgbClr val="273239"/>
                </a:solidFill>
                <a:effectLst/>
                <a:latin typeface="Arial Black" panose="020B0A04020102020204" pitchFamily="34" charset="0"/>
              </a:rPr>
              <a:t>Parts of C++ Program</a:t>
            </a:r>
          </a:p>
          <a:p>
            <a:pPr marL="342900" indent="-342900">
              <a:buFont typeface="+mj-lt"/>
              <a:buAutoNum type="arabicPeriod"/>
            </a:pPr>
            <a:r>
              <a:rPr lang="en-US" sz="1400" i="0" dirty="0">
                <a:solidFill>
                  <a:srgbClr val="273239"/>
                </a:solidFill>
                <a:effectLst/>
              </a:rPr>
              <a:t>Comments</a:t>
            </a:r>
          </a:p>
          <a:p>
            <a:pPr marL="342900" indent="-342900">
              <a:buFont typeface="+mj-lt"/>
              <a:buAutoNum type="arabicPeriod"/>
            </a:pPr>
            <a:r>
              <a:rPr lang="en-US" sz="1400" dirty="0">
                <a:solidFill>
                  <a:srgbClr val="273239"/>
                </a:solidFill>
              </a:rPr>
              <a:t>P</a:t>
            </a:r>
            <a:r>
              <a:rPr lang="en-US" sz="1400" i="0" dirty="0">
                <a:solidFill>
                  <a:srgbClr val="273239"/>
                </a:solidFill>
                <a:effectLst/>
              </a:rPr>
              <a:t>reprocessor directive</a:t>
            </a:r>
          </a:p>
          <a:p>
            <a:pPr marL="342900" indent="-342900">
              <a:buFont typeface="+mj-lt"/>
              <a:buAutoNum type="arabicPeriod"/>
            </a:pPr>
            <a:r>
              <a:rPr lang="en-US" sz="1400" dirty="0">
                <a:solidFill>
                  <a:srgbClr val="273239"/>
                </a:solidFill>
              </a:rPr>
              <a:t>N</a:t>
            </a:r>
            <a:r>
              <a:rPr lang="en-US" sz="1400" i="0" dirty="0">
                <a:solidFill>
                  <a:srgbClr val="273239"/>
                </a:solidFill>
                <a:effectLst/>
              </a:rPr>
              <a:t>amespace</a:t>
            </a:r>
          </a:p>
          <a:p>
            <a:pPr marL="342900" indent="-342900">
              <a:buFont typeface="+mj-lt"/>
              <a:buAutoNum type="arabicPeriod"/>
            </a:pPr>
            <a:r>
              <a:rPr lang="en-US" sz="1400" i="0" dirty="0">
                <a:solidFill>
                  <a:srgbClr val="273239"/>
                </a:solidFill>
                <a:effectLst/>
              </a:rPr>
              <a:t>Main function</a:t>
            </a:r>
          </a:p>
          <a:p>
            <a:pPr marL="342900" indent="-342900">
              <a:buFont typeface="+mj-lt"/>
              <a:buAutoNum type="arabicPeriod"/>
            </a:pPr>
            <a:r>
              <a:rPr lang="en-US" sz="1400" i="0" dirty="0">
                <a:solidFill>
                  <a:srgbClr val="273239"/>
                </a:solidFill>
                <a:effectLst/>
              </a:rPr>
              <a:t>return 0</a:t>
            </a:r>
          </a:p>
        </p:txBody>
      </p:sp>
      <p:sp>
        <p:nvSpPr>
          <p:cNvPr id="15" name="TextBox 14">
            <a:extLst>
              <a:ext uri="{FF2B5EF4-FFF2-40B4-BE49-F238E27FC236}">
                <a16:creationId xmlns:a16="http://schemas.microsoft.com/office/drawing/2014/main" id="{D09200FE-8793-1A75-BD12-824AE76D2DDB}"/>
              </a:ext>
            </a:extLst>
          </p:cNvPr>
          <p:cNvSpPr txBox="1"/>
          <p:nvPr/>
        </p:nvSpPr>
        <p:spPr>
          <a:xfrm>
            <a:off x="669035" y="2166944"/>
            <a:ext cx="3721989" cy="3385542"/>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Comments</a:t>
            </a:r>
            <a:endParaRPr lang="en-US" sz="1400" b="1" i="0" dirty="0">
              <a:solidFill>
                <a:srgbClr val="273239"/>
              </a:solidFill>
              <a:effectLst/>
            </a:endParaRPr>
          </a:p>
          <a:p>
            <a:pPr marL="342900" indent="-342900" algn="l" fontAlgn="base">
              <a:buFont typeface="+mj-lt"/>
              <a:buAutoNum type="arabicPeriod"/>
            </a:pPr>
            <a:r>
              <a:rPr lang="en-US" sz="1400" dirty="0">
                <a:solidFill>
                  <a:srgbClr val="273239"/>
                </a:solidFill>
              </a:rPr>
              <a:t>T</a:t>
            </a:r>
            <a:r>
              <a:rPr lang="en-US" sz="1400" b="0" i="0" dirty="0">
                <a:solidFill>
                  <a:srgbClr val="273239"/>
                </a:solidFill>
                <a:effectLst/>
              </a:rPr>
              <a:t>o make a code more readable, understandable by providing more descriptions.</a:t>
            </a:r>
          </a:p>
          <a:p>
            <a:pPr marL="342900" indent="-342900" algn="l" fontAlgn="base">
              <a:buFont typeface="+mj-lt"/>
              <a:buAutoNum type="arabicPeriod"/>
            </a:pP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Can be used to prevent the execution of some parts of the code.</a:t>
            </a:r>
          </a:p>
          <a:p>
            <a:pPr marL="342900" indent="-342900" algn="l" fontAlgn="base">
              <a:buFont typeface="+mj-lt"/>
              <a:buAutoNum type="arabicPeriod"/>
            </a:pPr>
            <a:endParaRPr lang="en-US" sz="1400" b="0" i="0" dirty="0">
              <a:solidFill>
                <a:srgbClr val="273239"/>
              </a:solidFill>
              <a:effectLst/>
            </a:endParaRPr>
          </a:p>
          <a:p>
            <a:pPr marL="342900" indent="-342900" fontAlgn="base">
              <a:buFont typeface="+mj-lt"/>
              <a:buAutoNum type="arabicPeriod"/>
            </a:pPr>
            <a:r>
              <a:rPr lang="en-US" sz="1400" b="0" i="0" dirty="0">
                <a:solidFill>
                  <a:srgbClr val="273239"/>
                </a:solidFill>
                <a:effectLst/>
              </a:rPr>
              <a:t>A person reading a large code will be bemused if comments are not provided about details of the program.</a:t>
            </a:r>
          </a:p>
          <a:p>
            <a:pPr marL="342900" indent="-342900" fontAlgn="base">
              <a:buFont typeface="+mj-lt"/>
              <a:buAutoNum type="arabicPeriod"/>
            </a:pPr>
            <a:endParaRPr lang="en-US" sz="1400" b="0" i="0" dirty="0">
              <a:solidFill>
                <a:srgbClr val="273239"/>
              </a:solidFill>
              <a:effectLst/>
            </a:endParaRPr>
          </a:p>
          <a:p>
            <a:pPr algn="l" fontAlgn="base"/>
            <a:r>
              <a:rPr lang="en-US" sz="1400" b="1" i="0" dirty="0">
                <a:solidFill>
                  <a:srgbClr val="273239"/>
                </a:solidFill>
                <a:effectLst/>
              </a:rPr>
              <a:t>Types of comments in C</a:t>
            </a:r>
          </a:p>
          <a:p>
            <a:pPr marL="285750" indent="-285750" algn="l" fontAlgn="base">
              <a:buFont typeface="Wingdings" panose="05000000000000000000" pitchFamily="2" charset="2"/>
              <a:buChar char="Ø"/>
            </a:pPr>
            <a:r>
              <a:rPr lang="en-US" sz="1400" i="0" dirty="0">
                <a:solidFill>
                  <a:srgbClr val="273239"/>
                </a:solidFill>
                <a:effectLst/>
              </a:rPr>
              <a:t>// Single-line comment</a:t>
            </a:r>
          </a:p>
          <a:p>
            <a:pPr marL="285750" indent="-285750" algn="l" fontAlgn="base">
              <a:buFont typeface="Wingdings" panose="05000000000000000000" pitchFamily="2" charset="2"/>
              <a:buChar char="Ø"/>
            </a:pPr>
            <a:r>
              <a:rPr lang="en-US" sz="1400" i="0" dirty="0">
                <a:solidFill>
                  <a:srgbClr val="273239"/>
                </a:solidFill>
                <a:effectLst/>
              </a:rPr>
              <a:t>/* Multi-line comment */</a:t>
            </a:r>
            <a:endParaRPr lang="en-US" i="0" dirty="0">
              <a:solidFill>
                <a:srgbClr val="273239"/>
              </a:solidFill>
              <a:effectLst/>
            </a:endParaRPr>
          </a:p>
        </p:txBody>
      </p:sp>
      <p:sp>
        <p:nvSpPr>
          <p:cNvPr id="17" name="TextBox 16">
            <a:extLst>
              <a:ext uri="{FF2B5EF4-FFF2-40B4-BE49-F238E27FC236}">
                <a16:creationId xmlns:a16="http://schemas.microsoft.com/office/drawing/2014/main" id="{80A7EAAD-9A29-CD9C-1F35-4A6C69FDF80E}"/>
              </a:ext>
            </a:extLst>
          </p:cNvPr>
          <p:cNvSpPr txBox="1"/>
          <p:nvPr/>
        </p:nvSpPr>
        <p:spPr>
          <a:xfrm>
            <a:off x="669035" y="5752491"/>
            <a:ext cx="3721989" cy="738664"/>
          </a:xfrm>
          <a:prstGeom prst="rect">
            <a:avLst/>
          </a:prstGeom>
          <a:solidFill>
            <a:schemeClr val="accent6"/>
          </a:solidFill>
          <a:ln>
            <a:solidFill>
              <a:schemeClr val="accent1"/>
            </a:solidFill>
          </a:ln>
        </p:spPr>
        <p:txBody>
          <a:bodyPr wrap="square">
            <a:spAutoFit/>
          </a:bodyPr>
          <a:lstStyle/>
          <a:p>
            <a:pPr marL="342900" indent="-342900" algn="l" fontAlgn="base">
              <a:buFont typeface="Wingdings" panose="05000000000000000000" pitchFamily="2" charset="2"/>
              <a:buChar char="v"/>
            </a:pPr>
            <a:r>
              <a:rPr lang="en-US" sz="1400" b="0" i="0" dirty="0">
                <a:solidFill>
                  <a:srgbClr val="273239"/>
                </a:solidFill>
                <a:effectLst/>
              </a:rPr>
              <a:t>It is a good practice to use </a:t>
            </a:r>
            <a:r>
              <a:rPr lang="en-US" sz="1400" b="1" i="0" dirty="0">
                <a:solidFill>
                  <a:srgbClr val="273239"/>
                </a:solidFill>
                <a:effectLst/>
              </a:rPr>
              <a:t>Indentation</a:t>
            </a:r>
            <a:r>
              <a:rPr lang="en-US" sz="1400" b="0" i="0" dirty="0">
                <a:solidFill>
                  <a:srgbClr val="273239"/>
                </a:solidFill>
                <a:effectLst/>
              </a:rPr>
              <a:t> and </a:t>
            </a:r>
            <a:r>
              <a:rPr lang="en-US" sz="1400" b="1" i="0" dirty="0">
                <a:solidFill>
                  <a:srgbClr val="273239"/>
                </a:solidFill>
                <a:effectLst/>
              </a:rPr>
              <a:t>comments</a:t>
            </a:r>
            <a:r>
              <a:rPr lang="en-US" sz="1400" b="0" i="0" dirty="0">
                <a:solidFill>
                  <a:srgbClr val="273239"/>
                </a:solidFill>
                <a:effectLst/>
              </a:rPr>
              <a:t> in programs for easy understanding.</a:t>
            </a:r>
          </a:p>
        </p:txBody>
      </p:sp>
      <p:sp>
        <p:nvSpPr>
          <p:cNvPr id="18" name="TextBox 17">
            <a:extLst>
              <a:ext uri="{FF2B5EF4-FFF2-40B4-BE49-F238E27FC236}">
                <a16:creationId xmlns:a16="http://schemas.microsoft.com/office/drawing/2014/main" id="{ED31976C-79FD-00C6-9C3C-801474018C9D}"/>
              </a:ext>
            </a:extLst>
          </p:cNvPr>
          <p:cNvSpPr txBox="1"/>
          <p:nvPr/>
        </p:nvSpPr>
        <p:spPr>
          <a:xfrm>
            <a:off x="669034" y="2463141"/>
            <a:ext cx="3721989" cy="4185761"/>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Preprocessor</a:t>
            </a:r>
            <a:r>
              <a:rPr lang="en-US" sz="1800" i="0" dirty="0">
                <a:solidFill>
                  <a:srgbClr val="273239"/>
                </a:solidFill>
                <a:effectLst/>
              </a:rPr>
              <a:t> </a:t>
            </a:r>
            <a:r>
              <a:rPr lang="en-US" b="1" dirty="0">
                <a:solidFill>
                  <a:schemeClr val="accent2"/>
                </a:solidFill>
              </a:rPr>
              <a:t>directive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T</a:t>
            </a:r>
            <a:r>
              <a:rPr kumimoji="0" lang="en-US" altLang="en-US" sz="1400" b="0" i="0" u="none" strike="noStrike" cap="none" normalizeH="0" baseline="0" dirty="0">
                <a:ln>
                  <a:noFill/>
                </a:ln>
                <a:solidFill>
                  <a:srgbClr val="273239"/>
                </a:solidFill>
                <a:effectLst/>
              </a:rPr>
              <a:t>ell the compiler to preprocess the source code before compiling.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B</a:t>
            </a:r>
            <a:r>
              <a:rPr kumimoji="0" lang="en-US" altLang="en-US" sz="1400" b="0" i="0" u="none" strike="noStrike" cap="none" normalizeH="0" baseline="0" dirty="0">
                <a:ln>
                  <a:noFill/>
                </a:ln>
                <a:solidFill>
                  <a:srgbClr val="273239"/>
                </a:solidFill>
                <a:effectLst/>
              </a:rPr>
              <a:t>egin with a ‘#’ (hash) symbol.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rgbClr val="273239"/>
                </a:solidFill>
                <a:effectLst/>
              </a:rPr>
              <a:t>The ‘#’ symbol indicates that whatever statement starts with a ‘#’ will go to the preprocessor program to get executed.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C</a:t>
            </a:r>
            <a:r>
              <a:rPr kumimoji="0" lang="en-US" altLang="en-US" sz="1400" b="0" i="0" u="none" strike="noStrike" cap="none" normalizeH="0" baseline="0" dirty="0">
                <a:ln>
                  <a:noFill/>
                </a:ln>
                <a:solidFill>
                  <a:srgbClr val="273239"/>
                </a:solidFill>
                <a:effectLst/>
              </a:rPr>
              <a:t>an be placed anywhere in program.</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273239"/>
              </a:solidFill>
              <a:effectLst/>
            </a:endParaRPr>
          </a:p>
          <a:p>
            <a:pPr algn="l" fontAlgn="base"/>
            <a:r>
              <a:rPr lang="en-US" sz="1400" b="1" i="0" dirty="0">
                <a:solidFill>
                  <a:srgbClr val="273239"/>
                </a:solidFill>
                <a:effectLst/>
              </a:rPr>
              <a:t>Types of C Preprocessors </a:t>
            </a: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Macros - </a:t>
            </a:r>
            <a:r>
              <a:rPr kumimoji="0" lang="en-US" altLang="en-US" sz="1200" b="0" i="1" u="none" strike="noStrike" cap="none" normalizeH="0" baseline="0" dirty="0">
                <a:ln>
                  <a:noFill/>
                </a:ln>
                <a:solidFill>
                  <a:srgbClr val="273239"/>
                </a:solidFill>
                <a:effectLst/>
              </a:rPr>
              <a:t>#define, </a:t>
            </a:r>
            <a:r>
              <a:rPr lang="en-US" sz="1200" i="1" dirty="0">
                <a:solidFill>
                  <a:srgbClr val="273239"/>
                </a:solidFill>
              </a:rPr>
              <a:t>#undef</a:t>
            </a:r>
            <a:endParaRPr lang="en-US" sz="1400" i="1" dirty="0">
              <a:solidFill>
                <a:srgbClr val="273239"/>
              </a:solidFill>
            </a:endParaRPr>
          </a:p>
          <a:p>
            <a:pPr marL="342900" indent="-342900" algn="l" fontAlgn="base">
              <a:buFont typeface="+mj-lt"/>
              <a:buAutoNum type="arabicPeriod"/>
            </a:pPr>
            <a:r>
              <a:rPr lang="en-US" sz="1400" b="0" i="0" dirty="0">
                <a:solidFill>
                  <a:srgbClr val="273239"/>
                </a:solidFill>
                <a:effectLst/>
              </a:rPr>
              <a:t>File Inclusion - </a:t>
            </a:r>
            <a:r>
              <a:rPr kumimoji="0" lang="en-US" altLang="en-US" sz="1200" b="0" i="1" u="none" strike="noStrike" cap="none" normalizeH="0" baseline="0" dirty="0">
                <a:ln>
                  <a:noFill/>
                </a:ln>
                <a:solidFill>
                  <a:srgbClr val="273239"/>
                </a:solidFill>
                <a:effectLst/>
              </a:rPr>
              <a:t>#include</a:t>
            </a:r>
            <a:endParaRPr kumimoji="0" lang="en-US" altLang="en-US" sz="1400" u="none" strike="noStrike" cap="none" normalizeH="0" baseline="0" dirty="0">
              <a:ln>
                <a:noFill/>
              </a:ln>
              <a:solidFill>
                <a:srgbClr val="273239"/>
              </a:solidFill>
            </a:endParaRPr>
          </a:p>
          <a:p>
            <a:pPr marL="342900" indent="-342900" algn="l" fontAlgn="base">
              <a:buFont typeface="+mj-lt"/>
              <a:buAutoNum type="arabicPeriod"/>
            </a:pPr>
            <a:r>
              <a:rPr lang="en-US" sz="1400" b="0" i="0" dirty="0">
                <a:solidFill>
                  <a:srgbClr val="273239"/>
                </a:solidFill>
                <a:effectLst/>
              </a:rPr>
              <a:t>Conditional Compilation - </a:t>
            </a:r>
            <a:r>
              <a:rPr lang="en-US" sz="1200" dirty="0">
                <a:solidFill>
                  <a:srgbClr val="273239"/>
                </a:solidFill>
              </a:rPr>
              <a:t>#if, #ifdef, #ifndef, #else, #elif, #endif</a:t>
            </a: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Others</a:t>
            </a:r>
            <a:r>
              <a:rPr lang="en-US" sz="1400" dirty="0">
                <a:solidFill>
                  <a:srgbClr val="273239"/>
                </a:solidFill>
              </a:rPr>
              <a:t> </a:t>
            </a:r>
            <a:r>
              <a:rPr lang="en-US" sz="1200" b="0" i="0" dirty="0">
                <a:solidFill>
                  <a:srgbClr val="273239"/>
                </a:solidFill>
                <a:effectLst/>
              </a:rPr>
              <a:t>-</a:t>
            </a:r>
            <a:r>
              <a:rPr lang="en-US" sz="1400" b="0" i="0" dirty="0">
                <a:solidFill>
                  <a:srgbClr val="273239"/>
                </a:solidFill>
                <a:effectLst/>
              </a:rPr>
              <a:t> </a:t>
            </a:r>
            <a:r>
              <a:rPr lang="en-US" sz="1200" dirty="0">
                <a:solidFill>
                  <a:srgbClr val="273239"/>
                </a:solidFill>
              </a:rPr>
              <a:t>#pragma startup, #pragma exit, #pragma once</a:t>
            </a:r>
            <a:endParaRPr lang="en-US" sz="1400" dirty="0">
              <a:solidFill>
                <a:srgbClr val="273239"/>
              </a:solidFill>
            </a:endParaRPr>
          </a:p>
        </p:txBody>
      </p:sp>
      <p:pic>
        <p:nvPicPr>
          <p:cNvPr id="20" name="Picture 19" descr="What is C++ Namespace | Uses of Namespace in C++ | Simplilearn">
            <a:extLst>
              <a:ext uri="{FF2B5EF4-FFF2-40B4-BE49-F238E27FC236}">
                <a16:creationId xmlns:a16="http://schemas.microsoft.com/office/drawing/2014/main" id="{6B4BAEBF-BE4D-0BF9-53A9-AA57A847F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5714" y="4728781"/>
            <a:ext cx="3721989" cy="19201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194E98-7FC1-2716-EAA5-4128991165B3}"/>
              </a:ext>
            </a:extLst>
          </p:cNvPr>
          <p:cNvSpPr txBox="1"/>
          <p:nvPr/>
        </p:nvSpPr>
        <p:spPr>
          <a:xfrm>
            <a:off x="666751" y="2791037"/>
            <a:ext cx="3728131"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Header file</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The header files contain the definition of the functions and macros we are using in our program. </a:t>
            </a:r>
          </a:p>
          <a:p>
            <a:pPr marL="742950" lvl="1" indent="-285750" eaLnBrk="0" fontAlgn="base" hangingPunct="0">
              <a:spcBef>
                <a:spcPct val="0"/>
              </a:spcBef>
              <a:spcAft>
                <a:spcPct val="0"/>
              </a:spcAft>
              <a:buFont typeface="Wingdings" panose="05000000000000000000" pitchFamily="2" charset="2"/>
              <a:buChar char="ü"/>
            </a:pPr>
            <a:r>
              <a:rPr lang="en-US" altLang="en-US" sz="1400" dirty="0">
                <a:solidFill>
                  <a:srgbClr val="273239"/>
                </a:solidFill>
                <a:latin typeface="Consolas" panose="020B0609020204030204" pitchFamily="49" charset="0"/>
              </a:rPr>
              <a:t>#include &lt;</a:t>
            </a:r>
            <a:r>
              <a:rPr lang="en-US" altLang="en-US" sz="1400" i="1" dirty="0" err="1">
                <a:solidFill>
                  <a:srgbClr val="273239"/>
                </a:solidFill>
                <a:latin typeface="Consolas" panose="020B0609020204030204" pitchFamily="49" charset="0"/>
              </a:rPr>
              <a:t>library_name</a:t>
            </a:r>
            <a:r>
              <a:rPr lang="en-US" altLang="en-US" sz="1400" dirty="0">
                <a:solidFill>
                  <a:srgbClr val="273239"/>
                </a:solidFill>
                <a:latin typeface="Consolas" panose="020B0609020204030204" pitchFamily="49" charset="0"/>
              </a:rPr>
              <a:t>&gt;</a:t>
            </a:r>
            <a:r>
              <a:rPr lang="en-US" altLang="en-US" sz="900" dirty="0"/>
              <a:t> </a:t>
            </a:r>
            <a:endParaRPr lang="en-US" altLang="en-US" sz="2000" dirty="0">
              <a:latin typeface="Arial" panose="020B0604020202020204" pitchFamily="34" charset="0"/>
            </a:endParaRPr>
          </a:p>
          <a:p>
            <a:pPr marL="742950" lvl="1" indent="-285750" eaLnBrk="0" fontAlgn="base" hangingPunct="0">
              <a:spcBef>
                <a:spcPct val="0"/>
              </a:spcBef>
              <a:spcAft>
                <a:spcPct val="0"/>
              </a:spcAft>
              <a:buFont typeface="Wingdings" panose="05000000000000000000" pitchFamily="2" charset="2"/>
              <a:buChar char="ü"/>
            </a:pPr>
            <a:r>
              <a:rPr lang="en-US" altLang="en-US" sz="1400" dirty="0">
                <a:solidFill>
                  <a:srgbClr val="273239"/>
                </a:solidFill>
                <a:latin typeface="Consolas" panose="020B0609020204030204" pitchFamily="49" charset="0"/>
              </a:rPr>
              <a:t>#include “</a:t>
            </a:r>
            <a:r>
              <a:rPr lang="en-US" altLang="en-US" sz="1400" i="1" dirty="0" err="1">
                <a:solidFill>
                  <a:srgbClr val="273239"/>
                </a:solidFill>
                <a:latin typeface="Consolas" panose="020B0609020204030204" pitchFamily="49" charset="0"/>
              </a:rPr>
              <a:t>library_name</a:t>
            </a:r>
            <a:r>
              <a:rPr lang="en-US" altLang="en-US" sz="1400" dirty="0">
                <a:solidFill>
                  <a:srgbClr val="273239"/>
                </a:solidFill>
                <a:latin typeface="Consolas" panose="020B0609020204030204" pitchFamily="49" charset="0"/>
              </a:rPr>
              <a:t>”</a:t>
            </a:r>
          </a:p>
          <a:p>
            <a:pPr marL="285750" indent="-285750" eaLnBrk="0" fontAlgn="base" hangingPunct="0">
              <a:spcBef>
                <a:spcPct val="0"/>
              </a:spcBef>
              <a:spcAft>
                <a:spcPct val="0"/>
              </a:spcAft>
              <a:buFont typeface="Wingdings" panose="05000000000000000000" pitchFamily="2" charset="2"/>
              <a:buChar char="Ø"/>
            </a:pPr>
            <a:endParaRPr lang="en-US" sz="1400" dirty="0">
              <a:solidFill>
                <a:srgbClr val="273239"/>
              </a:solidFill>
            </a:endParaRPr>
          </a:p>
          <a:p>
            <a:pPr marL="28575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Always include the necessary header files for the smooth execution of functions. </a:t>
            </a:r>
            <a:r>
              <a:rPr lang="en-US" sz="1400" dirty="0" err="1">
                <a:solidFill>
                  <a:srgbClr val="273239"/>
                </a:solidFill>
              </a:rPr>
              <a:t>eg.</a:t>
            </a:r>
            <a:r>
              <a:rPr lang="en-US" sz="1400" dirty="0">
                <a:solidFill>
                  <a:srgbClr val="273239"/>
                </a:solidFill>
              </a:rPr>
              <a:t> &lt;iostream&gt; must be included to use cout.</a:t>
            </a:r>
          </a:p>
          <a:p>
            <a:pPr lvl="0" eaLnBrk="0" fontAlgn="base" hangingPunct="0">
              <a:spcBef>
                <a:spcPct val="0"/>
              </a:spcBef>
              <a:spcAft>
                <a:spcPct val="0"/>
              </a:spcAft>
            </a:pPr>
            <a:endParaRPr lang="en-US" altLang="en-US" sz="1400" dirty="0">
              <a:solidFill>
                <a:srgbClr val="273239"/>
              </a:solidFill>
            </a:endParaRPr>
          </a:p>
        </p:txBody>
      </p:sp>
      <p:sp>
        <p:nvSpPr>
          <p:cNvPr id="7" name="TextBox 6">
            <a:extLst>
              <a:ext uri="{FF2B5EF4-FFF2-40B4-BE49-F238E27FC236}">
                <a16:creationId xmlns:a16="http://schemas.microsoft.com/office/drawing/2014/main" id="{2B59DF49-B669-112F-A229-105410E57C64}"/>
              </a:ext>
            </a:extLst>
          </p:cNvPr>
          <p:cNvSpPr txBox="1"/>
          <p:nvPr/>
        </p:nvSpPr>
        <p:spPr>
          <a:xfrm>
            <a:off x="666751" y="3122374"/>
            <a:ext cx="3721989"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Namespace</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040C28"/>
                </a:solidFill>
                <a:latin typeface="Google Sans"/>
              </a:rPr>
              <a:t>A namespace in C++ is used to provide a scope or a region where we define identifiers. </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040C28"/>
                </a:solidFill>
                <a:latin typeface="Google Sans"/>
              </a:rPr>
              <a:t>It is used to avoid name conflicts between two identifiers as only unique names can be used as identifiers.</a:t>
            </a:r>
            <a:endParaRPr lang="en-US" sz="1400" b="0" i="0" dirty="0">
              <a:solidFill>
                <a:srgbClr val="202124"/>
              </a:solidFill>
              <a:effectLst/>
              <a:latin typeface="Google San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02124"/>
                </a:solidFill>
                <a:effectLst/>
                <a:latin typeface="Google Sans"/>
              </a:rPr>
              <a:t>Namespaces are used to organize code into logical groups, to prevent name collisions that can occur especially when your code base includes multiple libraries.</a:t>
            </a:r>
          </a:p>
        </p:txBody>
      </p:sp>
      <p:sp>
        <p:nvSpPr>
          <p:cNvPr id="10" name="TextBox 9">
            <a:extLst>
              <a:ext uri="{FF2B5EF4-FFF2-40B4-BE49-F238E27FC236}">
                <a16:creationId xmlns:a16="http://schemas.microsoft.com/office/drawing/2014/main" id="{07AABDA5-B60D-97FA-D1FA-093D16578FC4}"/>
              </a:ext>
            </a:extLst>
          </p:cNvPr>
          <p:cNvSpPr txBox="1"/>
          <p:nvPr/>
        </p:nvSpPr>
        <p:spPr>
          <a:xfrm>
            <a:off x="666751" y="3429000"/>
            <a:ext cx="3721989"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Main() Function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dirty="0">
                <a:solidFill>
                  <a:srgbClr val="273239"/>
                </a:solidFill>
              </a:rPr>
              <a:t>A function is a group of statements that are designed to perform a specific task.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dirty="0">
                <a:solidFill>
                  <a:srgbClr val="273239"/>
                </a:solidFill>
              </a:rPr>
              <a:t>The main() function is the entry point of every C++ program, no matter where the function is located in the program.</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L="28575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This statement is basically used in functions to return the results of the operations performed by a function.</a:t>
            </a:r>
          </a:p>
        </p:txBody>
      </p:sp>
      <p:sp>
        <p:nvSpPr>
          <p:cNvPr id="13" name="TextBox 12">
            <a:extLst>
              <a:ext uri="{FF2B5EF4-FFF2-40B4-BE49-F238E27FC236}">
                <a16:creationId xmlns:a16="http://schemas.microsoft.com/office/drawing/2014/main" id="{A9E9B006-9F3B-4FC3-D9F9-4C8F55AC69FE}"/>
              </a:ext>
            </a:extLst>
          </p:cNvPr>
          <p:cNvSpPr txBox="1"/>
          <p:nvPr/>
        </p:nvSpPr>
        <p:spPr>
          <a:xfrm>
            <a:off x="665217" y="3777818"/>
            <a:ext cx="3729665" cy="2954655"/>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Tokens </a:t>
            </a:r>
            <a:endParaRPr lang="en-US" sz="1400" dirty="0">
              <a:solidFill>
                <a:srgbClr val="273239"/>
              </a:solidFill>
            </a:endParaRP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Smallest building block of C++ programs that the compiler understands. </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Every word in a C++ source code can be considered a token.</a:t>
            </a:r>
          </a:p>
          <a:p>
            <a:pPr fontAlgn="base"/>
            <a:endParaRPr lang="en-US" sz="1400" b="1" dirty="0">
              <a:solidFill>
                <a:srgbClr val="273239"/>
              </a:solidFill>
            </a:endParaRPr>
          </a:p>
          <a:p>
            <a:pPr fontAlgn="base"/>
            <a:r>
              <a:rPr lang="en-US" sz="1400" b="1" dirty="0">
                <a:solidFill>
                  <a:srgbClr val="273239"/>
                </a:solidFill>
              </a:rPr>
              <a:t>Types of Tokens in C++</a:t>
            </a:r>
          </a:p>
          <a:p>
            <a:pPr marL="342900" indent="-342900" fontAlgn="base">
              <a:buFont typeface="+mj-lt"/>
              <a:buAutoNum type="arabicPeriod"/>
            </a:pPr>
            <a:r>
              <a:rPr lang="en-US" sz="1400" dirty="0">
                <a:solidFill>
                  <a:srgbClr val="273239"/>
                </a:solidFill>
              </a:rPr>
              <a:t>Identifiers</a:t>
            </a:r>
          </a:p>
          <a:p>
            <a:pPr marL="342900" indent="-342900" fontAlgn="base">
              <a:buFont typeface="+mj-lt"/>
              <a:buAutoNum type="arabicPeriod"/>
            </a:pPr>
            <a:r>
              <a:rPr lang="en-US" sz="1400" dirty="0">
                <a:solidFill>
                  <a:srgbClr val="273239"/>
                </a:solidFill>
              </a:rPr>
              <a:t>Keywords</a:t>
            </a:r>
          </a:p>
          <a:p>
            <a:pPr marL="342900" indent="-342900" fontAlgn="base">
              <a:buFont typeface="+mj-lt"/>
              <a:buAutoNum type="arabicPeriod"/>
            </a:pPr>
            <a:r>
              <a:rPr lang="en-US" sz="1400" dirty="0">
                <a:solidFill>
                  <a:srgbClr val="273239"/>
                </a:solidFill>
              </a:rPr>
              <a:t>Constants</a:t>
            </a:r>
          </a:p>
          <a:p>
            <a:pPr marL="342900" indent="-342900" fontAlgn="base">
              <a:buFont typeface="+mj-lt"/>
              <a:buAutoNum type="arabicPeriod"/>
            </a:pPr>
            <a:r>
              <a:rPr lang="en-US" sz="1400" dirty="0">
                <a:solidFill>
                  <a:srgbClr val="273239"/>
                </a:solidFill>
              </a:rPr>
              <a:t>Strings</a:t>
            </a:r>
          </a:p>
          <a:p>
            <a:pPr marL="342900" indent="-342900" fontAlgn="base">
              <a:buFont typeface="+mj-lt"/>
              <a:buAutoNum type="arabicPeriod"/>
            </a:pPr>
            <a:r>
              <a:rPr lang="en-US" sz="1400" dirty="0">
                <a:solidFill>
                  <a:srgbClr val="273239"/>
                </a:solidFill>
              </a:rPr>
              <a:t>Special Symbols</a:t>
            </a:r>
          </a:p>
          <a:p>
            <a:pPr marL="342900" indent="-342900" fontAlgn="base">
              <a:buFont typeface="+mj-lt"/>
              <a:buAutoNum type="arabicPeriod"/>
            </a:pPr>
            <a:r>
              <a:rPr lang="en-US" sz="1400" dirty="0">
                <a:solidFill>
                  <a:srgbClr val="273239"/>
                </a:solidFill>
              </a:rPr>
              <a:t>Operators</a:t>
            </a:r>
          </a:p>
        </p:txBody>
      </p:sp>
      <p:pic>
        <p:nvPicPr>
          <p:cNvPr id="25" name="Picture 24">
            <a:extLst>
              <a:ext uri="{FF2B5EF4-FFF2-40B4-BE49-F238E27FC236}">
                <a16:creationId xmlns:a16="http://schemas.microsoft.com/office/drawing/2014/main" id="{D104A995-7BAB-D3FE-F292-FCF7DBD66D40}"/>
              </a:ext>
            </a:extLst>
          </p:cNvPr>
          <p:cNvPicPr>
            <a:picLocks noChangeAspect="1"/>
          </p:cNvPicPr>
          <p:nvPr/>
        </p:nvPicPr>
        <p:blipFill>
          <a:blip r:embed="rId4"/>
          <a:stretch>
            <a:fillRect/>
          </a:stretch>
        </p:blipFill>
        <p:spPr>
          <a:xfrm>
            <a:off x="5063916" y="1817751"/>
            <a:ext cx="5467450" cy="2890883"/>
          </a:xfrm>
          <a:prstGeom prst="rect">
            <a:avLst/>
          </a:prstGeom>
        </p:spPr>
      </p:pic>
    </p:spTree>
    <p:extLst>
      <p:ext uri="{BB962C8B-B14F-4D97-AF65-F5344CB8AC3E}">
        <p14:creationId xmlns:p14="http://schemas.microsoft.com/office/powerpoint/2010/main" val="7896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3" grpId="0" animBg="1"/>
      <p:bldP spid="7" grpId="0" animBg="1"/>
      <p:bldP spid="10" grpId="0" animBg="1"/>
      <p:bldP spid="13"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8" name="TextBox 7">
            <a:extLst>
              <a:ext uri="{FF2B5EF4-FFF2-40B4-BE49-F238E27FC236}">
                <a16:creationId xmlns:a16="http://schemas.microsoft.com/office/drawing/2014/main" id="{AB43A9CF-C38A-DAF7-1EC8-420570C1B3A0}"/>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10" name="Picture 9" descr="A video player with a red button and arrow pointing to a red button&#10;&#10;Description automatically generated">
            <a:extLst>
              <a:ext uri="{FF2B5EF4-FFF2-40B4-BE49-F238E27FC236}">
                <a16:creationId xmlns:a16="http://schemas.microsoft.com/office/drawing/2014/main" id="{F53F879B-5BBA-E6A7-F8B4-C9F8878D5C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08078" y="242868"/>
            <a:ext cx="2367196" cy="1429416"/>
          </a:xfrm>
          <a:prstGeom prst="rect">
            <a:avLst/>
          </a:prstGeom>
        </p:spPr>
      </p:pic>
      <p:sp>
        <p:nvSpPr>
          <p:cNvPr id="11" name="Rectangle: Rounded Corners 10">
            <a:extLst>
              <a:ext uri="{FF2B5EF4-FFF2-40B4-BE49-F238E27FC236}">
                <a16:creationId xmlns:a16="http://schemas.microsoft.com/office/drawing/2014/main" id="{50FB7D4B-04CB-AC71-4EC1-BB24BD03E1D7}"/>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pic>
        <p:nvPicPr>
          <p:cNvPr id="12" name="Picture 11" descr="A blue hexagon with white circle and white plus and white letters&#10;&#10;Description automatically generated">
            <a:extLst>
              <a:ext uri="{FF2B5EF4-FFF2-40B4-BE49-F238E27FC236}">
                <a16:creationId xmlns:a16="http://schemas.microsoft.com/office/drawing/2014/main" id="{DB415859-AE03-F1C6-71A3-AE453DD00B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27681643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755724"/>
            <a:ext cx="5500151" cy="3774154"/>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5210723"/>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5221282"/>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5221282"/>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5221283"/>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5221283"/>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5221282"/>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5209858"/>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4E5CA03-2FC4-B4C4-E776-9A8DF2352069}"/>
              </a:ext>
            </a:extLst>
          </p:cNvPr>
          <p:cNvSpPr/>
          <p:nvPr/>
        </p:nvSpPr>
        <p:spPr>
          <a:xfrm>
            <a:off x="1637875" y="341754"/>
            <a:ext cx="278799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#1095</a:t>
            </a:r>
          </a:p>
        </p:txBody>
      </p:sp>
      <p:pic>
        <p:nvPicPr>
          <p:cNvPr id="9" name="Picture 8" descr="A blue hexagon with white circle and white plus and white letters&#10;&#10;Description automatically generated">
            <a:extLst>
              <a:ext uri="{FF2B5EF4-FFF2-40B4-BE49-F238E27FC236}">
                <a16:creationId xmlns:a16="http://schemas.microsoft.com/office/drawing/2014/main" id="{B32D11E1-7ED9-4A44-CCB2-249D32A292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13154994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1823253" y="4797868"/>
            <a:ext cx="278799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#1095</a:t>
            </a:r>
          </a:p>
        </p:txBody>
      </p:sp>
      <p:pic>
        <p:nvPicPr>
          <p:cNvPr id="12" name="Picture 11" descr="A blue hexagon with white circle and white plus and white letters&#10;&#10;Description automatically generated">
            <a:extLst>
              <a:ext uri="{FF2B5EF4-FFF2-40B4-BE49-F238E27FC236}">
                <a16:creationId xmlns:a16="http://schemas.microsoft.com/office/drawing/2014/main" id="{8EB89558-2EBB-1F0E-5858-9271E9CEF6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9284797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2024339" y="5309037"/>
            <a:ext cx="2619872"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#1094</a:t>
            </a:r>
          </a:p>
        </p:txBody>
      </p:sp>
      <p:pic>
        <p:nvPicPr>
          <p:cNvPr id="16" name="Picture 15" descr="A blue hexagon with white circle and white plus and white letters&#10;&#10;Description automatically generated">
            <a:extLst>
              <a:ext uri="{FF2B5EF4-FFF2-40B4-BE49-F238E27FC236}">
                <a16:creationId xmlns:a16="http://schemas.microsoft.com/office/drawing/2014/main" id="{FD99FFDB-920F-146F-8D8A-2A3BFE6B73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12779691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pic>
        <p:nvPicPr>
          <p:cNvPr id="16" name="Picture 15" descr="A blue hexagon with white circle and white plus and white letters&#10;&#10;Description automatically generated">
            <a:extLst>
              <a:ext uri="{FF2B5EF4-FFF2-40B4-BE49-F238E27FC236}">
                <a16:creationId xmlns:a16="http://schemas.microsoft.com/office/drawing/2014/main" id="{FD99FFDB-920F-146F-8D8A-2A3BFE6B73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3284267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7464" y="1418616"/>
            <a:ext cx="842107" cy="830997"/>
          </a:xfrm>
          <a:prstGeom prst="rect">
            <a:avLst/>
          </a:prstGeom>
          <a:noFill/>
        </p:spPr>
        <p:txBody>
          <a:bodyPr wrap="square" rtlCol="0">
            <a:spAutoFit/>
          </a:bodyPr>
          <a:lstStyle/>
          <a:p>
            <a:r>
              <a:rPr lang="en-US" sz="4800" b="1" dirty="0">
                <a:solidFill>
                  <a:schemeClr val="bg1"/>
                </a:solidFill>
              </a:rPr>
              <a:t>05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10385443"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2"/>
                </a:solidFill>
                <a:latin typeface="Arial Black" panose="020B0A04020102020204" pitchFamily="34" charset="0"/>
                <a:cs typeface="Arial" panose="020B0604020202020204" pitchFamily="34" charset="0"/>
              </a:rPr>
              <a:t>Tokens</a:t>
            </a:r>
            <a:r>
              <a:rPr lang="en-US" sz="6600" b="1" dirty="0">
                <a:latin typeface="Arial Black" panose="020B0A04020102020204" pitchFamily="34" charset="0"/>
              </a:rPr>
              <a:t> in C++ </a:t>
            </a:r>
            <a:endParaRPr lang="en-US" sz="8000" b="1" dirty="0">
              <a:solidFill>
                <a:schemeClr val="tx2"/>
              </a:solidFill>
              <a:latin typeface="Arial Black" panose="020B0A04020102020204" pitchFamily="34" charset="0"/>
            </a:endParaRPr>
          </a:p>
        </p:txBody>
      </p:sp>
      <p:pic>
        <p:nvPicPr>
          <p:cNvPr id="7170" name="Picture 2" descr="Lightbox">
            <a:extLst>
              <a:ext uri="{FF2B5EF4-FFF2-40B4-BE49-F238E27FC236}">
                <a16:creationId xmlns:a16="http://schemas.microsoft.com/office/drawing/2014/main" id="{20CD1D1A-1A48-96F3-6AF8-7C9D7B3C3E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2261106"/>
            <a:ext cx="6112901" cy="4251083"/>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9321717-6140-98F2-F1B9-51319CA21B93}"/>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32003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6600" b="1" dirty="0">
                <a:solidFill>
                  <a:schemeClr val="accent2"/>
                </a:solidFill>
                <a:latin typeface="Arial Black" panose="020B0A04020102020204" pitchFamily="34" charset="0"/>
              </a:rPr>
              <a:t>Tokens</a:t>
            </a:r>
            <a:endParaRPr lang="en-US" sz="5400" b="1" dirty="0">
              <a:solidFill>
                <a:schemeClr val="accent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590549" y="1833327"/>
            <a:ext cx="10233393" cy="612475"/>
          </a:xfrm>
          <a:prstGeom prst="rect">
            <a:avLst/>
          </a:prstGeom>
          <a:noFill/>
        </p:spPr>
        <p:txBody>
          <a:bodyPr wrap="square">
            <a:spAutoFit/>
          </a:bodyPr>
          <a:lstStyle/>
          <a:p>
            <a:pPr marL="342900" indent="-285750">
              <a:lnSpc>
                <a:spcPct val="90000"/>
              </a:lnSpc>
              <a:spcAft>
                <a:spcPts val="600"/>
              </a:spcAft>
              <a:buFont typeface="Wingdings" panose="05000000000000000000" pitchFamily="2" charset="2"/>
              <a:buChar char="Ø"/>
            </a:pPr>
            <a:r>
              <a:rPr lang="en-US" sz="1600" b="0" i="0" dirty="0">
                <a:effectLst/>
              </a:rPr>
              <a:t>Smallest individual element of the C++ programming language that is meaningful to the compiler. </a:t>
            </a:r>
          </a:p>
          <a:p>
            <a:pPr marL="342900" indent="-285750">
              <a:lnSpc>
                <a:spcPct val="90000"/>
              </a:lnSpc>
              <a:spcAft>
                <a:spcPts val="600"/>
              </a:spcAft>
              <a:buFont typeface="Wingdings" panose="05000000000000000000" pitchFamily="2" charset="2"/>
              <a:buChar char="Ø"/>
            </a:pPr>
            <a:r>
              <a:rPr lang="en-US" sz="1600" b="0" i="0" dirty="0">
                <a:effectLst/>
              </a:rPr>
              <a:t>It is the basic component of a C++ program.</a:t>
            </a:r>
            <a:endParaRPr lang="en-US" sz="1600" dirty="0"/>
          </a:p>
        </p:txBody>
      </p:sp>
      <p:sp>
        <p:nvSpPr>
          <p:cNvPr id="3" name="TextBox 2">
            <a:extLst>
              <a:ext uri="{FF2B5EF4-FFF2-40B4-BE49-F238E27FC236}">
                <a16:creationId xmlns:a16="http://schemas.microsoft.com/office/drawing/2014/main" id="{EA67AC2E-87F0-B2DE-18C0-0B9A3B73F3F1}"/>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200" dirty="0"/>
          </a:p>
        </p:txBody>
      </p:sp>
      <p:pic>
        <p:nvPicPr>
          <p:cNvPr id="14" name="Picture 13">
            <a:extLst>
              <a:ext uri="{FF2B5EF4-FFF2-40B4-BE49-F238E27FC236}">
                <a16:creationId xmlns:a16="http://schemas.microsoft.com/office/drawing/2014/main" id="{99378885-B16E-3178-4DAD-58B41AE1AE73}"/>
              </a:ext>
            </a:extLst>
          </p:cNvPr>
          <p:cNvPicPr>
            <a:picLocks noChangeAspect="1"/>
          </p:cNvPicPr>
          <p:nvPr/>
        </p:nvPicPr>
        <p:blipFill>
          <a:blip r:embed="rId4"/>
          <a:stretch>
            <a:fillRect/>
          </a:stretch>
        </p:blipFill>
        <p:spPr>
          <a:xfrm>
            <a:off x="5701553" y="2483224"/>
            <a:ext cx="5122389" cy="1920843"/>
          </a:xfrm>
          <a:prstGeom prst="rect">
            <a:avLst/>
          </a:prstGeom>
          <a:ln>
            <a:solidFill>
              <a:schemeClr val="accent2"/>
            </a:solidFill>
          </a:ln>
        </p:spPr>
      </p:pic>
      <p:sp>
        <p:nvSpPr>
          <p:cNvPr id="16" name="TextBox 15">
            <a:extLst>
              <a:ext uri="{FF2B5EF4-FFF2-40B4-BE49-F238E27FC236}">
                <a16:creationId xmlns:a16="http://schemas.microsoft.com/office/drawing/2014/main" id="{F7AFF370-7B24-AE47-713E-40ED63D9ADD7}"/>
              </a:ext>
            </a:extLst>
          </p:cNvPr>
          <p:cNvSpPr txBox="1"/>
          <p:nvPr/>
        </p:nvSpPr>
        <p:spPr>
          <a:xfrm>
            <a:off x="669036" y="2482203"/>
            <a:ext cx="4853223" cy="4247317"/>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Identifiers</a:t>
            </a:r>
          </a:p>
          <a:p>
            <a:pPr marL="285750" indent="-285750" algn="l" rtl="0" fontAlgn="base">
              <a:buFont typeface="Wingdings" panose="05000000000000000000" pitchFamily="2" charset="2"/>
              <a:buChar char="Ø"/>
            </a:pPr>
            <a:r>
              <a:rPr lang="en-US" sz="1400" dirty="0">
                <a:solidFill>
                  <a:srgbClr val="273239"/>
                </a:solidFill>
              </a:rPr>
              <a:t>E</a:t>
            </a:r>
            <a:r>
              <a:rPr lang="en-US" sz="1400" b="0" i="0" dirty="0">
                <a:solidFill>
                  <a:srgbClr val="273239"/>
                </a:solidFill>
                <a:effectLst/>
              </a:rPr>
              <a:t>ntities like variables, functions, classes, or structs must be given unique names within the program so that they can be uniquely identified. </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b="0" i="0" dirty="0">
                <a:solidFill>
                  <a:srgbClr val="273239"/>
                </a:solidFill>
                <a:effectLst/>
              </a:rPr>
              <a:t>The unique names given to these entities are known as Identifiers.</a:t>
            </a:r>
          </a:p>
          <a:p>
            <a:pPr algn="l" rtl="0" fontAlgn="base"/>
            <a:endParaRPr lang="en-US" sz="1400" dirty="0">
              <a:solidFill>
                <a:srgbClr val="273239"/>
              </a:solidFill>
            </a:endParaRPr>
          </a:p>
          <a:p>
            <a:pPr marL="285750" indent="-285750" algn="l" rtl="0" fontAlgn="base">
              <a:buFont typeface="Wingdings" panose="05000000000000000000" pitchFamily="2" charset="2"/>
              <a:buChar char="Ø"/>
            </a:pPr>
            <a:r>
              <a:rPr lang="en-US" sz="1400" b="1" dirty="0">
                <a:solidFill>
                  <a:schemeClr val="accent2"/>
                </a:solidFill>
              </a:rPr>
              <a:t>Rules to define the name of identifiers :</a:t>
            </a:r>
          </a:p>
          <a:p>
            <a:pPr marL="342900" indent="-342900" algn="l" fontAlgn="base">
              <a:buFont typeface="+mj-lt"/>
              <a:buAutoNum type="arabicPeriod"/>
            </a:pPr>
            <a:r>
              <a:rPr lang="en-US" sz="1400" dirty="0">
                <a:solidFill>
                  <a:srgbClr val="273239"/>
                </a:solidFill>
              </a:rPr>
              <a:t>Can only begin with a letter or an underscore(_).</a:t>
            </a:r>
          </a:p>
          <a:p>
            <a:pPr marL="342900" indent="-342900" algn="l" fontAlgn="base">
              <a:buFont typeface="+mj-lt"/>
              <a:buAutoNum type="arabicPeriod"/>
            </a:pPr>
            <a:r>
              <a:rPr lang="en-US" sz="1400" dirty="0">
                <a:solidFill>
                  <a:srgbClr val="273239"/>
                </a:solidFill>
              </a:rPr>
              <a:t>Can consist of letters (A-Z or a-z), digits (0-9), and underscores (_). </a:t>
            </a:r>
          </a:p>
          <a:p>
            <a:pPr marL="342900" indent="-342900" algn="l" fontAlgn="base">
              <a:buFont typeface="+mj-lt"/>
              <a:buAutoNum type="arabicPeriod"/>
            </a:pPr>
            <a:r>
              <a:rPr lang="en-US" sz="1400" dirty="0">
                <a:solidFill>
                  <a:srgbClr val="273239"/>
                </a:solidFill>
              </a:rPr>
              <a:t>White spaces &amp; Special characters can not be used.</a:t>
            </a:r>
          </a:p>
          <a:p>
            <a:pPr marL="342900" indent="-342900" algn="l" fontAlgn="base">
              <a:buFont typeface="+mj-lt"/>
              <a:buAutoNum type="arabicPeriod"/>
            </a:pPr>
            <a:r>
              <a:rPr lang="en-US" sz="1400" dirty="0">
                <a:solidFill>
                  <a:srgbClr val="273239"/>
                </a:solidFill>
              </a:rPr>
              <a:t>Keywords cannot be used as an identifier because they are reserved words to do specific tasks. For example, string, int, class, struct, etc.</a:t>
            </a:r>
          </a:p>
          <a:p>
            <a:pPr marL="342900" indent="-342900" algn="l" fontAlgn="base">
              <a:buFont typeface="+mj-lt"/>
              <a:buAutoNum type="arabicPeriod"/>
            </a:pPr>
            <a:r>
              <a:rPr lang="en-US" sz="1400" dirty="0">
                <a:solidFill>
                  <a:srgbClr val="273239"/>
                </a:solidFill>
              </a:rPr>
              <a:t>Identifier must be unique in its namespace.</a:t>
            </a:r>
          </a:p>
          <a:p>
            <a:pPr marL="342900" indent="-342900" algn="l" fontAlgn="base">
              <a:buFont typeface="+mj-lt"/>
              <a:buAutoNum type="arabicPeriod"/>
            </a:pPr>
            <a:r>
              <a:rPr lang="en-US" sz="1400" dirty="0">
                <a:solidFill>
                  <a:srgbClr val="273239"/>
                </a:solidFill>
              </a:rPr>
              <a:t>As C++ is a case-sensitive language so identifiers such as ‘name’ and ‘Name’ are different entities.</a:t>
            </a:r>
          </a:p>
        </p:txBody>
      </p:sp>
      <p:sp>
        <p:nvSpPr>
          <p:cNvPr id="18" name="TextBox 17">
            <a:extLst>
              <a:ext uri="{FF2B5EF4-FFF2-40B4-BE49-F238E27FC236}">
                <a16:creationId xmlns:a16="http://schemas.microsoft.com/office/drawing/2014/main" id="{C9574608-C700-1D37-F7FA-3DEFAC531254}"/>
              </a:ext>
            </a:extLst>
          </p:cNvPr>
          <p:cNvSpPr txBox="1"/>
          <p:nvPr/>
        </p:nvSpPr>
        <p:spPr>
          <a:xfrm>
            <a:off x="669036" y="2823877"/>
            <a:ext cx="4853223" cy="3816429"/>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Keywords</a:t>
            </a:r>
          </a:p>
          <a:p>
            <a:pPr marL="285750" indent="-285750" algn="l" rtl="0" fontAlgn="base">
              <a:buFont typeface="Wingdings" panose="05000000000000000000" pitchFamily="2" charset="2"/>
              <a:buChar char="Ø"/>
            </a:pPr>
            <a:r>
              <a:rPr lang="en-US" sz="1400" b="0" i="0" dirty="0">
                <a:solidFill>
                  <a:srgbClr val="273239"/>
                </a:solidFill>
                <a:effectLst/>
              </a:rPr>
              <a:t>These are the reserved words in programming language that have their specific meaning and functionalities within a program. </a:t>
            </a:r>
            <a:endParaRPr lang="en-US" sz="1400" b="0" i="0" u="sng"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Keywords cannot be used as an identifier to name any variables.</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algn="l" rtl="0" fontAlgn="base"/>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20" name="Picture 19">
            <a:extLst>
              <a:ext uri="{FF2B5EF4-FFF2-40B4-BE49-F238E27FC236}">
                <a16:creationId xmlns:a16="http://schemas.microsoft.com/office/drawing/2014/main" id="{F6C2D9FF-9D1C-A66A-8638-CA67BBCB6D8F}"/>
              </a:ext>
            </a:extLst>
          </p:cNvPr>
          <p:cNvPicPr>
            <a:picLocks noChangeAspect="1"/>
          </p:cNvPicPr>
          <p:nvPr/>
        </p:nvPicPr>
        <p:blipFill>
          <a:blip r:embed="rId5"/>
          <a:stretch>
            <a:fillRect/>
          </a:stretch>
        </p:blipFill>
        <p:spPr>
          <a:xfrm>
            <a:off x="5701553" y="2482203"/>
            <a:ext cx="5913632" cy="3756986"/>
          </a:xfrm>
          <a:prstGeom prst="rect">
            <a:avLst/>
          </a:prstGeom>
          <a:ln>
            <a:solidFill>
              <a:schemeClr val="accent2"/>
            </a:solidFill>
          </a:ln>
        </p:spPr>
      </p:pic>
      <p:sp>
        <p:nvSpPr>
          <p:cNvPr id="22" name="TextBox 21">
            <a:extLst>
              <a:ext uri="{FF2B5EF4-FFF2-40B4-BE49-F238E27FC236}">
                <a16:creationId xmlns:a16="http://schemas.microsoft.com/office/drawing/2014/main" id="{EE2AB5C2-3C62-A2CA-AAA3-4918B6E0B6A8}"/>
              </a:ext>
            </a:extLst>
          </p:cNvPr>
          <p:cNvSpPr txBox="1"/>
          <p:nvPr/>
        </p:nvSpPr>
        <p:spPr>
          <a:xfrm>
            <a:off x="669036" y="3173512"/>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Constants</a:t>
            </a:r>
          </a:p>
          <a:p>
            <a:pPr marL="285750" indent="-285750" algn="l" rtl="0" fontAlgn="base">
              <a:buFont typeface="Wingdings" panose="05000000000000000000" pitchFamily="2" charset="2"/>
              <a:buChar char="Ø"/>
            </a:pPr>
            <a:r>
              <a:rPr lang="en-US" sz="1400" b="0" i="0" dirty="0">
                <a:solidFill>
                  <a:srgbClr val="273239"/>
                </a:solidFill>
                <a:effectLst/>
              </a:rPr>
              <a:t>Constants are the tokens in C++ that are used to define variables at the time of initialization and the assigned value cannot be changed after that.</a:t>
            </a:r>
          </a:p>
          <a:p>
            <a:pPr marL="285750" indent="-285750" algn="l" rtl="0" fontAlgn="base">
              <a:buFont typeface="Wingdings" panose="05000000000000000000" pitchFamily="2" charset="2"/>
              <a:buChar char="Ø"/>
            </a:pPr>
            <a:r>
              <a:rPr lang="en-US" sz="1400" b="0" i="0" dirty="0">
                <a:solidFill>
                  <a:srgbClr val="273239"/>
                </a:solidFill>
                <a:effectLst/>
              </a:rPr>
              <a:t>We can define the constants in C++ in two ways that are using the ‘const’ keyword and ‘#define’ preprocessor directive.</a:t>
            </a:r>
          </a:p>
        </p:txBody>
      </p:sp>
      <p:pic>
        <p:nvPicPr>
          <p:cNvPr id="26" name="Picture 25">
            <a:extLst>
              <a:ext uri="{FF2B5EF4-FFF2-40B4-BE49-F238E27FC236}">
                <a16:creationId xmlns:a16="http://schemas.microsoft.com/office/drawing/2014/main" id="{5EC2E969-E73A-7AE0-DFB2-6E3D9964844B}"/>
              </a:ext>
            </a:extLst>
          </p:cNvPr>
          <p:cNvPicPr>
            <a:picLocks noChangeAspect="1"/>
          </p:cNvPicPr>
          <p:nvPr/>
        </p:nvPicPr>
        <p:blipFill>
          <a:blip r:embed="rId6"/>
          <a:stretch>
            <a:fillRect/>
          </a:stretch>
        </p:blipFill>
        <p:spPr>
          <a:xfrm>
            <a:off x="5701553" y="3653854"/>
            <a:ext cx="5913632" cy="1036410"/>
          </a:xfrm>
          <a:prstGeom prst="rect">
            <a:avLst/>
          </a:prstGeom>
          <a:ln>
            <a:solidFill>
              <a:schemeClr val="accent2"/>
            </a:solidFill>
          </a:ln>
        </p:spPr>
      </p:pic>
      <p:pic>
        <p:nvPicPr>
          <p:cNvPr id="28" name="Picture 27">
            <a:extLst>
              <a:ext uri="{FF2B5EF4-FFF2-40B4-BE49-F238E27FC236}">
                <a16:creationId xmlns:a16="http://schemas.microsoft.com/office/drawing/2014/main" id="{88BB04F3-4A3D-BD23-633D-15B3A0D0EAC9}"/>
              </a:ext>
            </a:extLst>
          </p:cNvPr>
          <p:cNvPicPr>
            <a:picLocks noChangeAspect="1"/>
          </p:cNvPicPr>
          <p:nvPr/>
        </p:nvPicPr>
        <p:blipFill>
          <a:blip r:embed="rId7"/>
          <a:stretch>
            <a:fillRect/>
          </a:stretch>
        </p:blipFill>
        <p:spPr>
          <a:xfrm>
            <a:off x="5701553" y="2616363"/>
            <a:ext cx="5913632" cy="918230"/>
          </a:xfrm>
          <a:prstGeom prst="rect">
            <a:avLst/>
          </a:prstGeom>
          <a:ln>
            <a:solidFill>
              <a:schemeClr val="accent2"/>
            </a:solidFill>
          </a:ln>
        </p:spPr>
      </p:pic>
      <p:pic>
        <p:nvPicPr>
          <p:cNvPr id="30" name="Picture 29">
            <a:extLst>
              <a:ext uri="{FF2B5EF4-FFF2-40B4-BE49-F238E27FC236}">
                <a16:creationId xmlns:a16="http://schemas.microsoft.com/office/drawing/2014/main" id="{FCA87C8E-1521-B93D-45FA-5E4DD26854E0}"/>
              </a:ext>
            </a:extLst>
          </p:cNvPr>
          <p:cNvPicPr>
            <a:picLocks noChangeAspect="1"/>
          </p:cNvPicPr>
          <p:nvPr/>
        </p:nvPicPr>
        <p:blipFill>
          <a:blip r:embed="rId8"/>
          <a:stretch>
            <a:fillRect/>
          </a:stretch>
        </p:blipFill>
        <p:spPr>
          <a:xfrm>
            <a:off x="5701553" y="4776732"/>
            <a:ext cx="5913632" cy="1373056"/>
          </a:xfrm>
          <a:prstGeom prst="rect">
            <a:avLst/>
          </a:prstGeom>
        </p:spPr>
      </p:pic>
      <p:sp>
        <p:nvSpPr>
          <p:cNvPr id="32" name="TextBox 31">
            <a:extLst>
              <a:ext uri="{FF2B5EF4-FFF2-40B4-BE49-F238E27FC236}">
                <a16:creationId xmlns:a16="http://schemas.microsoft.com/office/drawing/2014/main" id="{AB1A978A-84BD-CDA9-2746-01E45D57D32D}"/>
              </a:ext>
            </a:extLst>
          </p:cNvPr>
          <p:cNvSpPr txBox="1"/>
          <p:nvPr/>
        </p:nvSpPr>
        <p:spPr>
          <a:xfrm>
            <a:off x="669036" y="3498275"/>
            <a:ext cx="4853223" cy="2308324"/>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Strings</a:t>
            </a:r>
          </a:p>
          <a:p>
            <a:pPr marL="285750" indent="-285750" algn="l" rtl="0" fontAlgn="base">
              <a:buFont typeface="Wingdings" panose="05000000000000000000" pitchFamily="2" charset="2"/>
              <a:buChar char="Ø"/>
            </a:pPr>
            <a:r>
              <a:rPr lang="en-US" sz="1400" b="0" i="0" dirty="0">
                <a:solidFill>
                  <a:srgbClr val="273239"/>
                </a:solidFill>
                <a:effectLst/>
              </a:rPr>
              <a:t>In C++, a </a:t>
            </a:r>
            <a:r>
              <a:rPr lang="en-US" sz="1400" b="1" i="0" dirty="0">
                <a:solidFill>
                  <a:srgbClr val="273239"/>
                </a:solidFill>
                <a:effectLst/>
              </a:rPr>
              <a:t>string</a:t>
            </a:r>
            <a:r>
              <a:rPr lang="en-US" sz="1400" b="0" i="0" dirty="0">
                <a:solidFill>
                  <a:srgbClr val="273239"/>
                </a:solidFill>
                <a:effectLst/>
              </a:rPr>
              <a:t> is not a built-in data type like ‘int’, ‘char’. It is a class available in the STL library which provides the functionality to work with a sequence of characters, that represents a string of text.</a:t>
            </a:r>
          </a:p>
          <a:p>
            <a:pPr marL="285750" indent="-285750" algn="l" rtl="0" fontAlgn="base">
              <a:buFont typeface="Wingdings" panose="05000000000000000000" pitchFamily="2" charset="2"/>
              <a:buChar char="Ø"/>
            </a:pPr>
            <a:r>
              <a:rPr lang="en-US" sz="1400" b="0" i="0" dirty="0">
                <a:solidFill>
                  <a:srgbClr val="273239"/>
                </a:solidFill>
                <a:effectLst/>
              </a:rPr>
              <a:t>When we define any variable using the ‘string’ keyword we are actually defining an object that represents a sequence of characters. We can perform various methods on the string provided by the string class such as length(), </a:t>
            </a:r>
            <a:r>
              <a:rPr lang="en-US" sz="1400" b="0" i="0" dirty="0" err="1">
                <a:solidFill>
                  <a:srgbClr val="273239"/>
                </a:solidFill>
                <a:effectLst/>
              </a:rPr>
              <a:t>push_back</a:t>
            </a:r>
            <a:r>
              <a:rPr lang="en-US" sz="1400" b="0" i="0" dirty="0">
                <a:solidFill>
                  <a:srgbClr val="273239"/>
                </a:solidFill>
                <a:effectLst/>
              </a:rPr>
              <a:t>(), and </a:t>
            </a:r>
            <a:r>
              <a:rPr lang="en-US" sz="1400" b="0" i="0" dirty="0" err="1">
                <a:solidFill>
                  <a:srgbClr val="273239"/>
                </a:solidFill>
                <a:effectLst/>
              </a:rPr>
              <a:t>pop_back</a:t>
            </a:r>
            <a:r>
              <a:rPr lang="en-US" sz="1400" b="0" i="0" dirty="0">
                <a:solidFill>
                  <a:srgbClr val="273239"/>
                </a:solidFill>
                <a:effectLst/>
              </a:rPr>
              <a:t>().</a:t>
            </a:r>
          </a:p>
        </p:txBody>
      </p:sp>
      <p:pic>
        <p:nvPicPr>
          <p:cNvPr id="34" name="Picture 33">
            <a:extLst>
              <a:ext uri="{FF2B5EF4-FFF2-40B4-BE49-F238E27FC236}">
                <a16:creationId xmlns:a16="http://schemas.microsoft.com/office/drawing/2014/main" id="{0272F962-C810-89BA-DD0D-7D34F3B54C4C}"/>
              </a:ext>
            </a:extLst>
          </p:cNvPr>
          <p:cNvPicPr>
            <a:picLocks noChangeAspect="1"/>
          </p:cNvPicPr>
          <p:nvPr/>
        </p:nvPicPr>
        <p:blipFill>
          <a:blip r:embed="rId9"/>
          <a:stretch>
            <a:fillRect/>
          </a:stretch>
        </p:blipFill>
        <p:spPr>
          <a:xfrm>
            <a:off x="5701554" y="2645489"/>
            <a:ext cx="5913632" cy="708721"/>
          </a:xfrm>
          <a:prstGeom prst="rect">
            <a:avLst/>
          </a:prstGeom>
        </p:spPr>
      </p:pic>
      <p:pic>
        <p:nvPicPr>
          <p:cNvPr id="36" name="Picture 35">
            <a:extLst>
              <a:ext uri="{FF2B5EF4-FFF2-40B4-BE49-F238E27FC236}">
                <a16:creationId xmlns:a16="http://schemas.microsoft.com/office/drawing/2014/main" id="{ACD3DE69-F54A-4EB9-1AC1-84B2E3AD22D6}"/>
              </a:ext>
            </a:extLst>
          </p:cNvPr>
          <p:cNvPicPr>
            <a:picLocks noChangeAspect="1"/>
          </p:cNvPicPr>
          <p:nvPr/>
        </p:nvPicPr>
        <p:blipFill>
          <a:blip r:embed="rId10"/>
          <a:stretch>
            <a:fillRect/>
          </a:stretch>
        </p:blipFill>
        <p:spPr>
          <a:xfrm>
            <a:off x="5701553" y="3804858"/>
            <a:ext cx="5913632" cy="723963"/>
          </a:xfrm>
          <a:prstGeom prst="rect">
            <a:avLst/>
          </a:prstGeom>
        </p:spPr>
      </p:pic>
      <p:sp>
        <p:nvSpPr>
          <p:cNvPr id="38" name="TextBox 37">
            <a:extLst>
              <a:ext uri="{FF2B5EF4-FFF2-40B4-BE49-F238E27FC236}">
                <a16:creationId xmlns:a16="http://schemas.microsoft.com/office/drawing/2014/main" id="{B11040BB-F64B-178C-4FA0-9FBDE64F2637}"/>
              </a:ext>
            </a:extLst>
          </p:cNvPr>
          <p:cNvSpPr txBox="1"/>
          <p:nvPr/>
        </p:nvSpPr>
        <p:spPr>
          <a:xfrm>
            <a:off x="669035" y="3850386"/>
            <a:ext cx="4853223" cy="1877437"/>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Special Symbols</a:t>
            </a:r>
          </a:p>
          <a:p>
            <a:pPr marL="285750" indent="-285750" algn="l" rtl="0" fontAlgn="base">
              <a:buFont typeface="Wingdings" panose="05000000000000000000" pitchFamily="2" charset="2"/>
              <a:buChar char="Ø"/>
            </a:pPr>
            <a:r>
              <a:rPr lang="en-US" sz="1400" b="0" i="0" dirty="0">
                <a:solidFill>
                  <a:srgbClr val="273239"/>
                </a:solidFill>
                <a:effectLst/>
              </a:rPr>
              <a:t>Special symbols are the token characters having specific meanings within the syntax of the programming language.</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sp>
        <p:nvSpPr>
          <p:cNvPr id="40" name="TextBox 39">
            <a:extLst>
              <a:ext uri="{FF2B5EF4-FFF2-40B4-BE49-F238E27FC236}">
                <a16:creationId xmlns:a16="http://schemas.microsoft.com/office/drawing/2014/main" id="{03DA4736-861F-559F-9C08-EAD316BAF4DF}"/>
              </a:ext>
            </a:extLst>
          </p:cNvPr>
          <p:cNvSpPr txBox="1"/>
          <p:nvPr/>
        </p:nvSpPr>
        <p:spPr>
          <a:xfrm>
            <a:off x="5701552" y="2482203"/>
            <a:ext cx="5913632" cy="2739211"/>
          </a:xfrm>
          <a:prstGeom prst="rect">
            <a:avLst/>
          </a:prstGeom>
          <a:solidFill>
            <a:schemeClr val="bg2"/>
          </a:solidFill>
        </p:spPr>
        <p:txBody>
          <a:bodyPr wrap="square">
            <a:spAutoFit/>
          </a:bodyPr>
          <a:lstStyle/>
          <a:p>
            <a:pPr marL="285750" indent="-285750" algn="l" rtl="0" fontAlgn="base">
              <a:buFont typeface="Wingdings" panose="05000000000000000000" pitchFamily="2" charset="2"/>
              <a:buChar char="q"/>
            </a:pPr>
            <a:r>
              <a:rPr lang="en-US" b="1" i="0" dirty="0">
                <a:solidFill>
                  <a:srgbClr val="273239"/>
                </a:solidFill>
                <a:effectLst/>
              </a:rPr>
              <a:t>Most common special symbols used in C++ programming:</a:t>
            </a:r>
            <a:endParaRPr lang="en-US" b="0" i="0" dirty="0">
              <a:solidFill>
                <a:srgbClr val="273239"/>
              </a:solidFill>
              <a:effectLst/>
            </a:endParaRPr>
          </a:p>
          <a:p>
            <a:pPr marL="285750" indent="-285750" algn="l" fontAlgn="base">
              <a:buFont typeface="Arial" panose="020B0604020202020204" pitchFamily="34" charset="0"/>
              <a:buChar char="•"/>
            </a:pPr>
            <a:r>
              <a:rPr lang="en-US" sz="1400" b="1" i="0" dirty="0">
                <a:solidFill>
                  <a:schemeClr val="accent2"/>
                </a:solidFill>
                <a:effectLst/>
              </a:rPr>
              <a:t>Semicolon</a:t>
            </a:r>
            <a:r>
              <a:rPr lang="en-US" sz="1400" b="1" i="0" dirty="0">
                <a:solidFill>
                  <a:srgbClr val="273239"/>
                </a:solidFill>
                <a:effectLst/>
              </a:rPr>
              <a:t> ; -</a:t>
            </a:r>
            <a:r>
              <a:rPr lang="en-US" sz="1400" b="0" i="0" dirty="0">
                <a:solidFill>
                  <a:srgbClr val="273239"/>
                </a:solidFill>
                <a:effectLst/>
              </a:rPr>
              <a:t> It is used to terminate the statement.</a:t>
            </a:r>
          </a:p>
          <a:p>
            <a:pPr marL="285750" indent="-285750" algn="l" fontAlgn="base">
              <a:buFont typeface="Arial" panose="020B0604020202020204" pitchFamily="34" charset="0"/>
              <a:buChar char="•"/>
            </a:pPr>
            <a:r>
              <a:rPr lang="en-US" sz="1400" b="1" i="0" dirty="0">
                <a:solidFill>
                  <a:schemeClr val="accent2"/>
                </a:solidFill>
                <a:effectLst/>
              </a:rPr>
              <a:t>Square</a:t>
            </a:r>
            <a:r>
              <a:rPr lang="en-US" sz="1400" b="1" i="0" dirty="0">
                <a:solidFill>
                  <a:srgbClr val="273239"/>
                </a:solidFill>
                <a:effectLst/>
              </a:rPr>
              <a:t> </a:t>
            </a:r>
            <a:r>
              <a:rPr lang="en-US" sz="1400" b="1" i="0" dirty="0">
                <a:solidFill>
                  <a:schemeClr val="accent2"/>
                </a:solidFill>
                <a:effectLst/>
              </a:rPr>
              <a:t>brackets</a:t>
            </a:r>
            <a:r>
              <a:rPr lang="en-US" sz="1400" b="1" i="0" dirty="0">
                <a:solidFill>
                  <a:srgbClr val="273239"/>
                </a:solidFill>
                <a:effectLst/>
              </a:rPr>
              <a:t> [] -</a:t>
            </a:r>
            <a:r>
              <a:rPr lang="en-US" sz="1400" b="0" i="0" dirty="0">
                <a:solidFill>
                  <a:srgbClr val="273239"/>
                </a:solidFill>
                <a:effectLst/>
              </a:rPr>
              <a:t> They</a:t>
            </a:r>
            <a:r>
              <a:rPr lang="en-US" sz="1400" b="1" i="0" dirty="0">
                <a:solidFill>
                  <a:srgbClr val="273239"/>
                </a:solidFill>
                <a:effectLst/>
              </a:rPr>
              <a:t> </a:t>
            </a:r>
            <a:r>
              <a:rPr lang="en-US" sz="1400" b="0" i="0" dirty="0">
                <a:solidFill>
                  <a:srgbClr val="273239"/>
                </a:solidFill>
                <a:effectLst/>
              </a:rPr>
              <a:t>are used to store array elements.</a:t>
            </a:r>
          </a:p>
          <a:p>
            <a:pPr marL="285750" indent="-285750" algn="l" fontAlgn="base">
              <a:buFont typeface="Arial" panose="020B0604020202020204" pitchFamily="34" charset="0"/>
              <a:buChar char="•"/>
            </a:pPr>
            <a:r>
              <a:rPr lang="en-US" sz="1400" b="1" i="0" dirty="0">
                <a:solidFill>
                  <a:schemeClr val="accent2"/>
                </a:solidFill>
                <a:effectLst/>
              </a:rPr>
              <a:t>Curly Braces </a:t>
            </a:r>
            <a:r>
              <a:rPr lang="en-US" sz="1400" b="1" i="0" dirty="0">
                <a:solidFill>
                  <a:srgbClr val="273239"/>
                </a:solidFill>
                <a:effectLst/>
              </a:rPr>
              <a:t>{} - </a:t>
            </a:r>
            <a:r>
              <a:rPr lang="en-US" sz="1400" b="0" i="0" dirty="0">
                <a:solidFill>
                  <a:srgbClr val="273239"/>
                </a:solidFill>
                <a:effectLst/>
              </a:rPr>
              <a:t>They are used to define blocks of code.</a:t>
            </a:r>
          </a:p>
          <a:p>
            <a:pPr marL="285750" indent="-285750" algn="l" fontAlgn="base">
              <a:buFont typeface="Arial" panose="020B0604020202020204" pitchFamily="34" charset="0"/>
              <a:buChar char="•"/>
            </a:pPr>
            <a:r>
              <a:rPr lang="en-US" sz="1400" b="1" i="0" dirty="0">
                <a:solidFill>
                  <a:schemeClr val="accent2"/>
                </a:solidFill>
                <a:effectLst/>
              </a:rPr>
              <a:t>Scope resolution </a:t>
            </a:r>
            <a:r>
              <a:rPr lang="en-US" sz="1400" b="1" i="0" dirty="0">
                <a:solidFill>
                  <a:srgbClr val="273239"/>
                </a:solidFill>
                <a:effectLst/>
              </a:rPr>
              <a:t>(::) - </a:t>
            </a:r>
            <a:r>
              <a:rPr lang="en-US" sz="1400" b="0" i="0" dirty="0">
                <a:solidFill>
                  <a:srgbClr val="273239"/>
                </a:solidFill>
                <a:effectLst/>
              </a:rPr>
              <a:t>Scope resolution operator is used to access members of namespaces, classes, etc.</a:t>
            </a:r>
          </a:p>
          <a:p>
            <a:pPr marL="285750" indent="-285750" algn="l" fontAlgn="base">
              <a:buFont typeface="Arial" panose="020B0604020202020204" pitchFamily="34" charset="0"/>
              <a:buChar char="•"/>
            </a:pPr>
            <a:r>
              <a:rPr lang="en-US" sz="1400" b="1" i="0" dirty="0">
                <a:solidFill>
                  <a:schemeClr val="accent2"/>
                </a:solidFill>
                <a:effectLst/>
              </a:rPr>
              <a:t>Dot</a:t>
            </a:r>
            <a:r>
              <a:rPr lang="en-US" sz="1400" b="1" i="0" dirty="0">
                <a:solidFill>
                  <a:srgbClr val="273239"/>
                </a:solidFill>
                <a:effectLst/>
              </a:rPr>
              <a:t> (.) - </a:t>
            </a:r>
            <a:r>
              <a:rPr lang="en-US" sz="1400" b="0" i="0" dirty="0">
                <a:solidFill>
                  <a:srgbClr val="273239"/>
                </a:solidFill>
                <a:effectLst/>
              </a:rPr>
              <a:t>Dot operator also called member access operator used to access class and struct members.</a:t>
            </a:r>
          </a:p>
          <a:p>
            <a:pPr marL="285750" indent="-285750" algn="l" fontAlgn="base">
              <a:buFont typeface="Arial" panose="020B0604020202020204" pitchFamily="34" charset="0"/>
              <a:buChar char="•"/>
            </a:pPr>
            <a:r>
              <a:rPr lang="en-US" sz="1400" b="1" i="0" dirty="0">
                <a:solidFill>
                  <a:schemeClr val="accent2"/>
                </a:solidFill>
                <a:effectLst/>
              </a:rPr>
              <a:t>Assignment operator </a:t>
            </a:r>
            <a:r>
              <a:rPr lang="en-US" sz="1400" b="1" dirty="0">
                <a:solidFill>
                  <a:srgbClr val="273239"/>
                </a:solidFill>
              </a:rPr>
              <a:t>(</a:t>
            </a:r>
            <a:r>
              <a:rPr lang="en-US" sz="1400" b="1" i="0" dirty="0">
                <a:solidFill>
                  <a:srgbClr val="273239"/>
                </a:solidFill>
                <a:effectLst/>
              </a:rPr>
              <a:t>=) - </a:t>
            </a:r>
            <a:r>
              <a:rPr lang="en-US" sz="1400" b="0" i="0" dirty="0">
                <a:solidFill>
                  <a:srgbClr val="273239"/>
                </a:solidFill>
                <a:effectLst/>
              </a:rPr>
              <a:t>This operator is used to assign values to variables.</a:t>
            </a:r>
          </a:p>
          <a:p>
            <a:pPr marL="285750" indent="-285750" algn="l" fontAlgn="base">
              <a:buFont typeface="Arial" panose="020B0604020202020204" pitchFamily="34" charset="0"/>
              <a:buChar char="•"/>
            </a:pPr>
            <a:r>
              <a:rPr lang="en-US" sz="1400" b="1" i="0" dirty="0">
                <a:solidFill>
                  <a:schemeClr val="accent2"/>
                </a:solidFill>
                <a:effectLst/>
              </a:rPr>
              <a:t>Double-quote</a:t>
            </a:r>
            <a:r>
              <a:rPr lang="en-US" sz="1400" b="1" i="0" dirty="0">
                <a:solidFill>
                  <a:srgbClr val="273239"/>
                </a:solidFill>
                <a:effectLst/>
              </a:rPr>
              <a:t> (“) -</a:t>
            </a:r>
            <a:r>
              <a:rPr lang="en-US" sz="1400" b="0" i="0" dirty="0">
                <a:solidFill>
                  <a:srgbClr val="273239"/>
                </a:solidFill>
                <a:effectLst/>
              </a:rPr>
              <a:t> It is used to enclose string literals.</a:t>
            </a:r>
          </a:p>
          <a:p>
            <a:pPr marL="285750" indent="-285750" algn="l" fontAlgn="base">
              <a:buFont typeface="Arial" panose="020B0604020202020204" pitchFamily="34" charset="0"/>
              <a:buChar char="•"/>
            </a:pPr>
            <a:r>
              <a:rPr lang="en-US" sz="1400" b="1" i="0" dirty="0">
                <a:solidFill>
                  <a:schemeClr val="accent2"/>
                </a:solidFill>
                <a:effectLst/>
              </a:rPr>
              <a:t>Single-quote</a:t>
            </a:r>
            <a:r>
              <a:rPr lang="en-US" sz="1400" b="1" i="0" dirty="0">
                <a:solidFill>
                  <a:srgbClr val="273239"/>
                </a:solidFill>
                <a:effectLst/>
              </a:rPr>
              <a:t> (‘) -</a:t>
            </a:r>
            <a:r>
              <a:rPr lang="en-US" sz="1400" b="0" i="0" dirty="0">
                <a:solidFill>
                  <a:srgbClr val="273239"/>
                </a:solidFill>
                <a:effectLst/>
              </a:rPr>
              <a:t> It is used to enclose character literals.</a:t>
            </a:r>
          </a:p>
        </p:txBody>
      </p:sp>
      <p:sp>
        <p:nvSpPr>
          <p:cNvPr id="42" name="TextBox 41">
            <a:extLst>
              <a:ext uri="{FF2B5EF4-FFF2-40B4-BE49-F238E27FC236}">
                <a16:creationId xmlns:a16="http://schemas.microsoft.com/office/drawing/2014/main" id="{D8AEDF4B-B97F-2DB7-CB99-85C0E50307CF}"/>
              </a:ext>
            </a:extLst>
          </p:cNvPr>
          <p:cNvSpPr txBox="1"/>
          <p:nvPr/>
        </p:nvSpPr>
        <p:spPr>
          <a:xfrm>
            <a:off x="669034" y="4185292"/>
            <a:ext cx="4853223" cy="2308324"/>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Operators</a:t>
            </a:r>
          </a:p>
          <a:p>
            <a:pPr marL="285750" indent="-285750" algn="l" rtl="0" fontAlgn="base">
              <a:buFont typeface="Wingdings" panose="05000000000000000000" pitchFamily="2" charset="2"/>
              <a:buChar char="Ø"/>
            </a:pPr>
            <a:r>
              <a:rPr lang="en-US" sz="1400" b="0" i="0" dirty="0">
                <a:solidFill>
                  <a:srgbClr val="273239"/>
                </a:solidFill>
                <a:effectLst/>
              </a:rPr>
              <a:t>C++ operators are special symbols that are used to perform operations on operands such as variables, constants, or expressions.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A wide range of</a:t>
            </a:r>
            <a:r>
              <a:rPr lang="en-US" sz="1400" b="0" i="0" u="sng" dirty="0">
                <a:solidFill>
                  <a:srgbClr val="273239"/>
                </a:solidFill>
                <a:effectLst/>
                <a:hlinkClick r:id="rId11"/>
              </a:rPr>
              <a:t> operators</a:t>
            </a:r>
            <a:r>
              <a:rPr lang="en-US" sz="1400" b="0" i="0" dirty="0">
                <a:solidFill>
                  <a:srgbClr val="273239"/>
                </a:solidFill>
                <a:effectLst/>
              </a:rPr>
              <a:t> is available in C++ to perform a specific type of operations which includes arithmetic operations, comparison operations, logical operations, and more.</a:t>
            </a:r>
          </a:p>
          <a:p>
            <a:pPr algn="l" fontAlgn="base"/>
            <a:endParaRPr lang="en-US" sz="1400" b="0" i="0" dirty="0">
              <a:solidFill>
                <a:srgbClr val="273239"/>
              </a:solidFill>
              <a:effectLst/>
            </a:endParaRPr>
          </a:p>
        </p:txBody>
      </p:sp>
      <p:sp>
        <p:nvSpPr>
          <p:cNvPr id="44" name="TextBox 43">
            <a:extLst>
              <a:ext uri="{FF2B5EF4-FFF2-40B4-BE49-F238E27FC236}">
                <a16:creationId xmlns:a16="http://schemas.microsoft.com/office/drawing/2014/main" id="{3AD713E5-4621-2DB6-B9C1-1A0B9DBDEC63}"/>
              </a:ext>
            </a:extLst>
          </p:cNvPr>
          <p:cNvSpPr txBox="1"/>
          <p:nvPr/>
        </p:nvSpPr>
        <p:spPr>
          <a:xfrm>
            <a:off x="5701551" y="2482203"/>
            <a:ext cx="5913632" cy="2862322"/>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q"/>
            </a:pPr>
            <a:r>
              <a:rPr lang="en-US" sz="1800" b="1" i="0" dirty="0">
                <a:solidFill>
                  <a:srgbClr val="273239"/>
                </a:solidFill>
                <a:effectLst/>
              </a:rPr>
              <a:t>Types of Operators</a:t>
            </a:r>
          </a:p>
          <a:p>
            <a:pPr marL="342900" indent="-342900" algn="l" fontAlgn="base">
              <a:buFont typeface="+mj-lt"/>
              <a:buAutoNum type="arabicPeriod"/>
            </a:pPr>
            <a:r>
              <a:rPr lang="en-US" sz="1800" b="0" i="0" dirty="0">
                <a:solidFill>
                  <a:srgbClr val="273239"/>
                </a:solidFill>
                <a:effectLst/>
              </a:rPr>
              <a:t>Unary Operators</a:t>
            </a:r>
          </a:p>
          <a:p>
            <a:pPr marL="342900" indent="-342900" algn="l" fontAlgn="base">
              <a:buFont typeface="+mj-lt"/>
              <a:buAutoNum type="arabicPeriod"/>
            </a:pPr>
            <a:r>
              <a:rPr lang="en-US" sz="1800" b="0" i="0" dirty="0">
                <a:solidFill>
                  <a:srgbClr val="273239"/>
                </a:solidFill>
                <a:effectLst/>
              </a:rPr>
              <a:t>Binary Operators</a:t>
            </a:r>
          </a:p>
          <a:p>
            <a:pPr marL="342900" indent="-342900" algn="l" fontAlgn="base">
              <a:buFont typeface="+mj-lt"/>
              <a:buAutoNum type="arabicPeriod"/>
            </a:pPr>
            <a:r>
              <a:rPr lang="en-US" sz="1800" b="0" i="0" dirty="0">
                <a:solidFill>
                  <a:srgbClr val="273239"/>
                </a:solidFill>
                <a:effectLst/>
              </a:rPr>
              <a:t>Ternary Operators</a:t>
            </a: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p>
        </p:txBody>
      </p:sp>
      <p:sp>
        <p:nvSpPr>
          <p:cNvPr id="47" name="TextBox 46">
            <a:extLst>
              <a:ext uri="{FF2B5EF4-FFF2-40B4-BE49-F238E27FC236}">
                <a16:creationId xmlns:a16="http://schemas.microsoft.com/office/drawing/2014/main" id="{DF7AC0FF-AA9A-1C79-81D6-8A62612CA6EB}"/>
              </a:ext>
            </a:extLst>
          </p:cNvPr>
          <p:cNvSpPr txBox="1"/>
          <p:nvPr/>
        </p:nvSpPr>
        <p:spPr>
          <a:xfrm>
            <a:off x="755780" y="4523262"/>
            <a:ext cx="7688423" cy="1231106"/>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Unary Operators</a:t>
            </a:r>
          </a:p>
          <a:p>
            <a:pPr marL="285750" indent="-285750" algn="l" rtl="0" fontAlgn="base">
              <a:buFont typeface="Wingdings" panose="05000000000000000000" pitchFamily="2" charset="2"/>
              <a:buChar char="Ø"/>
            </a:pPr>
            <a:r>
              <a:rPr lang="en-US" sz="1400" b="0" i="0" dirty="0">
                <a:solidFill>
                  <a:srgbClr val="273239"/>
                </a:solidFill>
                <a:effectLst/>
              </a:rPr>
              <a:t>Unary operators are used with single operands only. </a:t>
            </a:r>
          </a:p>
          <a:p>
            <a:pPr marL="285750" indent="-285750" algn="l" rtl="0" fontAlgn="base">
              <a:buFont typeface="Wingdings" panose="05000000000000000000" pitchFamily="2" charset="2"/>
              <a:buChar char="Ø"/>
            </a:pPr>
            <a:r>
              <a:rPr lang="en-US" sz="1400" b="0" i="0" dirty="0">
                <a:solidFill>
                  <a:srgbClr val="273239"/>
                </a:solidFill>
                <a:effectLst/>
              </a:rPr>
              <a:t>They perform the operations on a single variable. </a:t>
            </a:r>
          </a:p>
          <a:p>
            <a:pPr marL="742950" lvl="1" indent="-285750" fontAlgn="base">
              <a:buFont typeface="Arial" panose="020B0604020202020204" pitchFamily="34" charset="0"/>
              <a:buChar char="•"/>
            </a:pPr>
            <a:r>
              <a:rPr lang="en-US" sz="1400" b="1" i="0" dirty="0">
                <a:solidFill>
                  <a:srgbClr val="273239"/>
                </a:solidFill>
                <a:effectLst/>
              </a:rPr>
              <a:t>Increment operator (++): </a:t>
            </a:r>
            <a:r>
              <a:rPr lang="en-US" sz="1400" b="0" i="0" dirty="0">
                <a:solidFill>
                  <a:srgbClr val="273239"/>
                </a:solidFill>
                <a:effectLst/>
              </a:rPr>
              <a:t>It is used to increment the value of an operand by 1.</a:t>
            </a:r>
          </a:p>
          <a:p>
            <a:pPr marL="742950" lvl="1" indent="-285750" fontAlgn="base">
              <a:buFont typeface="Arial" panose="020B0604020202020204" pitchFamily="34" charset="0"/>
              <a:buChar char="•"/>
            </a:pPr>
            <a:r>
              <a:rPr lang="en-US" sz="1400" b="1" i="0" dirty="0">
                <a:solidFill>
                  <a:srgbClr val="273239"/>
                </a:solidFill>
                <a:effectLst/>
              </a:rPr>
              <a:t>Decrement operator (–):</a:t>
            </a:r>
            <a:r>
              <a:rPr lang="en-US" sz="1400" b="0" i="0" dirty="0">
                <a:solidFill>
                  <a:srgbClr val="273239"/>
                </a:solidFill>
                <a:effectLst/>
              </a:rPr>
              <a:t> It is used to decrement the value of an operand by 1</a:t>
            </a:r>
          </a:p>
        </p:txBody>
      </p:sp>
      <p:sp>
        <p:nvSpPr>
          <p:cNvPr id="49" name="TextBox 48">
            <a:extLst>
              <a:ext uri="{FF2B5EF4-FFF2-40B4-BE49-F238E27FC236}">
                <a16:creationId xmlns:a16="http://schemas.microsoft.com/office/drawing/2014/main" id="{CA210B17-102D-74B1-A8CD-B7A78E4B51F9}"/>
              </a:ext>
            </a:extLst>
          </p:cNvPr>
          <p:cNvSpPr txBox="1"/>
          <p:nvPr/>
        </p:nvSpPr>
        <p:spPr>
          <a:xfrm>
            <a:off x="755778" y="4864566"/>
            <a:ext cx="7688423" cy="1323439"/>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Binary Operators</a:t>
            </a:r>
          </a:p>
          <a:p>
            <a:pPr marL="285750" indent="-285750" algn="l" rtl="0" fontAlgn="base">
              <a:buFont typeface="Wingdings" panose="05000000000000000000" pitchFamily="2" charset="2"/>
              <a:buChar char="Ø"/>
            </a:pPr>
            <a:r>
              <a:rPr lang="en-US" sz="1400" b="0" i="0" dirty="0">
                <a:solidFill>
                  <a:srgbClr val="273239"/>
                </a:solidFill>
                <a:effectLst/>
              </a:rPr>
              <a:t>They are used with the two operands, and they perform the operations between the two variables. </a:t>
            </a:r>
            <a:r>
              <a:rPr lang="en-US" sz="1200" b="0" i="0" dirty="0">
                <a:solidFill>
                  <a:srgbClr val="273239"/>
                </a:solidFill>
                <a:effectLst/>
              </a:rPr>
              <a:t>For example (A&lt;B), less than (&lt;) operator compares A and B, returns true if A is less than B else returns false.</a:t>
            </a:r>
          </a:p>
          <a:p>
            <a:pPr marL="285750" indent="-285750" algn="l" rtl="0" fontAlgn="base">
              <a:buFont typeface="Wingdings" panose="05000000000000000000" pitchFamily="2" charset="2"/>
              <a:buChar char="Ø"/>
            </a:pPr>
            <a:endParaRPr lang="en-US" sz="1200" dirty="0">
              <a:solidFill>
                <a:srgbClr val="273239"/>
              </a:solidFill>
            </a:endParaRPr>
          </a:p>
          <a:p>
            <a:pPr marL="285750" indent="-285750" algn="l" rtl="0" fontAlgn="base">
              <a:buFont typeface="Wingdings" panose="05000000000000000000" pitchFamily="2" charset="2"/>
              <a:buChar char="Ø"/>
            </a:pPr>
            <a:endParaRPr lang="en-US" sz="1200" b="0" i="0" dirty="0">
              <a:solidFill>
                <a:srgbClr val="273239"/>
              </a:solidFill>
              <a:effectLst/>
            </a:endParaRPr>
          </a:p>
          <a:p>
            <a:pPr marL="285750" indent="-285750" algn="l" rtl="0" fontAlgn="base">
              <a:buFont typeface="Wingdings" panose="05000000000000000000" pitchFamily="2" charset="2"/>
              <a:buChar char="Ø"/>
            </a:pPr>
            <a:endParaRPr lang="en-US" sz="1200" b="0" i="0" dirty="0">
              <a:solidFill>
                <a:srgbClr val="273239"/>
              </a:solidFill>
              <a:effectLst/>
            </a:endParaRPr>
          </a:p>
        </p:txBody>
      </p:sp>
      <p:pic>
        <p:nvPicPr>
          <p:cNvPr id="50" name="Picture 49" descr="A close-up of a calculator&#10;&#10;Description automatically generated">
            <a:extLst>
              <a:ext uri="{FF2B5EF4-FFF2-40B4-BE49-F238E27FC236}">
                <a16:creationId xmlns:a16="http://schemas.microsoft.com/office/drawing/2014/main" id="{F2FCB39F-6F14-D4AE-93FB-D759C7D3CF95}"/>
              </a:ext>
            </a:extLst>
          </p:cNvPr>
          <p:cNvPicPr>
            <a:picLocks noChangeAspect="1"/>
          </p:cNvPicPr>
          <p:nvPr/>
        </p:nvPicPr>
        <p:blipFill>
          <a:blip r:embed="rId12"/>
          <a:stretch>
            <a:fillRect/>
          </a:stretch>
        </p:blipFill>
        <p:spPr>
          <a:xfrm>
            <a:off x="5701551" y="2482203"/>
            <a:ext cx="5913632" cy="2698424"/>
          </a:xfrm>
          <a:prstGeom prst="rect">
            <a:avLst/>
          </a:prstGeom>
          <a:ln>
            <a:solidFill>
              <a:schemeClr val="accent2"/>
            </a:solidFill>
          </a:ln>
        </p:spPr>
      </p:pic>
      <p:pic>
        <p:nvPicPr>
          <p:cNvPr id="52" name="Picture 51">
            <a:extLst>
              <a:ext uri="{FF2B5EF4-FFF2-40B4-BE49-F238E27FC236}">
                <a16:creationId xmlns:a16="http://schemas.microsoft.com/office/drawing/2014/main" id="{490FFEF4-3427-FEE4-1E0B-6DBBE38FFAA4}"/>
              </a:ext>
            </a:extLst>
          </p:cNvPr>
          <p:cNvPicPr>
            <a:picLocks noChangeAspect="1"/>
          </p:cNvPicPr>
          <p:nvPr/>
        </p:nvPicPr>
        <p:blipFill>
          <a:blip r:embed="rId13"/>
          <a:stretch>
            <a:fillRect/>
          </a:stretch>
        </p:blipFill>
        <p:spPr>
          <a:xfrm>
            <a:off x="10161037" y="2520735"/>
            <a:ext cx="1228209" cy="362237"/>
          </a:xfrm>
          <a:prstGeom prst="rect">
            <a:avLst/>
          </a:prstGeom>
        </p:spPr>
      </p:pic>
      <p:sp>
        <p:nvSpPr>
          <p:cNvPr id="54" name="TextBox 53">
            <a:extLst>
              <a:ext uri="{FF2B5EF4-FFF2-40B4-BE49-F238E27FC236}">
                <a16:creationId xmlns:a16="http://schemas.microsoft.com/office/drawing/2014/main" id="{FF106E3E-44C3-5196-E7E0-4D4C6C509707}"/>
              </a:ext>
            </a:extLst>
          </p:cNvPr>
          <p:cNvSpPr txBox="1"/>
          <p:nvPr/>
        </p:nvSpPr>
        <p:spPr>
          <a:xfrm>
            <a:off x="755775" y="5217473"/>
            <a:ext cx="7688423" cy="1015663"/>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Ternary Operator</a:t>
            </a:r>
          </a:p>
          <a:p>
            <a:pPr marL="285750" indent="-285750" algn="l" rtl="0" fontAlgn="base">
              <a:buFont typeface="Wingdings" panose="05000000000000000000" pitchFamily="2" charset="2"/>
              <a:buChar char="Ø"/>
            </a:pPr>
            <a:r>
              <a:rPr lang="en-US" sz="1400" b="0" i="0" dirty="0">
                <a:solidFill>
                  <a:srgbClr val="273239"/>
                </a:solidFill>
                <a:effectLst/>
              </a:rPr>
              <a:t>The ternary operator is the only operator that takes three operands. </a:t>
            </a:r>
          </a:p>
          <a:p>
            <a:pPr marL="285750" indent="-285750" algn="l" rtl="0" fontAlgn="base">
              <a:buFont typeface="Wingdings" panose="05000000000000000000" pitchFamily="2" charset="2"/>
              <a:buChar char="Ø"/>
            </a:pPr>
            <a:r>
              <a:rPr lang="en-US" sz="1400" b="0" i="0" dirty="0">
                <a:solidFill>
                  <a:srgbClr val="273239"/>
                </a:solidFill>
                <a:effectLst/>
              </a:rPr>
              <a:t>It is also known as a conditional operator that is used for conditional expressions.</a:t>
            </a: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56" name="Picture 55">
            <a:extLst>
              <a:ext uri="{FF2B5EF4-FFF2-40B4-BE49-F238E27FC236}">
                <a16:creationId xmlns:a16="http://schemas.microsoft.com/office/drawing/2014/main" id="{EFADEE28-C590-3E68-2FDE-68F4B266FD98}"/>
              </a:ext>
            </a:extLst>
          </p:cNvPr>
          <p:cNvPicPr>
            <a:picLocks noChangeAspect="1"/>
          </p:cNvPicPr>
          <p:nvPr/>
        </p:nvPicPr>
        <p:blipFill>
          <a:blip r:embed="rId14"/>
          <a:stretch>
            <a:fillRect/>
          </a:stretch>
        </p:blipFill>
        <p:spPr>
          <a:xfrm>
            <a:off x="765103" y="6037126"/>
            <a:ext cx="7688423" cy="701101"/>
          </a:xfrm>
          <a:prstGeom prst="rect">
            <a:avLst/>
          </a:prstGeom>
          <a:ln>
            <a:solidFill>
              <a:schemeClr val="accent2"/>
            </a:solidFill>
          </a:ln>
        </p:spPr>
      </p:pic>
      <p:pic>
        <p:nvPicPr>
          <p:cNvPr id="57" name="Picture 2" descr="Lightbox">
            <a:extLst>
              <a:ext uri="{FF2B5EF4-FFF2-40B4-BE49-F238E27FC236}">
                <a16:creationId xmlns:a16="http://schemas.microsoft.com/office/drawing/2014/main" id="{49E2081F-D5F3-2BC9-7636-C5DBEBA7A9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52363" y="128480"/>
            <a:ext cx="5590034" cy="1461191"/>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61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ppt_x"/>
                                          </p:val>
                                        </p:tav>
                                        <p:tav tm="100000">
                                          <p:val>
                                            <p:strVal val="#ppt_x"/>
                                          </p:val>
                                        </p:tav>
                                      </p:tavLst>
                                    </p:anim>
                                    <p:anim calcmode="lin" valueType="num">
                                      <p:cBhvr additive="base">
                                        <p:cTn id="4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ppt_x"/>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anim calcmode="lin" valueType="num">
                                      <p:cBhvr additive="base">
                                        <p:cTn id="65" dur="500" fill="hold"/>
                                        <p:tgtEl>
                                          <p:spTgt spid="38"/>
                                        </p:tgtEl>
                                        <p:attrNameLst>
                                          <p:attrName>ppt_x</p:attrName>
                                        </p:attrNameLst>
                                      </p:cBhvr>
                                      <p:tavLst>
                                        <p:tav tm="0">
                                          <p:val>
                                            <p:strVal val="#ppt_x"/>
                                          </p:val>
                                        </p:tav>
                                        <p:tav tm="100000">
                                          <p:val>
                                            <p:strVal val="#ppt_x"/>
                                          </p:val>
                                        </p:tav>
                                      </p:tavLst>
                                    </p:anim>
                                    <p:anim calcmode="lin" valueType="num">
                                      <p:cBhvr additive="base">
                                        <p:cTn id="66" dur="500" fill="hold"/>
                                        <p:tgtEl>
                                          <p:spTgt spid="3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additive="base">
                                        <p:cTn id="69" dur="500" fill="hold"/>
                                        <p:tgtEl>
                                          <p:spTgt spid="40"/>
                                        </p:tgtEl>
                                        <p:attrNameLst>
                                          <p:attrName>ppt_x</p:attrName>
                                        </p:attrNameLst>
                                      </p:cBhvr>
                                      <p:tavLst>
                                        <p:tav tm="0">
                                          <p:val>
                                            <p:strVal val="#ppt_x"/>
                                          </p:val>
                                        </p:tav>
                                        <p:tav tm="100000">
                                          <p:val>
                                            <p:strVal val="#ppt_x"/>
                                          </p:val>
                                        </p:tav>
                                      </p:tavLst>
                                    </p:anim>
                                    <p:anim calcmode="lin" valueType="num">
                                      <p:cBhvr additive="base">
                                        <p:cTn id="7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ppt_x"/>
                                          </p:val>
                                        </p:tav>
                                        <p:tav tm="100000">
                                          <p:val>
                                            <p:strVal val="#ppt_x"/>
                                          </p:val>
                                        </p:tav>
                                      </p:tavLst>
                                    </p:anim>
                                    <p:anim calcmode="lin" valueType="num">
                                      <p:cBhvr additive="base">
                                        <p:cTn id="76" dur="500" fill="hold"/>
                                        <p:tgtEl>
                                          <p:spTgt spid="4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 calcmode="lin" valueType="num">
                                      <p:cBhvr additive="base">
                                        <p:cTn id="79" dur="500" fill="hold"/>
                                        <p:tgtEl>
                                          <p:spTgt spid="44"/>
                                        </p:tgtEl>
                                        <p:attrNameLst>
                                          <p:attrName>ppt_x</p:attrName>
                                        </p:attrNameLst>
                                      </p:cBhvr>
                                      <p:tavLst>
                                        <p:tav tm="0">
                                          <p:val>
                                            <p:strVal val="#ppt_x"/>
                                          </p:val>
                                        </p:tav>
                                        <p:tav tm="100000">
                                          <p:val>
                                            <p:strVal val="#ppt_x"/>
                                          </p:val>
                                        </p:tav>
                                      </p:tavLst>
                                    </p:anim>
                                    <p:anim calcmode="lin" valueType="num">
                                      <p:cBhvr additive="base">
                                        <p:cTn id="8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anim calcmode="lin" valueType="num">
                                      <p:cBhvr additive="base">
                                        <p:cTn id="89" dur="500" fill="hold"/>
                                        <p:tgtEl>
                                          <p:spTgt spid="50"/>
                                        </p:tgtEl>
                                        <p:attrNameLst>
                                          <p:attrName>ppt_x</p:attrName>
                                        </p:attrNameLst>
                                      </p:cBhvr>
                                      <p:tavLst>
                                        <p:tav tm="0">
                                          <p:val>
                                            <p:strVal val="#ppt_x"/>
                                          </p:val>
                                        </p:tav>
                                        <p:tav tm="100000">
                                          <p:val>
                                            <p:strVal val="#ppt_x"/>
                                          </p:val>
                                        </p:tav>
                                      </p:tavLst>
                                    </p:anim>
                                    <p:anim calcmode="lin" valueType="num">
                                      <p:cBhvr additive="base">
                                        <p:cTn id="90" dur="500" fill="hold"/>
                                        <p:tgtEl>
                                          <p:spTgt spid="5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52"/>
                                        </p:tgtEl>
                                        <p:attrNameLst>
                                          <p:attrName>style.visibility</p:attrName>
                                        </p:attrNameLst>
                                      </p:cBhvr>
                                      <p:to>
                                        <p:strVal val="visible"/>
                                      </p:to>
                                    </p:set>
                                    <p:anim calcmode="lin" valueType="num">
                                      <p:cBhvr additive="base">
                                        <p:cTn id="93" dur="500" fill="hold"/>
                                        <p:tgtEl>
                                          <p:spTgt spid="52"/>
                                        </p:tgtEl>
                                        <p:attrNameLst>
                                          <p:attrName>ppt_x</p:attrName>
                                        </p:attrNameLst>
                                      </p:cBhvr>
                                      <p:tavLst>
                                        <p:tav tm="0">
                                          <p:val>
                                            <p:strVal val="#ppt_x"/>
                                          </p:val>
                                        </p:tav>
                                        <p:tav tm="100000">
                                          <p:val>
                                            <p:strVal val="#ppt_x"/>
                                          </p:val>
                                        </p:tav>
                                      </p:tavLst>
                                    </p:anim>
                                    <p:anim calcmode="lin" valueType="num">
                                      <p:cBhvr additive="base">
                                        <p:cTn id="9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49"/>
                                        </p:tgtEl>
                                        <p:attrNameLst>
                                          <p:attrName>style.visibility</p:attrName>
                                        </p:attrNameLst>
                                      </p:cBhvr>
                                      <p:to>
                                        <p:strVal val="visible"/>
                                      </p:to>
                                    </p:set>
                                    <p:anim calcmode="lin" valueType="num">
                                      <p:cBhvr additive="base">
                                        <p:cTn id="99" dur="500" fill="hold"/>
                                        <p:tgtEl>
                                          <p:spTgt spid="49"/>
                                        </p:tgtEl>
                                        <p:attrNameLst>
                                          <p:attrName>ppt_x</p:attrName>
                                        </p:attrNameLst>
                                      </p:cBhvr>
                                      <p:tavLst>
                                        <p:tav tm="0">
                                          <p:val>
                                            <p:strVal val="#ppt_x"/>
                                          </p:val>
                                        </p:tav>
                                        <p:tav tm="100000">
                                          <p:val>
                                            <p:strVal val="#ppt_x"/>
                                          </p:val>
                                        </p:tav>
                                      </p:tavLst>
                                    </p:anim>
                                    <p:anim calcmode="lin" valueType="num">
                                      <p:cBhvr additive="base">
                                        <p:cTn id="10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ppt_x"/>
                                          </p:val>
                                        </p:tav>
                                        <p:tav tm="100000">
                                          <p:val>
                                            <p:strVal val="#ppt_x"/>
                                          </p:val>
                                        </p:tav>
                                      </p:tavLst>
                                    </p:anim>
                                    <p:anim calcmode="lin" valueType="num">
                                      <p:cBhvr additive="base">
                                        <p:cTn id="106" dur="500" fill="hold"/>
                                        <p:tgtEl>
                                          <p:spTgt spid="54"/>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56"/>
                                        </p:tgtEl>
                                        <p:attrNameLst>
                                          <p:attrName>style.visibility</p:attrName>
                                        </p:attrNameLst>
                                      </p:cBhvr>
                                      <p:to>
                                        <p:strVal val="visible"/>
                                      </p:to>
                                    </p:set>
                                    <p:anim calcmode="lin" valueType="num">
                                      <p:cBhvr additive="base">
                                        <p:cTn id="109" dur="500" fill="hold"/>
                                        <p:tgtEl>
                                          <p:spTgt spid="56"/>
                                        </p:tgtEl>
                                        <p:attrNameLst>
                                          <p:attrName>ppt_x</p:attrName>
                                        </p:attrNameLst>
                                      </p:cBhvr>
                                      <p:tavLst>
                                        <p:tav tm="0">
                                          <p:val>
                                            <p:strVal val="#ppt_x"/>
                                          </p:val>
                                        </p:tav>
                                        <p:tav tm="100000">
                                          <p:val>
                                            <p:strVal val="#ppt_x"/>
                                          </p:val>
                                        </p:tav>
                                      </p:tavLst>
                                    </p:anim>
                                    <p:anim calcmode="lin" valueType="num">
                                      <p:cBhvr additive="base">
                                        <p:cTn id="11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2" grpId="0" animBg="1"/>
      <p:bldP spid="32" grpId="0" animBg="1"/>
      <p:bldP spid="38" grpId="0" animBg="1"/>
      <p:bldP spid="40" grpId="0" animBg="1"/>
      <p:bldP spid="42" grpId="0" animBg="1"/>
      <p:bldP spid="44" grpId="0" animBg="1"/>
      <p:bldP spid="47" grpId="0" animBg="1"/>
      <p:bldP spid="49" grpId="0" animBg="1"/>
      <p:bldP spid="5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B028F916-93E5-D7B1-6C30-2850097A29B1}"/>
              </a:ext>
            </a:extLst>
          </p:cNvPr>
          <p:cNvPicPr>
            <a:picLocks noChangeAspect="1"/>
          </p:cNvPicPr>
          <p:nvPr/>
        </p:nvPicPr>
        <p:blipFill>
          <a:blip r:embed="rId8"/>
          <a:stretch>
            <a:fillRect/>
          </a:stretch>
        </p:blipFill>
        <p:spPr>
          <a:xfrm rot="16200000">
            <a:off x="105657" y="3764468"/>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Variables </a:t>
            </a:r>
            <a:r>
              <a:rPr lang="en-US" sz="5400" b="1" dirty="0">
                <a:solidFill>
                  <a:schemeClr val="tx2"/>
                </a:solidFill>
                <a:latin typeface="Arial Black" panose="020B0A04020102020204" pitchFamily="34" charset="0"/>
              </a:rPr>
              <a:t>&amp;</a:t>
            </a:r>
            <a:r>
              <a:rPr lang="en-US" sz="5400" b="1" dirty="0">
                <a:solidFill>
                  <a:schemeClr val="accent2"/>
                </a:solidFill>
                <a:latin typeface="Arial Black" panose="020B0A04020102020204" pitchFamily="34" charset="0"/>
                <a:cs typeface="Arial" panose="020B0604020202020204" pitchFamily="34" charset="0"/>
              </a:rPr>
              <a:t> Constants</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Declaration, Definition &amp; Initialization</a:t>
            </a:r>
            <a:endParaRPr lang="en-US" sz="2000" dirty="0">
              <a:solidFill>
                <a:schemeClr val="accent6"/>
              </a:solidFill>
            </a:endParaRPr>
          </a:p>
        </p:txBody>
      </p:sp>
      <p:pic>
        <p:nvPicPr>
          <p:cNvPr id="3" name="Picture 2">
            <a:extLst>
              <a:ext uri="{FF2B5EF4-FFF2-40B4-BE49-F238E27FC236}">
                <a16:creationId xmlns:a16="http://schemas.microsoft.com/office/drawing/2014/main" id="{3FDE2961-23F3-895F-45E9-BADB42290E65}"/>
              </a:ext>
            </a:extLst>
          </p:cNvPr>
          <p:cNvPicPr>
            <a:picLocks noChangeAspect="1"/>
          </p:cNvPicPr>
          <p:nvPr/>
        </p:nvPicPr>
        <p:blipFill>
          <a:blip r:embed="rId9"/>
          <a:stretch>
            <a:fillRect/>
          </a:stretch>
        </p:blipFill>
        <p:spPr>
          <a:xfrm>
            <a:off x="618565" y="2261106"/>
            <a:ext cx="6360574" cy="40634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Rounded Corners 11">
            <a:extLst>
              <a:ext uri="{FF2B5EF4-FFF2-40B4-BE49-F238E27FC236}">
                <a16:creationId xmlns:a16="http://schemas.microsoft.com/office/drawing/2014/main" id="{0810B362-20A2-1BE5-148F-6C83E2BE3D69}"/>
              </a:ext>
            </a:extLst>
          </p:cNvPr>
          <p:cNvSpPr/>
          <p:nvPr/>
        </p:nvSpPr>
        <p:spPr>
          <a:xfrm>
            <a:off x="1114425" y="4343400"/>
            <a:ext cx="1457325" cy="79315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18" name="Picture 17">
            <a:extLst>
              <a:ext uri="{FF2B5EF4-FFF2-40B4-BE49-F238E27FC236}">
                <a16:creationId xmlns:a16="http://schemas.microsoft.com/office/drawing/2014/main" id="{43EA5A79-EA07-21F1-D5FE-F05A3376D9BC}"/>
              </a:ext>
            </a:extLst>
          </p:cNvPr>
          <p:cNvPicPr>
            <a:picLocks noChangeAspect="1"/>
          </p:cNvPicPr>
          <p:nvPr/>
        </p:nvPicPr>
        <p:blipFill>
          <a:blip r:embed="rId10"/>
          <a:stretch>
            <a:fillRect/>
          </a:stretch>
        </p:blipFill>
        <p:spPr>
          <a:xfrm>
            <a:off x="1140350" y="4343399"/>
            <a:ext cx="999952" cy="793155"/>
          </a:xfrm>
          <a:prstGeom prst="rect">
            <a:avLst/>
          </a:prstGeom>
        </p:spPr>
      </p:pic>
      <p:pic>
        <p:nvPicPr>
          <p:cNvPr id="21" name="Picture 20">
            <a:extLst>
              <a:ext uri="{FF2B5EF4-FFF2-40B4-BE49-F238E27FC236}">
                <a16:creationId xmlns:a16="http://schemas.microsoft.com/office/drawing/2014/main" id="{11123657-C6F4-C068-4AAC-96A2357E375D}"/>
              </a:ext>
            </a:extLst>
          </p:cNvPr>
          <p:cNvPicPr>
            <a:picLocks noChangeAspect="1"/>
          </p:cNvPicPr>
          <p:nvPr/>
        </p:nvPicPr>
        <p:blipFill>
          <a:blip r:embed="rId11"/>
          <a:stretch>
            <a:fillRect/>
          </a:stretch>
        </p:blipFill>
        <p:spPr>
          <a:xfrm>
            <a:off x="2103970" y="4343399"/>
            <a:ext cx="675734" cy="793155"/>
          </a:xfrm>
          <a:prstGeom prst="rect">
            <a:avLst/>
          </a:prstGeom>
        </p:spPr>
      </p:pic>
      <p:pic>
        <p:nvPicPr>
          <p:cNvPr id="24" name="Picture 23">
            <a:extLst>
              <a:ext uri="{FF2B5EF4-FFF2-40B4-BE49-F238E27FC236}">
                <a16:creationId xmlns:a16="http://schemas.microsoft.com/office/drawing/2014/main" id="{62C2B8F8-1787-7631-57A7-68F071C33EC9}"/>
              </a:ext>
            </a:extLst>
          </p:cNvPr>
          <p:cNvPicPr>
            <a:picLocks noChangeAspect="1"/>
          </p:cNvPicPr>
          <p:nvPr/>
        </p:nvPicPr>
        <p:blipFill>
          <a:blip r:embed="rId12"/>
          <a:stretch>
            <a:fillRect/>
          </a:stretch>
        </p:blipFill>
        <p:spPr>
          <a:xfrm>
            <a:off x="845728" y="4338543"/>
            <a:ext cx="294621" cy="793155"/>
          </a:xfrm>
          <a:prstGeom prst="rect">
            <a:avLst/>
          </a:prstGeom>
        </p:spPr>
      </p:pic>
      <p:pic>
        <p:nvPicPr>
          <p:cNvPr id="26" name="Picture 25">
            <a:extLst>
              <a:ext uri="{FF2B5EF4-FFF2-40B4-BE49-F238E27FC236}">
                <a16:creationId xmlns:a16="http://schemas.microsoft.com/office/drawing/2014/main" id="{26230C3C-0DF4-347B-EC1B-AB7F7DBF25E4}"/>
              </a:ext>
            </a:extLst>
          </p:cNvPr>
          <p:cNvPicPr>
            <a:picLocks noChangeAspect="1"/>
          </p:cNvPicPr>
          <p:nvPr/>
        </p:nvPicPr>
        <p:blipFill>
          <a:blip r:embed="rId12"/>
          <a:stretch>
            <a:fillRect/>
          </a:stretch>
        </p:blipFill>
        <p:spPr>
          <a:xfrm>
            <a:off x="618564" y="2428134"/>
            <a:ext cx="875996" cy="7056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DA4CAC9-A97A-6FE1-79FB-2A384E240C46}"/>
              </a:ext>
            </a:extLst>
          </p:cNvPr>
          <p:cNvPicPr>
            <a:picLocks noChangeAspect="1"/>
          </p:cNvPicPr>
          <p:nvPr/>
        </p:nvPicPr>
        <p:blipFill>
          <a:blip r:embed="rId12"/>
          <a:stretch>
            <a:fillRect/>
          </a:stretch>
        </p:blipFill>
        <p:spPr>
          <a:xfrm>
            <a:off x="1199939" y="5189911"/>
            <a:ext cx="1068132" cy="793155"/>
          </a:xfrm>
          <a:prstGeom prst="rect">
            <a:avLst/>
          </a:prstGeom>
        </p:spPr>
      </p:pic>
    </p:spTree>
    <p:extLst>
      <p:ext uri="{BB962C8B-B14F-4D97-AF65-F5344CB8AC3E}">
        <p14:creationId xmlns:p14="http://schemas.microsoft.com/office/powerpoint/2010/main" val="2137663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6600" b="1" dirty="0">
                <a:solidFill>
                  <a:schemeClr val="tx2"/>
                </a:solidFill>
                <a:latin typeface="Arial Black" panose="020B0A04020102020204" pitchFamily="34" charset="0"/>
              </a:rPr>
              <a:t>Variables</a:t>
            </a:r>
            <a:r>
              <a:rPr lang="en-US" sz="6600" b="1" dirty="0">
                <a:latin typeface="Arial Black" panose="020B0A04020102020204" pitchFamily="34" charset="0"/>
              </a:rPr>
              <a:t> </a:t>
            </a:r>
            <a:r>
              <a:rPr lang="en-US" sz="6600" b="1" dirty="0">
                <a:solidFill>
                  <a:schemeClr val="tx2"/>
                </a:solidFill>
                <a:latin typeface="Arial Black" panose="020B0A04020102020204" pitchFamily="34" charset="0"/>
              </a:rPr>
              <a:t>in</a:t>
            </a:r>
            <a:r>
              <a:rPr lang="en-US" sz="6600" b="1" dirty="0">
                <a:latin typeface="Arial Black" panose="020B0A04020102020204" pitchFamily="34" charset="0"/>
              </a:rPr>
              <a:t> </a:t>
            </a:r>
            <a:r>
              <a:rPr lang="en-US" sz="6600" b="1" i="0" kern="1200" dirty="0">
                <a:solidFill>
                  <a:schemeClr val="tx2"/>
                </a:solidFill>
                <a:effectLst/>
                <a:latin typeface="Arial Black" panose="020B0A04020102020204" pitchFamily="34" charset="0"/>
              </a:rPr>
              <a:t>C</a:t>
            </a:r>
            <a:r>
              <a:rPr lang="en-US" sz="6600" b="1" dirty="0">
                <a:solidFill>
                  <a:schemeClr val="tx2"/>
                </a:solidFill>
                <a:latin typeface="Arial Black" panose="020B0A04020102020204" pitchFamily="34" charset="0"/>
              </a:rPr>
              <a:t>++</a:t>
            </a:r>
            <a:endParaRPr lang="en-US" sz="6600"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669036" y="1833327"/>
            <a:ext cx="7856399" cy="1200329"/>
          </a:xfrm>
          <a:prstGeom prst="rect">
            <a:avLst/>
          </a:prstGeom>
          <a:noFill/>
          <a:ln>
            <a:solidFill>
              <a:schemeClr val="accent6"/>
            </a:solidFill>
          </a:ln>
        </p:spPr>
        <p:txBody>
          <a:bodyPr wrap="square">
            <a:spAutoFit/>
          </a:bodyPr>
          <a:lstStyle/>
          <a:p>
            <a:pPr algn="l" fontAlgn="base"/>
            <a:r>
              <a:rPr lang="en-US" sz="1600" b="0" i="0" dirty="0">
                <a:solidFill>
                  <a:srgbClr val="273239"/>
                </a:solidFill>
                <a:effectLst/>
              </a:rPr>
              <a:t>Variables is a name given to a memory location. It is the basic unit of storage in a program. </a:t>
            </a:r>
          </a:p>
          <a:p>
            <a:pPr marL="285750" indent="-285750" algn="l" fontAlgn="base">
              <a:buFont typeface="Wingdings" panose="05000000000000000000" pitchFamily="2" charset="2"/>
              <a:buChar char="Ø"/>
            </a:pPr>
            <a:r>
              <a:rPr lang="en-US" sz="1400" b="0" i="0" dirty="0">
                <a:solidFill>
                  <a:srgbClr val="273239"/>
                </a:solidFill>
                <a:effectLst/>
              </a:rPr>
              <a:t>The value stored in a variable can be changed during program execution.</a:t>
            </a:r>
          </a:p>
          <a:p>
            <a:pPr marL="285750" indent="-285750" algn="l" fontAlgn="base">
              <a:buFont typeface="Wingdings" panose="05000000000000000000" pitchFamily="2" charset="2"/>
              <a:buChar char="Ø"/>
            </a:pPr>
            <a:r>
              <a:rPr lang="en-US" sz="1400" b="0" i="0" dirty="0">
                <a:solidFill>
                  <a:srgbClr val="273239"/>
                </a:solidFill>
                <a:effectLst/>
              </a:rPr>
              <a:t>All the operations done on the variable effects that memory location.</a:t>
            </a:r>
          </a:p>
          <a:p>
            <a:pPr marL="285750" indent="-285750" algn="l" fontAlgn="base">
              <a:buFont typeface="Wingdings" panose="05000000000000000000" pitchFamily="2" charset="2"/>
              <a:buChar char="Ø"/>
            </a:pPr>
            <a:r>
              <a:rPr lang="en-US" sz="1400" dirty="0">
                <a:solidFill>
                  <a:srgbClr val="273239"/>
                </a:solidFill>
              </a:rPr>
              <a:t>A</a:t>
            </a:r>
            <a:r>
              <a:rPr lang="en-US" sz="1400" b="0" i="0" dirty="0">
                <a:solidFill>
                  <a:srgbClr val="273239"/>
                </a:solidFill>
                <a:effectLst/>
              </a:rPr>
              <a:t>ll the variables must be declared before use.</a:t>
            </a:r>
          </a:p>
          <a:p>
            <a:pPr marL="285750" indent="-285750" algn="l" fontAlgn="base">
              <a:buFont typeface="Wingdings" panose="05000000000000000000" pitchFamily="2" charset="2"/>
              <a:buChar char="Ø"/>
            </a:pPr>
            <a:endParaRPr lang="en-US" sz="1400" b="0" i="0" dirty="0">
              <a:solidFill>
                <a:srgbClr val="273239"/>
              </a:solidFill>
              <a:effectLst/>
            </a:endParaRPr>
          </a:p>
        </p:txBody>
      </p:sp>
      <p:pic>
        <p:nvPicPr>
          <p:cNvPr id="13" name="Picture 12">
            <a:extLst>
              <a:ext uri="{FF2B5EF4-FFF2-40B4-BE49-F238E27FC236}">
                <a16:creationId xmlns:a16="http://schemas.microsoft.com/office/drawing/2014/main" id="{16AE2AB6-1298-FEC5-33E5-9E381187ECF5}"/>
              </a:ext>
            </a:extLst>
          </p:cNvPr>
          <p:cNvPicPr>
            <a:picLocks noChangeAspect="1"/>
          </p:cNvPicPr>
          <p:nvPr/>
        </p:nvPicPr>
        <p:blipFill>
          <a:blip r:embed="rId3"/>
          <a:stretch>
            <a:fillRect/>
          </a:stretch>
        </p:blipFill>
        <p:spPr>
          <a:xfrm>
            <a:off x="8691245" y="1827123"/>
            <a:ext cx="2910205" cy="1200329"/>
          </a:xfrm>
          <a:prstGeom prst="rect">
            <a:avLst/>
          </a:prstGeom>
          <a:ln>
            <a:solidFill>
              <a:schemeClr val="accent6"/>
            </a:solidFill>
          </a:ln>
        </p:spPr>
      </p:pic>
      <p:sp>
        <p:nvSpPr>
          <p:cNvPr id="14" name="TextBox 13">
            <a:extLst>
              <a:ext uri="{FF2B5EF4-FFF2-40B4-BE49-F238E27FC236}">
                <a16:creationId xmlns:a16="http://schemas.microsoft.com/office/drawing/2014/main" id="{980E880A-F7F3-C7B5-FC71-62D6DC2D3095}"/>
              </a:ext>
            </a:extLst>
          </p:cNvPr>
          <p:cNvSpPr txBox="1"/>
          <p:nvPr/>
        </p:nvSpPr>
        <p:spPr>
          <a:xfrm>
            <a:off x="669036" y="3246025"/>
            <a:ext cx="4853223" cy="1846659"/>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Rules to define the name of identifiers :</a:t>
            </a:r>
          </a:p>
          <a:p>
            <a:pPr marL="342900" indent="-342900" algn="l" fontAlgn="base">
              <a:buFont typeface="+mj-lt"/>
              <a:buAutoNum type="arabicPeriod"/>
            </a:pPr>
            <a:r>
              <a:rPr lang="en-US" sz="1200" dirty="0">
                <a:solidFill>
                  <a:srgbClr val="273239"/>
                </a:solidFill>
              </a:rPr>
              <a:t>Can only begin with a letter or an underscore(_).</a:t>
            </a:r>
          </a:p>
          <a:p>
            <a:pPr marL="342900" indent="-342900" algn="l" fontAlgn="base">
              <a:buFont typeface="+mj-lt"/>
              <a:buAutoNum type="arabicPeriod"/>
            </a:pPr>
            <a:r>
              <a:rPr lang="en-US" sz="1200" dirty="0">
                <a:solidFill>
                  <a:srgbClr val="273239"/>
                </a:solidFill>
              </a:rPr>
              <a:t>Can consist of letters (A-Z or a-z), digits (0-9), and underscores (_). </a:t>
            </a:r>
          </a:p>
          <a:p>
            <a:pPr marL="342900" indent="-342900" algn="l" fontAlgn="base">
              <a:buFont typeface="+mj-lt"/>
              <a:buAutoNum type="arabicPeriod"/>
            </a:pPr>
            <a:r>
              <a:rPr lang="en-US" sz="1200" dirty="0">
                <a:solidFill>
                  <a:srgbClr val="273239"/>
                </a:solidFill>
              </a:rPr>
              <a:t>White spaces &amp; Special characters can not be used.</a:t>
            </a:r>
          </a:p>
          <a:p>
            <a:pPr marL="342900" indent="-342900" algn="l" fontAlgn="base">
              <a:buFont typeface="+mj-lt"/>
              <a:buAutoNum type="arabicPeriod"/>
            </a:pPr>
            <a:r>
              <a:rPr lang="en-US" sz="1200" dirty="0">
                <a:solidFill>
                  <a:srgbClr val="273239"/>
                </a:solidFill>
              </a:rPr>
              <a:t>Keywords cannot be used as an identifier because they are reserved words to do specific tasks. For example, string, int, class, struct, etc.</a:t>
            </a:r>
          </a:p>
          <a:p>
            <a:pPr marL="342900" indent="-342900" algn="l" fontAlgn="base">
              <a:buFont typeface="+mj-lt"/>
              <a:buAutoNum type="arabicPeriod"/>
            </a:pPr>
            <a:r>
              <a:rPr lang="en-US" sz="1200" dirty="0">
                <a:solidFill>
                  <a:srgbClr val="273239"/>
                </a:solidFill>
              </a:rPr>
              <a:t>Identifier must be unique in its namespace.</a:t>
            </a:r>
          </a:p>
          <a:p>
            <a:pPr marL="342900" indent="-342900" algn="l" fontAlgn="base">
              <a:buFont typeface="+mj-lt"/>
              <a:buAutoNum type="arabicPeriod"/>
            </a:pPr>
            <a:r>
              <a:rPr lang="en-US" sz="1200" dirty="0">
                <a:solidFill>
                  <a:srgbClr val="273239"/>
                </a:solidFill>
              </a:rPr>
              <a:t>As C++ is a case-sensitive language so identifiers such as ‘name’ and ‘Name’ are different entities.</a:t>
            </a:r>
          </a:p>
        </p:txBody>
      </p:sp>
      <p:sp>
        <p:nvSpPr>
          <p:cNvPr id="16" name="Content Placeholder 2">
            <a:extLst>
              <a:ext uri="{FF2B5EF4-FFF2-40B4-BE49-F238E27FC236}">
                <a16:creationId xmlns:a16="http://schemas.microsoft.com/office/drawing/2014/main" id="{DBA723AA-0E3B-7BD6-39E8-149BF743F141}"/>
              </a:ext>
            </a:extLst>
          </p:cNvPr>
          <p:cNvSpPr txBox="1">
            <a:spLocks/>
          </p:cNvSpPr>
          <p:nvPr/>
        </p:nvSpPr>
        <p:spPr>
          <a:xfrm>
            <a:off x="669036" y="3592569"/>
            <a:ext cx="4853223" cy="1500114"/>
          </a:xfrm>
          <a:prstGeom prst="rect">
            <a:avLst/>
          </a:prstGeom>
          <a:solidFill>
            <a:schemeClr val="bg2"/>
          </a:solidFill>
          <a:ln>
            <a:solidFill>
              <a:schemeClr val="accent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Font typeface="Wingdings" panose="05000000000000000000" pitchFamily="2" charset="2"/>
              <a:buChar char="q"/>
            </a:pPr>
            <a:r>
              <a:rPr lang="en-IN" sz="1800" b="1" dirty="0">
                <a:solidFill>
                  <a:schemeClr val="accent2"/>
                </a:solidFill>
              </a:rPr>
              <a:t>There are 3 aspects of defining a variable:</a:t>
            </a:r>
            <a:endParaRPr lang="en-IN" sz="1800" dirty="0">
              <a:solidFill>
                <a:schemeClr val="accent2"/>
              </a:solidFill>
            </a:endParaRPr>
          </a:p>
          <a:p>
            <a:pPr fontAlgn="base">
              <a:buFont typeface="+mj-lt"/>
              <a:buAutoNum type="arabicPeriod"/>
            </a:pPr>
            <a:r>
              <a:rPr lang="en-IN" sz="1400" b="1" dirty="0"/>
              <a:t>Declaration</a:t>
            </a:r>
            <a:r>
              <a:rPr lang="en-IN" sz="1400" dirty="0"/>
              <a:t> – Only existence, No memory is allocated.</a:t>
            </a:r>
          </a:p>
          <a:p>
            <a:pPr fontAlgn="base">
              <a:buFont typeface="+mj-lt"/>
              <a:buAutoNum type="arabicPeriod"/>
            </a:pPr>
            <a:r>
              <a:rPr lang="en-IN" sz="1400" b="1" dirty="0"/>
              <a:t>Definition</a:t>
            </a:r>
            <a:r>
              <a:rPr lang="en-IN" sz="1400" dirty="0"/>
              <a:t> – Memory allocation with some value. </a:t>
            </a:r>
          </a:p>
          <a:p>
            <a:pPr fontAlgn="base">
              <a:buFont typeface="+mj-lt"/>
              <a:buAutoNum type="arabicPeriod"/>
            </a:pPr>
            <a:r>
              <a:rPr lang="en-IN" sz="1400" b="1" dirty="0"/>
              <a:t>Initialization</a:t>
            </a:r>
            <a:r>
              <a:rPr lang="en-IN" sz="1400" dirty="0"/>
              <a:t> – Assigning some value.</a:t>
            </a:r>
          </a:p>
        </p:txBody>
      </p:sp>
      <p:pic>
        <p:nvPicPr>
          <p:cNvPr id="18" name="Picture 17">
            <a:extLst>
              <a:ext uri="{FF2B5EF4-FFF2-40B4-BE49-F238E27FC236}">
                <a16:creationId xmlns:a16="http://schemas.microsoft.com/office/drawing/2014/main" id="{784613B9-6780-2FA0-EB6A-0C780595CCCB}"/>
              </a:ext>
            </a:extLst>
          </p:cNvPr>
          <p:cNvPicPr>
            <a:picLocks noChangeAspect="1"/>
          </p:cNvPicPr>
          <p:nvPr/>
        </p:nvPicPr>
        <p:blipFill>
          <a:blip r:embed="rId4"/>
          <a:stretch>
            <a:fillRect/>
          </a:stretch>
        </p:blipFill>
        <p:spPr>
          <a:xfrm>
            <a:off x="5648907" y="3243258"/>
            <a:ext cx="5122389" cy="1837235"/>
          </a:xfrm>
          <a:prstGeom prst="rect">
            <a:avLst/>
          </a:prstGeom>
          <a:ln>
            <a:solidFill>
              <a:schemeClr val="accent2"/>
            </a:solidFill>
          </a:ln>
        </p:spPr>
      </p:pic>
      <p:sp>
        <p:nvSpPr>
          <p:cNvPr id="19" name="TextBox 18">
            <a:extLst>
              <a:ext uri="{FF2B5EF4-FFF2-40B4-BE49-F238E27FC236}">
                <a16:creationId xmlns:a16="http://schemas.microsoft.com/office/drawing/2014/main" id="{91472CCD-1A3F-B62C-668D-5D38E28AF01D}"/>
              </a:ext>
            </a:extLst>
          </p:cNvPr>
          <p:cNvSpPr txBox="1"/>
          <p:nvPr/>
        </p:nvSpPr>
        <p:spPr>
          <a:xfrm>
            <a:off x="669036" y="4033194"/>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cs typeface="Arial" panose="020B0604020202020204" pitchFamily="34" charset="0"/>
              </a:rPr>
              <a:t>How to Declare a Variable?</a:t>
            </a:r>
          </a:p>
          <a:p>
            <a:pPr fontAlgn="base"/>
            <a:r>
              <a:rPr lang="en-IN" sz="1200" dirty="0"/>
              <a:t>(Only existence, No memory is allocated.)</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Declaring a single variable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variable_name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p>
          <a:p>
            <a:pPr fontAlgn="base"/>
            <a:endParaRPr lang="en-US" altLang="en-US" sz="1200" dirty="0">
              <a:solidFill>
                <a:srgbClr val="273239"/>
              </a:solidFill>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Declaring multiple variables: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variable1_name, variable2_name, variable3_name;</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
        <p:nvSpPr>
          <p:cNvPr id="20" name="TextBox 19">
            <a:extLst>
              <a:ext uri="{FF2B5EF4-FFF2-40B4-BE49-F238E27FC236}">
                <a16:creationId xmlns:a16="http://schemas.microsoft.com/office/drawing/2014/main" id="{894A2BF7-6541-8E58-1386-0E19AB079B4C}"/>
              </a:ext>
            </a:extLst>
          </p:cNvPr>
          <p:cNvSpPr txBox="1"/>
          <p:nvPr/>
        </p:nvSpPr>
        <p:spPr>
          <a:xfrm>
            <a:off x="669036" y="4393663"/>
            <a:ext cx="4853223" cy="1292662"/>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cs typeface="Arial" panose="020B0604020202020204" pitchFamily="34" charset="0"/>
              </a:rPr>
              <a:t>How to Define a Variable?</a:t>
            </a:r>
          </a:p>
          <a:p>
            <a:pPr fontAlgn="base"/>
            <a:r>
              <a:rPr lang="en-IN" sz="1200" dirty="0"/>
              <a:t>(Memory allocation with some value.)</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lang="en-US" sz="1200" b="0" i="0" dirty="0">
              <a:solidFill>
                <a:srgbClr val="273239"/>
              </a:solidFill>
              <a:effectLst/>
            </a:endParaRPr>
          </a:p>
          <a:p>
            <a:pPr marL="171450" indent="-171450" fontAlgn="base">
              <a:buFont typeface="Wingdings" panose="05000000000000000000" pitchFamily="2" charset="2"/>
              <a:buChar char="Ø"/>
            </a:pPr>
            <a:r>
              <a:rPr lang="en-US" sz="1200" b="0" i="0" dirty="0">
                <a:solidFill>
                  <a:srgbClr val="273239"/>
                </a:solidFill>
                <a:effectLst/>
              </a:rPr>
              <a:t>A </a:t>
            </a:r>
            <a:r>
              <a:rPr lang="en-US" sz="1200" b="1" i="0" dirty="0">
                <a:solidFill>
                  <a:srgbClr val="273239"/>
                </a:solidFill>
                <a:effectLst/>
              </a:rPr>
              <a:t>variable definition</a:t>
            </a:r>
            <a:r>
              <a:rPr lang="en-US" sz="1200" b="0" i="0" dirty="0">
                <a:solidFill>
                  <a:srgbClr val="273239"/>
                </a:solidFill>
                <a:effectLst/>
              </a:rPr>
              <a:t> is a part where the variable is assigned a memory location and a value. </a:t>
            </a:r>
          </a:p>
          <a:p>
            <a:pPr marL="171450" indent="-171450" fontAlgn="base">
              <a:buFont typeface="Wingdings" panose="05000000000000000000" pitchFamily="2" charset="2"/>
              <a:buChar char="Ø"/>
            </a:pPr>
            <a:r>
              <a:rPr lang="en-US" sz="1200" b="0" i="0" dirty="0">
                <a:solidFill>
                  <a:srgbClr val="273239"/>
                </a:solidFill>
                <a:effectLst/>
              </a:rPr>
              <a:t>Most of the time, variable declaration and definition are done together.</a:t>
            </a:r>
            <a:endParaRPr kumimoji="0" lang="en-US" altLang="en-US" sz="1200" b="0" i="0" u="none" strike="noStrike" cap="none" normalizeH="0" baseline="0" dirty="0">
              <a:ln>
                <a:noFill/>
              </a:ln>
              <a:solidFill>
                <a:schemeClr val="tx1"/>
              </a:solidFill>
              <a:effectLst/>
              <a:cs typeface="Arial" panose="020B0604020202020204" pitchFamily="34" charset="0"/>
            </a:endParaRPr>
          </a:p>
        </p:txBody>
      </p:sp>
      <p:sp>
        <p:nvSpPr>
          <p:cNvPr id="21" name="TextBox 20">
            <a:extLst>
              <a:ext uri="{FF2B5EF4-FFF2-40B4-BE49-F238E27FC236}">
                <a16:creationId xmlns:a16="http://schemas.microsoft.com/office/drawing/2014/main" id="{A60D6D85-DD82-118D-8C43-EE287961A74E}"/>
              </a:ext>
            </a:extLst>
          </p:cNvPr>
          <p:cNvSpPr txBox="1"/>
          <p:nvPr/>
        </p:nvSpPr>
        <p:spPr>
          <a:xfrm>
            <a:off x="669036" y="4752477"/>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latin typeface="Arial" panose="020B0604020202020204" pitchFamily="34" charset="0"/>
                <a:cs typeface="Arial" panose="020B0604020202020204" pitchFamily="34" charset="0"/>
              </a:rPr>
              <a:t>How to Initialize a Variable?</a:t>
            </a:r>
          </a:p>
          <a:p>
            <a:pPr fontAlgn="base"/>
            <a:r>
              <a:rPr lang="en-IN" sz="1200" dirty="0"/>
              <a:t>(Assigning some value.)</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Initialization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variable_name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 value; </a:t>
            </a:r>
          </a:p>
          <a:p>
            <a:pPr fontAlgn="base"/>
            <a:endParaRPr lang="en-US" altLang="en-US" sz="1200" dirty="0">
              <a:solidFill>
                <a:srgbClr val="273239"/>
              </a:solidFill>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Assigning some value </a:t>
            </a:r>
          </a:p>
          <a:p>
            <a:pPr fontAlgn="base"/>
            <a:r>
              <a:rPr lang="en-US" altLang="en-US" sz="1200" b="1" dirty="0" err="1">
                <a:solidFill>
                  <a:srgbClr val="273239"/>
                </a:solidFill>
                <a:latin typeface="Arial" panose="020B0604020202020204" pitchFamily="34" charset="0"/>
                <a:cs typeface="Arial" panose="020B0604020202020204" pitchFamily="34" charset="0"/>
              </a:rPr>
              <a:t>variable_name</a:t>
            </a:r>
            <a:r>
              <a:rPr lang="en-US" altLang="en-US" sz="1200" b="1" dirty="0">
                <a:solidFill>
                  <a:srgbClr val="273239"/>
                </a:solidFill>
                <a:latin typeface="Arial" panose="020B0604020202020204" pitchFamily="34" charset="0"/>
                <a:cs typeface="Arial" panose="020B0604020202020204" pitchFamily="34" charset="0"/>
              </a:rPr>
              <a:t> = value1;</a:t>
            </a: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17B0A2CC-86F8-D0B4-87A0-AA4DD48F26E0}"/>
              </a:ext>
            </a:extLst>
          </p:cNvPr>
          <p:cNvPicPr>
            <a:picLocks noChangeAspect="1"/>
          </p:cNvPicPr>
          <p:nvPr/>
        </p:nvPicPr>
        <p:blipFill>
          <a:blip r:embed="rId5"/>
          <a:stretch>
            <a:fillRect/>
          </a:stretch>
        </p:blipFill>
        <p:spPr>
          <a:xfrm>
            <a:off x="5648907" y="3243257"/>
            <a:ext cx="5122389" cy="1837235"/>
          </a:xfrm>
          <a:prstGeom prst="rect">
            <a:avLst/>
          </a:prstGeom>
        </p:spPr>
      </p:pic>
      <p:pic>
        <p:nvPicPr>
          <p:cNvPr id="25" name="Picture 4" descr="Lightbox">
            <a:extLst>
              <a:ext uri="{FF2B5EF4-FFF2-40B4-BE49-F238E27FC236}">
                <a16:creationId xmlns:a16="http://schemas.microsoft.com/office/drawing/2014/main" id="{C20F8961-2F76-0999-7094-7284B1B93BB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648907" y="3249461"/>
            <a:ext cx="5150277" cy="1831031"/>
          </a:xfrm>
          <a:prstGeom prst="rect">
            <a:avLst/>
          </a:prstGeom>
          <a:solidFill>
            <a:schemeClr val="accent2"/>
          </a:solidFill>
          <a:ln>
            <a:solidFill>
              <a:schemeClr val="accent2"/>
            </a:solidFill>
          </a:ln>
        </p:spPr>
      </p:pic>
      <p:pic>
        <p:nvPicPr>
          <p:cNvPr id="27" name="Picture 26">
            <a:extLst>
              <a:ext uri="{FF2B5EF4-FFF2-40B4-BE49-F238E27FC236}">
                <a16:creationId xmlns:a16="http://schemas.microsoft.com/office/drawing/2014/main" id="{D5C4558A-523B-E8DA-C3ED-D9A2901336DF}"/>
              </a:ext>
            </a:extLst>
          </p:cNvPr>
          <p:cNvPicPr>
            <a:picLocks noChangeAspect="1"/>
          </p:cNvPicPr>
          <p:nvPr/>
        </p:nvPicPr>
        <p:blipFill>
          <a:blip r:embed="rId7"/>
          <a:stretch>
            <a:fillRect/>
          </a:stretch>
        </p:blipFill>
        <p:spPr>
          <a:xfrm>
            <a:off x="5648907" y="3234356"/>
            <a:ext cx="5150277" cy="1858327"/>
          </a:xfrm>
          <a:prstGeom prst="rect">
            <a:avLst/>
          </a:prstGeom>
        </p:spPr>
      </p:pic>
    </p:spTree>
    <p:extLst>
      <p:ext uri="{BB962C8B-B14F-4D97-AF65-F5344CB8AC3E}">
        <p14:creationId xmlns:p14="http://schemas.microsoft.com/office/powerpoint/2010/main" val="287588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9" grpId="0" animBg="1"/>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IN" sz="6600" b="1" dirty="0">
                <a:solidFill>
                  <a:schemeClr val="tx2"/>
                </a:solidFill>
                <a:latin typeface="Arial Black" panose="020B0A04020102020204" pitchFamily="34" charset="0"/>
              </a:rPr>
              <a:t>Variables</a:t>
            </a:r>
            <a:r>
              <a:rPr lang="en-IN" sz="6600" b="1" i="0" dirty="0">
                <a:solidFill>
                  <a:schemeClr val="accent2"/>
                </a:solidFill>
                <a:effectLst/>
                <a:latin typeface="Arial Black" panose="020B0A04020102020204" pitchFamily="34" charset="0"/>
              </a:rPr>
              <a:t> </a:t>
            </a:r>
            <a:r>
              <a:rPr lang="en-IN" sz="6600" b="1" i="0" dirty="0">
                <a:solidFill>
                  <a:schemeClr val="tx2"/>
                </a:solidFill>
                <a:effectLst/>
                <a:latin typeface="Arial Black" panose="020B0A04020102020204" pitchFamily="34" charset="0"/>
              </a:rPr>
              <a:t>Types</a:t>
            </a:r>
            <a:endParaRPr lang="en-US"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Content Placeholder 2">
            <a:extLst>
              <a:ext uri="{FF2B5EF4-FFF2-40B4-BE49-F238E27FC236}">
                <a16:creationId xmlns:a16="http://schemas.microsoft.com/office/drawing/2014/main" id="{9AEA8A86-B16D-1D85-1112-97536BCFA102}"/>
              </a:ext>
            </a:extLst>
          </p:cNvPr>
          <p:cNvSpPr txBox="1">
            <a:spLocks/>
          </p:cNvSpPr>
          <p:nvPr/>
        </p:nvSpPr>
        <p:spPr>
          <a:xfrm>
            <a:off x="669036" y="1888754"/>
            <a:ext cx="7049576" cy="1179217"/>
          </a:xfrm>
          <a:prstGeom prst="rect">
            <a:avLst/>
          </a:prstGeom>
          <a:ln>
            <a:solidFill>
              <a:schemeClr val="accent6"/>
            </a:solidFill>
          </a:ln>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base">
              <a:buNone/>
            </a:pPr>
            <a:r>
              <a:rPr lang="en-US" sz="1600" b="0" i="0" dirty="0">
                <a:solidFill>
                  <a:srgbClr val="273239"/>
                </a:solidFill>
                <a:effectLst/>
              </a:rPr>
              <a:t>There are three types of variables based on the scope of variables in C++</a:t>
            </a:r>
          </a:p>
          <a:p>
            <a:pPr algn="l" fontAlgn="base">
              <a:buFont typeface="Wingdings" panose="05000000000000000000" pitchFamily="2" charset="2"/>
              <a:buChar char="ü"/>
            </a:pPr>
            <a:r>
              <a:rPr lang="en-US" sz="1300" i="0" dirty="0">
                <a:solidFill>
                  <a:srgbClr val="273239"/>
                </a:solidFill>
                <a:effectLst/>
              </a:rPr>
              <a:t>Local Variables</a:t>
            </a:r>
          </a:p>
          <a:p>
            <a:pPr algn="l" fontAlgn="base">
              <a:buFont typeface="Wingdings" panose="05000000000000000000" pitchFamily="2" charset="2"/>
              <a:buChar char="ü"/>
            </a:pPr>
            <a:r>
              <a:rPr lang="en-US" sz="1300" i="0" dirty="0">
                <a:solidFill>
                  <a:srgbClr val="273239"/>
                </a:solidFill>
                <a:effectLst/>
              </a:rPr>
              <a:t>Instance Variables</a:t>
            </a:r>
          </a:p>
          <a:p>
            <a:pPr algn="l" fontAlgn="base">
              <a:buFont typeface="Wingdings" panose="05000000000000000000" pitchFamily="2" charset="2"/>
              <a:buChar char="ü"/>
            </a:pPr>
            <a:r>
              <a:rPr lang="en-US" sz="1300" i="0" dirty="0">
                <a:solidFill>
                  <a:srgbClr val="273239"/>
                </a:solidFill>
                <a:effectLst/>
              </a:rPr>
              <a:t>Static Variables</a:t>
            </a:r>
          </a:p>
        </p:txBody>
      </p:sp>
      <p:pic>
        <p:nvPicPr>
          <p:cNvPr id="4" name="Picture 3">
            <a:extLst>
              <a:ext uri="{FF2B5EF4-FFF2-40B4-BE49-F238E27FC236}">
                <a16:creationId xmlns:a16="http://schemas.microsoft.com/office/drawing/2014/main" id="{0FCDE703-4842-D803-6D01-C0935774E8E7}"/>
              </a:ext>
            </a:extLst>
          </p:cNvPr>
          <p:cNvPicPr>
            <a:picLocks noChangeAspect="1"/>
          </p:cNvPicPr>
          <p:nvPr/>
        </p:nvPicPr>
        <p:blipFill>
          <a:blip r:embed="rId3"/>
          <a:stretch>
            <a:fillRect/>
          </a:stretch>
        </p:blipFill>
        <p:spPr>
          <a:xfrm>
            <a:off x="7926012" y="1888754"/>
            <a:ext cx="3596952" cy="2851424"/>
          </a:xfrm>
          <a:prstGeom prst="rect">
            <a:avLst/>
          </a:prstGeom>
          <a:ln>
            <a:solidFill>
              <a:schemeClr val="accent6"/>
            </a:solidFill>
          </a:ln>
        </p:spPr>
      </p:pic>
      <p:sp>
        <p:nvSpPr>
          <p:cNvPr id="8" name="TextBox 7">
            <a:extLst>
              <a:ext uri="{FF2B5EF4-FFF2-40B4-BE49-F238E27FC236}">
                <a16:creationId xmlns:a16="http://schemas.microsoft.com/office/drawing/2014/main" id="{C82A3A5E-8A54-BE16-C268-E54A6AF6F74A}"/>
              </a:ext>
            </a:extLst>
          </p:cNvPr>
          <p:cNvSpPr txBox="1"/>
          <p:nvPr/>
        </p:nvSpPr>
        <p:spPr>
          <a:xfrm>
            <a:off x="669035" y="3147616"/>
            <a:ext cx="7049576" cy="1908215"/>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Local Variables</a:t>
            </a:r>
            <a:r>
              <a:rPr lang="en-US" b="0" i="0" dirty="0">
                <a:solidFill>
                  <a:schemeClr val="accent2"/>
                </a:solidFill>
                <a:effectLst/>
              </a:rPr>
              <a:t> </a:t>
            </a:r>
          </a:p>
          <a:p>
            <a:pPr algn="l" fontAlgn="base"/>
            <a:r>
              <a:rPr lang="en-US" sz="1600" b="0" i="0" dirty="0">
                <a:solidFill>
                  <a:srgbClr val="273239"/>
                </a:solidFill>
                <a:effectLst/>
              </a:rPr>
              <a:t>A variable defined within a block or function is called a local variable. </a:t>
            </a:r>
          </a:p>
          <a:p>
            <a:pPr marL="342900" indent="-342900" fontAlgn="base">
              <a:buFont typeface="+mj-lt"/>
              <a:buAutoNum type="arabicPeriod"/>
            </a:pPr>
            <a:r>
              <a:rPr lang="en-US" sz="1200" b="0" i="0" dirty="0">
                <a:solidFill>
                  <a:srgbClr val="273239"/>
                </a:solidFill>
                <a:effectLst/>
              </a:rPr>
              <a:t>These variables are created when entered into the block or the function is called and destroyed after exiting from the block or when the call returns from the function.</a:t>
            </a:r>
          </a:p>
          <a:p>
            <a:pPr marL="342900" indent="-342900" fontAlgn="base">
              <a:buFont typeface="+mj-lt"/>
              <a:buAutoNum type="arabicPeriod"/>
            </a:pPr>
            <a:endParaRPr lang="en-US" sz="1200" b="0" i="0" dirty="0">
              <a:solidFill>
                <a:srgbClr val="273239"/>
              </a:solidFill>
              <a:effectLst/>
            </a:endParaRPr>
          </a:p>
          <a:p>
            <a:pPr marL="342900" indent="-342900" fontAlgn="base">
              <a:buFont typeface="+mj-lt"/>
              <a:buAutoNum type="arabicPeriod"/>
            </a:pPr>
            <a:r>
              <a:rPr lang="en-US" sz="1200" b="0" i="0" dirty="0">
                <a:solidFill>
                  <a:srgbClr val="273239"/>
                </a:solidFill>
                <a:effectLst/>
              </a:rPr>
              <a:t>The scope of these variables exists only within the block in which the variable is declared. i.e. we can access this variable only within that block.</a:t>
            </a:r>
          </a:p>
          <a:p>
            <a:pPr marL="342900" indent="-342900" fontAlgn="base">
              <a:buFont typeface="+mj-lt"/>
              <a:buAutoNum type="arabicPeriod"/>
            </a:pPr>
            <a:endParaRPr lang="en-US" sz="1200" b="0" i="0" dirty="0">
              <a:solidFill>
                <a:srgbClr val="273239"/>
              </a:solidFill>
              <a:effectLst/>
            </a:endParaRPr>
          </a:p>
          <a:p>
            <a:pPr marL="342900" indent="-342900" fontAlgn="base">
              <a:buFont typeface="+mj-lt"/>
              <a:buAutoNum type="arabicPeriod"/>
            </a:pPr>
            <a:r>
              <a:rPr lang="en-US" sz="1200" b="0" i="0" dirty="0">
                <a:solidFill>
                  <a:srgbClr val="273239"/>
                </a:solidFill>
                <a:effectLst/>
              </a:rPr>
              <a:t>Initialization of Local Variable is Mandatory.</a:t>
            </a:r>
          </a:p>
        </p:txBody>
      </p:sp>
      <p:sp>
        <p:nvSpPr>
          <p:cNvPr id="10" name="TextBox 9">
            <a:extLst>
              <a:ext uri="{FF2B5EF4-FFF2-40B4-BE49-F238E27FC236}">
                <a16:creationId xmlns:a16="http://schemas.microsoft.com/office/drawing/2014/main" id="{ACF65830-8F17-44DD-E18C-6E789FA3EDB7}"/>
              </a:ext>
            </a:extLst>
          </p:cNvPr>
          <p:cNvSpPr txBox="1"/>
          <p:nvPr/>
        </p:nvSpPr>
        <p:spPr>
          <a:xfrm>
            <a:off x="669035" y="3451399"/>
            <a:ext cx="7049576" cy="2523768"/>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Instance Variables</a:t>
            </a:r>
            <a:r>
              <a:rPr lang="en-US" b="0" i="0" dirty="0">
                <a:solidFill>
                  <a:schemeClr val="accent2"/>
                </a:solidFill>
                <a:effectLst/>
              </a:rPr>
              <a:t> </a:t>
            </a:r>
          </a:p>
          <a:p>
            <a:pPr algn="l" fontAlgn="base"/>
            <a:r>
              <a:rPr lang="en-US" sz="1600" b="0" i="0" dirty="0">
                <a:solidFill>
                  <a:srgbClr val="273239"/>
                </a:solidFill>
                <a:effectLst/>
              </a:rPr>
              <a:t>Instance variables are non-static variables and are declared in a class outside any method, constructor, or block. </a:t>
            </a:r>
            <a:endParaRPr lang="en-US" b="0" i="0" dirty="0">
              <a:solidFill>
                <a:srgbClr val="273239"/>
              </a:solidFill>
              <a:effectLst/>
            </a:endParaRPr>
          </a:p>
          <a:p>
            <a:pPr marL="285750" indent="-285750" fontAlgn="base">
              <a:buFont typeface="+mj-lt"/>
              <a:buAutoNum type="arabicPeriod"/>
            </a:pPr>
            <a:r>
              <a:rPr lang="en-US" sz="1200" b="0" i="0" dirty="0">
                <a:solidFill>
                  <a:srgbClr val="273239"/>
                </a:solidFill>
                <a:effectLst/>
              </a:rPr>
              <a:t>As instance variables are declared in a class, these variables are created when an object of the class is created and destroyed when the object is destroyed.</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Unlike local variables, we may use access specifiers for instance variables. If we do not specify any access specifier then the default access specifier will be used.</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Initialization of Instance Variable is not Mandatory.</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Instance Variable can be accessed only by creating objects.</a:t>
            </a:r>
          </a:p>
        </p:txBody>
      </p:sp>
      <p:sp>
        <p:nvSpPr>
          <p:cNvPr id="12" name="TextBox 11">
            <a:extLst>
              <a:ext uri="{FF2B5EF4-FFF2-40B4-BE49-F238E27FC236}">
                <a16:creationId xmlns:a16="http://schemas.microsoft.com/office/drawing/2014/main" id="{8E6B5705-7348-C161-BB10-1CE2D24403CA}"/>
              </a:ext>
            </a:extLst>
          </p:cNvPr>
          <p:cNvSpPr txBox="1"/>
          <p:nvPr/>
        </p:nvSpPr>
        <p:spPr>
          <a:xfrm>
            <a:off x="669033" y="3745205"/>
            <a:ext cx="7049575" cy="301621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Static Variables</a:t>
            </a:r>
            <a:r>
              <a:rPr lang="en-US" b="0" i="0" dirty="0">
                <a:solidFill>
                  <a:schemeClr val="accent2"/>
                </a:solidFill>
                <a:effectLst/>
              </a:rPr>
              <a:t> </a:t>
            </a:r>
          </a:p>
          <a:p>
            <a:pPr algn="l" fontAlgn="base"/>
            <a:r>
              <a:rPr lang="en-US" sz="1600" dirty="0">
                <a:solidFill>
                  <a:srgbClr val="273239"/>
                </a:solidFill>
              </a:rPr>
              <a:t>Static variables are also known as Class variables. </a:t>
            </a:r>
          </a:p>
          <a:p>
            <a:pPr marL="285750" indent="-285750" fontAlgn="base">
              <a:buFont typeface="+mj-lt"/>
              <a:buAutoNum type="arabicPeriod"/>
            </a:pPr>
            <a:r>
              <a:rPr lang="en-US" sz="1200" dirty="0">
                <a:solidFill>
                  <a:srgbClr val="273239"/>
                </a:solidFill>
              </a:rPr>
              <a:t>These variables are declared similarly as instance variables, the difference is that static variables are declared using the </a:t>
            </a:r>
            <a:r>
              <a:rPr lang="en-US" sz="1200" b="1" dirty="0">
                <a:solidFill>
                  <a:srgbClr val="273239"/>
                </a:solidFill>
                <a:hlinkClick r:id="rId4">
                  <a:extLst>
                    <a:ext uri="{A12FA001-AC4F-418D-AE19-62706E023703}">
                      <ahyp:hlinkClr xmlns:ahyp="http://schemas.microsoft.com/office/drawing/2018/hyperlinkcolor" val="tx"/>
                    </a:ext>
                  </a:extLst>
                </a:hlinkClick>
              </a:rPr>
              <a:t>static keyword</a:t>
            </a:r>
            <a:r>
              <a:rPr lang="en-US" sz="1200" b="1" dirty="0">
                <a:solidFill>
                  <a:srgbClr val="273239"/>
                </a:solidFill>
              </a:rPr>
              <a:t> </a:t>
            </a:r>
            <a:r>
              <a:rPr lang="en-US" sz="1200" dirty="0">
                <a:solidFill>
                  <a:srgbClr val="273239"/>
                </a:solidFill>
              </a:rPr>
              <a:t>within a class outside any function or block.</a:t>
            </a:r>
          </a:p>
          <a:p>
            <a:pPr marL="285750" indent="-285750" fontAlgn="base">
              <a:buFont typeface="+mj-lt"/>
              <a:buAutoNum type="arabicPeriod"/>
            </a:pPr>
            <a:endParaRPr lang="en-US" sz="1200" dirty="0">
              <a:solidFill>
                <a:srgbClr val="273239"/>
              </a:solidFill>
            </a:endParaRPr>
          </a:p>
          <a:p>
            <a:pPr marL="285750" indent="-285750" fontAlgn="base">
              <a:buFont typeface="+mj-lt"/>
              <a:buAutoNum type="arabicPeriod"/>
            </a:pPr>
            <a:r>
              <a:rPr lang="en-US" sz="1200" dirty="0">
                <a:solidFill>
                  <a:srgbClr val="273239"/>
                </a:solidFill>
              </a:rPr>
              <a:t>Unlike instance variables, we can only have one copy of a static variable per class irrespective of how many objects we create.</a:t>
            </a:r>
          </a:p>
          <a:p>
            <a:pPr marL="285750" indent="-285750" fontAlgn="base">
              <a:buFont typeface="+mj-lt"/>
              <a:buAutoNum type="arabicPeriod"/>
            </a:pPr>
            <a:r>
              <a:rPr lang="en-US" sz="1200" dirty="0">
                <a:solidFill>
                  <a:srgbClr val="273239"/>
                </a:solidFill>
              </a:rPr>
              <a:t>Created at the start of program execution and destroyed automatically when execution ends.</a:t>
            </a:r>
          </a:p>
          <a:p>
            <a:pPr marL="285750" indent="-285750" fontAlgn="base">
              <a:buFont typeface="+mj-lt"/>
              <a:buAutoNum type="arabicPeriod"/>
            </a:pPr>
            <a:endParaRPr lang="en-US" sz="1200" dirty="0">
              <a:solidFill>
                <a:srgbClr val="273239"/>
              </a:solidFill>
            </a:endParaRPr>
          </a:p>
          <a:p>
            <a:pPr marL="285750" indent="-285750" fontAlgn="base">
              <a:buFont typeface="+mj-lt"/>
              <a:buAutoNum type="arabicPeriod"/>
            </a:pPr>
            <a:r>
              <a:rPr lang="en-US" sz="1200" dirty="0">
                <a:solidFill>
                  <a:srgbClr val="273239"/>
                </a:solidFill>
              </a:rPr>
              <a:t>If we access the static variable like the Instance variable (through an object), the compiler will show the warning message and it won’t halt the program. The compiler will replace the object name with the class name automatically.</a:t>
            </a:r>
          </a:p>
          <a:p>
            <a:pPr marL="285750" indent="-285750" fontAlgn="base">
              <a:buFont typeface="+mj-lt"/>
              <a:buAutoNum type="arabicPeriod"/>
            </a:pPr>
            <a:r>
              <a:rPr lang="en-US" sz="1200" dirty="0">
                <a:solidFill>
                  <a:srgbClr val="273239"/>
                </a:solidFill>
              </a:rPr>
              <a:t>If we access the static variable without the class name, the Compiler will automatically append the class name.</a:t>
            </a:r>
          </a:p>
          <a:p>
            <a:pPr marL="285750" indent="-285750" fontAlgn="base">
              <a:buFont typeface="+mj-lt"/>
              <a:buAutoNum type="arabicPeriod"/>
            </a:pPr>
            <a:r>
              <a:rPr lang="en-US" sz="1200" dirty="0">
                <a:solidFill>
                  <a:srgbClr val="273239"/>
                </a:solidFill>
              </a:rPr>
              <a:t>Initialization of Static Variable is not Mandatory. Its default value is 0</a:t>
            </a:r>
          </a:p>
        </p:txBody>
      </p:sp>
      <p:sp>
        <p:nvSpPr>
          <p:cNvPr id="14" name="TextBox 13">
            <a:extLst>
              <a:ext uri="{FF2B5EF4-FFF2-40B4-BE49-F238E27FC236}">
                <a16:creationId xmlns:a16="http://schemas.microsoft.com/office/drawing/2014/main" id="{BCE010C6-57FE-EDB5-B342-67D65E30663F}"/>
              </a:ext>
            </a:extLst>
          </p:cNvPr>
          <p:cNvSpPr txBox="1"/>
          <p:nvPr/>
        </p:nvSpPr>
        <p:spPr>
          <a:xfrm>
            <a:off x="669033" y="3142643"/>
            <a:ext cx="7049575" cy="353943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sz="2400" b="1" dirty="0">
                <a:solidFill>
                  <a:schemeClr val="accent6"/>
                </a:solidFill>
              </a:rPr>
              <a:t>Instance Variable Vs Static Variable</a:t>
            </a:r>
          </a:p>
          <a:p>
            <a:pPr marL="171450" indent="-171450" algn="l" fontAlgn="base">
              <a:buFont typeface="Wingdings" panose="05000000000000000000" pitchFamily="2" charset="2"/>
              <a:buChar char="Ø"/>
            </a:pPr>
            <a:r>
              <a:rPr lang="en-US" sz="1600" b="0" i="0" dirty="0">
                <a:solidFill>
                  <a:srgbClr val="273239"/>
                </a:solidFill>
                <a:effectLst/>
              </a:rPr>
              <a:t>Each object will have its </a:t>
            </a:r>
            <a:r>
              <a:rPr lang="en-US" sz="1600" b="1" i="0" dirty="0">
                <a:solidFill>
                  <a:srgbClr val="273239"/>
                </a:solidFill>
                <a:effectLst/>
              </a:rPr>
              <a:t>own copy</a:t>
            </a:r>
            <a:r>
              <a:rPr lang="en-US" sz="1600" b="0" i="0" dirty="0">
                <a:solidFill>
                  <a:srgbClr val="273239"/>
                </a:solidFill>
                <a:effectLst/>
              </a:rPr>
              <a:t> of the instance variable whereas We can only have </a:t>
            </a:r>
            <a:r>
              <a:rPr lang="en-US" sz="1600" b="1" i="0" dirty="0">
                <a:solidFill>
                  <a:srgbClr val="273239"/>
                </a:solidFill>
                <a:effectLst/>
              </a:rPr>
              <a:t>one copy</a:t>
            </a:r>
            <a:r>
              <a:rPr lang="en-US" sz="1600" b="0" i="0" dirty="0">
                <a:solidFill>
                  <a:srgbClr val="273239"/>
                </a:solidFill>
                <a:effectLst/>
              </a:rPr>
              <a:t> of a static variable per class irrespective of how many objects we create.</a:t>
            </a:r>
          </a:p>
          <a:p>
            <a:pPr marL="171450" indent="-171450" algn="l" fontAlgn="base">
              <a:buFont typeface="Wingdings" panose="05000000000000000000" pitchFamily="2" charset="2"/>
              <a:buChar char="Ø"/>
            </a:pPr>
            <a:endParaRPr lang="en-US" sz="1600" b="0" i="0" dirty="0">
              <a:solidFill>
                <a:srgbClr val="273239"/>
              </a:solidFill>
              <a:effectLst/>
            </a:endParaRPr>
          </a:p>
          <a:p>
            <a:pPr marL="171450" indent="-171450" algn="l" fontAlgn="base">
              <a:buFont typeface="Wingdings" panose="05000000000000000000" pitchFamily="2" charset="2"/>
              <a:buChar char="Ø"/>
            </a:pPr>
            <a:r>
              <a:rPr lang="en-US" sz="1600" b="0" i="0" dirty="0">
                <a:solidFill>
                  <a:srgbClr val="273239"/>
                </a:solidFill>
                <a:effectLst/>
              </a:rPr>
              <a:t>Changes made in an instance variable using one object will </a:t>
            </a:r>
            <a:r>
              <a:rPr lang="en-US" sz="1600" b="1" i="0" dirty="0">
                <a:solidFill>
                  <a:srgbClr val="273239"/>
                </a:solidFill>
                <a:effectLst/>
              </a:rPr>
              <a:t>not be reflected</a:t>
            </a:r>
            <a:r>
              <a:rPr lang="en-US" sz="1600" b="0" i="0" dirty="0">
                <a:solidFill>
                  <a:srgbClr val="273239"/>
                </a:solidFill>
                <a:effectLst/>
              </a:rPr>
              <a:t> in other objects as each object has its own copy of the instance variable. In the case of static, changes</a:t>
            </a:r>
            <a:r>
              <a:rPr lang="en-US" sz="1600" b="1" i="0" dirty="0">
                <a:solidFill>
                  <a:srgbClr val="273239"/>
                </a:solidFill>
                <a:effectLst/>
              </a:rPr>
              <a:t> will be reflected</a:t>
            </a:r>
            <a:r>
              <a:rPr lang="en-US" sz="1600" b="0" i="0" dirty="0">
                <a:solidFill>
                  <a:srgbClr val="273239"/>
                </a:solidFill>
                <a:effectLst/>
              </a:rPr>
              <a:t> in other objects as static variables are common to all objects of a class.</a:t>
            </a:r>
          </a:p>
          <a:p>
            <a:pPr marL="171450" indent="-171450" algn="l" fontAlgn="base">
              <a:buFont typeface="Wingdings" panose="05000000000000000000" pitchFamily="2" charset="2"/>
              <a:buChar char="Ø"/>
            </a:pPr>
            <a:endParaRPr lang="en-US" sz="1600" b="0" i="0" dirty="0">
              <a:solidFill>
                <a:srgbClr val="273239"/>
              </a:solidFill>
              <a:effectLst/>
            </a:endParaRPr>
          </a:p>
          <a:p>
            <a:pPr marL="171450" indent="-171450" algn="l" fontAlgn="base">
              <a:buFont typeface="Wingdings" panose="05000000000000000000" pitchFamily="2" charset="2"/>
              <a:buChar char="Ø"/>
            </a:pPr>
            <a:r>
              <a:rPr lang="en-US" sz="1600" b="0" i="0" dirty="0">
                <a:solidFill>
                  <a:srgbClr val="273239"/>
                </a:solidFill>
                <a:effectLst/>
              </a:rPr>
              <a:t>We can access instance variables </a:t>
            </a:r>
            <a:r>
              <a:rPr lang="en-US" sz="1600" b="1" i="0" dirty="0">
                <a:solidFill>
                  <a:srgbClr val="273239"/>
                </a:solidFill>
                <a:effectLst/>
              </a:rPr>
              <a:t>through object references</a:t>
            </a:r>
            <a:r>
              <a:rPr lang="en-US" sz="1600" b="0" i="0" dirty="0">
                <a:solidFill>
                  <a:srgbClr val="273239"/>
                </a:solidFill>
                <a:effectLst/>
              </a:rPr>
              <a:t> and Static Variables can be accessed </a:t>
            </a:r>
            <a:r>
              <a:rPr lang="en-US" sz="1600" b="1" i="0" dirty="0">
                <a:solidFill>
                  <a:srgbClr val="273239"/>
                </a:solidFill>
                <a:effectLst/>
              </a:rPr>
              <a:t>directly using the class name.</a:t>
            </a:r>
          </a:p>
          <a:p>
            <a:pPr marL="171450" indent="-171450" algn="l" fontAlgn="base">
              <a:buFont typeface="Wingdings" panose="05000000000000000000" pitchFamily="2" charset="2"/>
              <a:buChar char="Ø"/>
            </a:pPr>
            <a:endParaRPr lang="en-US" sz="1200" dirty="0">
              <a:solidFill>
                <a:srgbClr val="273239"/>
              </a:solidFill>
            </a:endParaRPr>
          </a:p>
          <a:p>
            <a:pPr marL="171450" indent="-171450" algn="l" fontAlgn="base">
              <a:buFont typeface="Wingdings" panose="05000000000000000000" pitchFamily="2" charset="2"/>
              <a:buChar char="Ø"/>
            </a:pPr>
            <a:endParaRPr lang="en-US" sz="1200" b="0" i="0" dirty="0">
              <a:solidFill>
                <a:srgbClr val="273239"/>
              </a:solidFill>
              <a:effectLst/>
            </a:endParaRPr>
          </a:p>
        </p:txBody>
      </p:sp>
    </p:spTree>
    <p:extLst>
      <p:ext uri="{BB962C8B-B14F-4D97-AF65-F5344CB8AC3E}">
        <p14:creationId xmlns:p14="http://schemas.microsoft.com/office/powerpoint/2010/main" val="284960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dirty="0">
                <a:solidFill>
                  <a:schemeClr val="accent2"/>
                </a:solidFill>
                <a:latin typeface="Arial Black" panose="020B0A04020102020204" pitchFamily="34" charset="0"/>
              </a:rPr>
              <a:t>Constants </a:t>
            </a:r>
            <a:r>
              <a:rPr lang="en-IN" sz="5400" b="1" i="0" dirty="0">
                <a:solidFill>
                  <a:schemeClr val="accent2"/>
                </a:solidFill>
                <a:effectLst/>
                <a:latin typeface="Arial Black" panose="020B0A04020102020204" pitchFamily="34" charset="0"/>
              </a:rPr>
              <a:t>Variables</a:t>
            </a:r>
            <a:br>
              <a:rPr lang="en-IN" sz="5400" b="1" i="0" dirty="0">
                <a:effectLst/>
                <a:latin typeface="Arial Black" panose="020B0A04020102020204" pitchFamily="34" charset="0"/>
              </a:rPr>
            </a:br>
            <a:r>
              <a:rPr lang="en-IN" sz="2400" b="1" i="0" dirty="0">
                <a:solidFill>
                  <a:schemeClr val="accent2"/>
                </a:solidFill>
                <a:effectLst/>
                <a:latin typeface="Arial Black" panose="020B0A04020102020204" pitchFamily="34" charset="0"/>
              </a:rPr>
              <a:t>|</a:t>
            </a:r>
            <a:r>
              <a:rPr lang="en-IN" sz="2000" b="0" i="0" dirty="0">
                <a:effectLst/>
                <a:latin typeface="+mn-lt"/>
              </a:rPr>
              <a:t> </a:t>
            </a:r>
            <a:r>
              <a:rPr lang="en-IN" sz="1800" b="0" i="0" dirty="0">
                <a:solidFill>
                  <a:schemeClr val="tx2"/>
                </a:solidFill>
                <a:effectLst/>
                <a:latin typeface="Arial Black" panose="020B0A04020102020204" pitchFamily="34" charset="0"/>
              </a:rPr>
              <a:t>Advantages of constant</a:t>
            </a:r>
            <a:endParaRPr lang="en-US" sz="3600"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Content Placeholder 2">
            <a:extLst>
              <a:ext uri="{FF2B5EF4-FFF2-40B4-BE49-F238E27FC236}">
                <a16:creationId xmlns:a16="http://schemas.microsoft.com/office/drawing/2014/main" id="{9AEA8A86-B16D-1D85-1112-97536BCFA102}"/>
              </a:ext>
            </a:extLst>
          </p:cNvPr>
          <p:cNvSpPr txBox="1">
            <a:spLocks/>
          </p:cNvSpPr>
          <p:nvPr/>
        </p:nvSpPr>
        <p:spPr>
          <a:xfrm>
            <a:off x="4518236" y="2313919"/>
            <a:ext cx="7004728" cy="296402"/>
          </a:xfrm>
          <a:prstGeom prst="rect">
            <a:avLst/>
          </a:prstGeom>
          <a:ln>
            <a:solidFill>
              <a:schemeClr val="accent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IN" sz="1200" b="1" dirty="0">
                <a:solidFill>
                  <a:schemeClr val="accent2"/>
                </a:solidFill>
              </a:rPr>
              <a:t>There are 3 ways to declare Constant Variables</a:t>
            </a:r>
          </a:p>
        </p:txBody>
      </p:sp>
      <p:pic>
        <p:nvPicPr>
          <p:cNvPr id="3" name="Picture 6" descr="right way to declare constants in c">
            <a:extLst>
              <a:ext uri="{FF2B5EF4-FFF2-40B4-BE49-F238E27FC236}">
                <a16:creationId xmlns:a16="http://schemas.microsoft.com/office/drawing/2014/main" id="{3EEDB21E-3635-6A45-8C69-3B06B42CBD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659" y="3891640"/>
            <a:ext cx="3022101" cy="1288987"/>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pic>
        <p:nvPicPr>
          <p:cNvPr id="5" name="Picture 4" descr="Lightbox">
            <a:extLst>
              <a:ext uri="{FF2B5EF4-FFF2-40B4-BE49-F238E27FC236}">
                <a16:creationId xmlns:a16="http://schemas.microsoft.com/office/drawing/2014/main" id="{5B6FCAF9-86D6-B890-C6F2-7B287D66826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3659" y="2385822"/>
            <a:ext cx="3775199" cy="133789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2289CB95-09DB-27C2-5E65-4711D816F9F5}"/>
              </a:ext>
            </a:extLst>
          </p:cNvPr>
          <p:cNvSpPr txBox="1">
            <a:spLocks/>
          </p:cNvSpPr>
          <p:nvPr/>
        </p:nvSpPr>
        <p:spPr>
          <a:xfrm>
            <a:off x="543313" y="5907492"/>
            <a:ext cx="8543537" cy="450068"/>
          </a:xfrm>
          <a:prstGeom prst="rect">
            <a:avLst/>
          </a:prstGeom>
          <a:solidFill>
            <a:schemeClr val="bg2"/>
          </a:solidFill>
          <a:ln>
            <a:solidFill>
              <a:srgbClr val="FF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200" b="1" dirty="0">
                <a:solidFill>
                  <a:srgbClr val="FF0000"/>
                </a:solidFill>
              </a:rPr>
              <a:t> Is there any way to change the value of a constant variable in C++?</a:t>
            </a:r>
          </a:p>
        </p:txBody>
      </p:sp>
      <p:pic>
        <p:nvPicPr>
          <p:cNvPr id="10" name="Picture 9">
            <a:extLst>
              <a:ext uri="{FF2B5EF4-FFF2-40B4-BE49-F238E27FC236}">
                <a16:creationId xmlns:a16="http://schemas.microsoft.com/office/drawing/2014/main" id="{54E38552-EC6E-AC36-6225-BF010C4D5903}"/>
              </a:ext>
            </a:extLst>
          </p:cNvPr>
          <p:cNvPicPr>
            <a:picLocks noChangeAspect="1"/>
          </p:cNvPicPr>
          <p:nvPr/>
        </p:nvPicPr>
        <p:blipFill>
          <a:blip r:embed="rId5"/>
          <a:stretch>
            <a:fillRect/>
          </a:stretch>
        </p:blipFill>
        <p:spPr>
          <a:xfrm>
            <a:off x="4518236" y="2571837"/>
            <a:ext cx="7020884" cy="3262503"/>
          </a:xfrm>
          <a:prstGeom prst="rect">
            <a:avLst/>
          </a:prstGeom>
          <a:ln>
            <a:solidFill>
              <a:schemeClr val="accent6"/>
            </a:solidFill>
          </a:ln>
        </p:spPr>
      </p:pic>
      <p:sp>
        <p:nvSpPr>
          <p:cNvPr id="14" name="Content Placeholder 2">
            <a:extLst>
              <a:ext uri="{FF2B5EF4-FFF2-40B4-BE49-F238E27FC236}">
                <a16:creationId xmlns:a16="http://schemas.microsoft.com/office/drawing/2014/main" id="{C9EFAB93-A506-6D68-AC1E-841FD1D23DA7}"/>
              </a:ext>
            </a:extLst>
          </p:cNvPr>
          <p:cNvSpPr txBox="1">
            <a:spLocks/>
          </p:cNvSpPr>
          <p:nvPr/>
        </p:nvSpPr>
        <p:spPr>
          <a:xfrm>
            <a:off x="7981951" y="1785869"/>
            <a:ext cx="3557169" cy="2568163"/>
          </a:xfrm>
          <a:prstGeom prst="rect">
            <a:avLst/>
          </a:prstGeom>
          <a:solidFill>
            <a:schemeClr val="bg2"/>
          </a:solidFill>
          <a:ln>
            <a:solidFill>
              <a:schemeClr val="accent1"/>
            </a:solidFill>
          </a:ln>
        </p:spPr>
        <p:txBody>
          <a:bodyPr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fontAlgn="base">
              <a:lnSpc>
                <a:spcPct val="90000"/>
              </a:lnSpc>
              <a:spcAft>
                <a:spcPts val="600"/>
              </a:spcAft>
              <a:buFont typeface="Wingdings" panose="05000000000000000000" pitchFamily="2" charset="2"/>
              <a:buChar char="q"/>
            </a:pPr>
            <a:r>
              <a:rPr lang="en-US" sz="2100" b="1" i="0" dirty="0">
                <a:solidFill>
                  <a:schemeClr val="accent6"/>
                </a:solidFill>
                <a:effectLst/>
                <a:latin typeface="+mn-lt"/>
              </a:rPr>
              <a:t>Advantages of const Qualifier</a:t>
            </a:r>
            <a:endParaRPr lang="en-US" sz="2100" b="1" i="0" dirty="0">
              <a:solidFill>
                <a:schemeClr val="accent6"/>
              </a:solidFill>
              <a:effectLst/>
            </a:endParaRPr>
          </a:p>
          <a:p>
            <a:pPr marL="400050" indent="-285750" fontAlgn="base">
              <a:lnSpc>
                <a:spcPct val="90000"/>
              </a:lnSpc>
              <a:spcAft>
                <a:spcPts val="600"/>
              </a:spcAft>
              <a:buFont typeface="Wingdings" panose="05000000000000000000" pitchFamily="2" charset="2"/>
              <a:buChar char="ü"/>
            </a:pPr>
            <a:r>
              <a:rPr lang="en-US" sz="1600" b="1" i="0" dirty="0">
                <a:effectLst/>
              </a:rPr>
              <a:t>Improved Code Readability</a:t>
            </a:r>
            <a:endParaRPr lang="en-US" sz="1600" b="0" i="0" dirty="0">
              <a:effectLst/>
            </a:endParaRPr>
          </a:p>
          <a:p>
            <a:pPr marL="400050" indent="-285750" fontAlgn="base">
              <a:lnSpc>
                <a:spcPct val="90000"/>
              </a:lnSpc>
              <a:spcAft>
                <a:spcPts val="600"/>
              </a:spcAft>
              <a:buFont typeface="Wingdings" panose="05000000000000000000" pitchFamily="2" charset="2"/>
              <a:buChar char="ü"/>
            </a:pPr>
            <a:r>
              <a:rPr lang="en-US" sz="1600" b="1" i="0" dirty="0">
                <a:effectLst/>
              </a:rPr>
              <a:t>Enhanced Type Safety</a:t>
            </a:r>
          </a:p>
          <a:p>
            <a:pPr marL="400050" indent="-285750" fontAlgn="base">
              <a:lnSpc>
                <a:spcPct val="90000"/>
              </a:lnSpc>
              <a:spcAft>
                <a:spcPts val="600"/>
              </a:spcAft>
              <a:buFont typeface="Wingdings" panose="05000000000000000000" pitchFamily="2" charset="2"/>
              <a:buChar char="ü"/>
            </a:pPr>
            <a:r>
              <a:rPr lang="en-US" sz="1600" b="1" i="0" dirty="0">
                <a:effectLst/>
              </a:rPr>
              <a:t>Improved Optimization</a:t>
            </a:r>
          </a:p>
          <a:p>
            <a:pPr marL="400050" indent="-285750" fontAlgn="base">
              <a:lnSpc>
                <a:spcPct val="90000"/>
              </a:lnSpc>
              <a:spcAft>
                <a:spcPts val="600"/>
              </a:spcAft>
              <a:buFont typeface="Wingdings" panose="05000000000000000000" pitchFamily="2" charset="2"/>
              <a:buChar char="ü"/>
            </a:pPr>
            <a:r>
              <a:rPr lang="en-US" sz="1600" b="1" i="0" dirty="0">
                <a:effectLst/>
              </a:rPr>
              <a:t>Better Memory Usage</a:t>
            </a:r>
          </a:p>
          <a:p>
            <a:pPr marL="400050" indent="-285750" fontAlgn="base">
              <a:lnSpc>
                <a:spcPct val="90000"/>
              </a:lnSpc>
              <a:spcAft>
                <a:spcPts val="600"/>
              </a:spcAft>
              <a:buFont typeface="Wingdings" panose="05000000000000000000" pitchFamily="2" charset="2"/>
              <a:buChar char="ü"/>
            </a:pPr>
            <a:r>
              <a:rPr lang="en-US" sz="1600" b="1" i="0" dirty="0">
                <a:effectLst/>
              </a:rPr>
              <a:t>Improved Compatibility</a:t>
            </a:r>
            <a:endParaRPr lang="en-US" sz="1600" dirty="0"/>
          </a:p>
          <a:p>
            <a:pPr marL="400050" indent="-285750" fontAlgn="base">
              <a:lnSpc>
                <a:spcPct val="90000"/>
              </a:lnSpc>
              <a:spcAft>
                <a:spcPts val="600"/>
              </a:spcAft>
              <a:buFont typeface="Wingdings" panose="05000000000000000000" pitchFamily="2" charset="2"/>
              <a:buChar char="ü"/>
            </a:pPr>
            <a:r>
              <a:rPr lang="en-US" sz="1600" b="1" i="0" dirty="0">
                <a:effectLst/>
              </a:rPr>
              <a:t>Improved Reliability</a:t>
            </a:r>
            <a:endParaRPr lang="en-US" sz="1600" b="0" i="0" dirty="0">
              <a:effectLst/>
            </a:endParaRPr>
          </a:p>
        </p:txBody>
      </p:sp>
      <p:sp>
        <p:nvSpPr>
          <p:cNvPr id="7" name="TextBox 6">
            <a:extLst>
              <a:ext uri="{FF2B5EF4-FFF2-40B4-BE49-F238E27FC236}">
                <a16:creationId xmlns:a16="http://schemas.microsoft.com/office/drawing/2014/main" id="{08D78EE5-DF7F-D9C0-1CDF-8AEB69A2A568}"/>
              </a:ext>
            </a:extLst>
          </p:cNvPr>
          <p:cNvSpPr txBox="1"/>
          <p:nvPr/>
        </p:nvSpPr>
        <p:spPr>
          <a:xfrm>
            <a:off x="663659" y="1791460"/>
            <a:ext cx="7070282" cy="52322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A constant is a variable that cannot be modified once it is declared in the program. </a:t>
            </a:r>
          </a:p>
          <a:p>
            <a:pPr marL="285750" indent="-285750">
              <a:buFont typeface="Wingdings" panose="05000000000000000000" pitchFamily="2" charset="2"/>
              <a:buChar char="Ø"/>
            </a:pPr>
            <a:r>
              <a:rPr lang="en-US" sz="1400" b="0" i="0" dirty="0">
                <a:solidFill>
                  <a:srgbClr val="273239"/>
                </a:solidFill>
                <a:effectLst/>
              </a:rPr>
              <a:t>We can not make any change in the value of the constant variables after they are defined.</a:t>
            </a:r>
            <a:endParaRPr lang="en-US" sz="1400" dirty="0"/>
          </a:p>
        </p:txBody>
      </p:sp>
    </p:spTree>
    <p:extLst>
      <p:ext uri="{BB962C8B-B14F-4D97-AF65-F5344CB8AC3E}">
        <p14:creationId xmlns:p14="http://schemas.microsoft.com/office/powerpoint/2010/main" val="321058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randombar(horizontal)">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405242" y="263454"/>
            <a:ext cx="9368181" cy="1325563"/>
          </a:xfrm>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scene3d>
              <a:camera prst="orthographicFront"/>
              <a:lightRig rig="soft" dir="t">
                <a:rot lat="0" lon="0" rev="15600000"/>
              </a:lightRig>
            </a:scene3d>
            <a:sp3d extrusionH="57150" prstMaterial="softEdge">
              <a:bevelT w="25400" h="38100"/>
            </a:sp3d>
          </a:bodyPr>
          <a:lstStyle/>
          <a:p>
            <a:pPr fontAlgn="base"/>
            <a:r>
              <a:rPr lang="en-US" sz="5400" b="1" dirty="0">
                <a:ln/>
                <a:solidFill>
                  <a:schemeClr val="accent4"/>
                </a:solidFill>
                <a:latin typeface="Arial Black" panose="020B0A04020102020204" pitchFamily="34" charset="0"/>
              </a:rPr>
              <a:t>Master Advanced C++</a:t>
            </a:r>
            <a:br>
              <a:rPr lang="en-US" sz="4800" b="1" dirty="0">
                <a:ln/>
                <a:solidFill>
                  <a:schemeClr val="accent4"/>
                </a:solidFill>
                <a:latin typeface="Arial Black" panose="020B0A04020102020204" pitchFamily="34" charset="0"/>
              </a:rPr>
            </a:br>
            <a:r>
              <a:rPr lang="en-US" sz="4400" b="1" dirty="0">
                <a:ln/>
                <a:solidFill>
                  <a:schemeClr val="accent3"/>
                </a:solidFill>
                <a:latin typeface="Arial Black" panose="020B0A04020102020204" pitchFamily="34" charset="0"/>
              </a:rPr>
              <a:t>With Examples</a:t>
            </a:r>
            <a:endParaRPr lang="en-IN" b="1" dirty="0">
              <a:ln/>
              <a:solidFill>
                <a:schemeClr val="accent4"/>
              </a:solidFill>
              <a:latin typeface="Arial Black" panose="020B0A040201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598842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800" b="1" dirty="0">
                <a:latin typeface="Arial Black" panose="020B0A04020102020204" pitchFamily="34" charset="0"/>
              </a:rPr>
              <a:t>By</a:t>
            </a:r>
            <a:r>
              <a:rPr lang="en-US" sz="2800" b="1" dirty="0">
                <a:solidFill>
                  <a:schemeClr val="accent2"/>
                </a:solidFill>
                <a:latin typeface="Arial Black" panose="020B0A04020102020204" pitchFamily="34" charset="0"/>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2" name="Picture 31">
            <a:extLst>
              <a:ext uri="{FF2B5EF4-FFF2-40B4-BE49-F238E27FC236}">
                <a16:creationId xmlns:a16="http://schemas.microsoft.com/office/drawing/2014/main" id="{C268D9AB-5F9D-E70E-AE8E-1BE7731F28E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D0A1C8B-C41D-CCE7-11F1-45BF2C226D24}"/>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1E1648C6-6314-4B87-CEC8-0FB483BA3B97}"/>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Rounded Corners 8">
            <a:extLst>
              <a:ext uri="{FF2B5EF4-FFF2-40B4-BE49-F238E27FC236}">
                <a16:creationId xmlns:a16="http://schemas.microsoft.com/office/drawing/2014/main" id="{A448E222-B7D3-0308-0482-F6B47B12DF2A}"/>
              </a:ext>
            </a:extLst>
          </p:cNvPr>
          <p:cNvSpPr/>
          <p:nvPr/>
        </p:nvSpPr>
        <p:spPr>
          <a:xfrm>
            <a:off x="405241" y="268935"/>
            <a:ext cx="9368181" cy="132556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2" descr="Advanced C++ Programming Training Course">
            <a:extLst>
              <a:ext uri="{FF2B5EF4-FFF2-40B4-BE49-F238E27FC236}">
                <a16:creationId xmlns:a16="http://schemas.microsoft.com/office/drawing/2014/main" id="{E6AEA43D-35ED-BA29-36B6-8379FE883D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642" y="2003526"/>
            <a:ext cx="6117868" cy="37450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D9435FB1-7C7B-A651-80F3-BCFB1AB8A913}"/>
              </a:ext>
            </a:extLst>
          </p:cNvPr>
          <p:cNvSpPr/>
          <p:nvPr/>
        </p:nvSpPr>
        <p:spPr>
          <a:xfrm>
            <a:off x="1450310" y="2266999"/>
            <a:ext cx="4043149" cy="823518"/>
          </a:xfrm>
          <a:prstGeom prst="roundRect">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7200" b="1" dirty="0">
                <a:solidFill>
                  <a:schemeClr val="bg1"/>
                </a:solidFill>
                <a:cs typeface="Arial" panose="020B0604020202020204" pitchFamily="34" charset="0"/>
              </a:rPr>
              <a:t>Advanced</a:t>
            </a:r>
            <a:endParaRPr lang="en-US" sz="2000" b="1" dirty="0">
              <a:solidFill>
                <a:schemeClr val="bg1"/>
              </a:solidFill>
              <a:cs typeface="Arial" panose="020B0604020202020204" pitchFamily="34" charset="0"/>
            </a:endParaRPr>
          </a:p>
        </p:txBody>
      </p:sp>
      <p:sp>
        <p:nvSpPr>
          <p:cNvPr id="11" name="Rectangle: Rounded Corners 10">
            <a:extLst>
              <a:ext uri="{FF2B5EF4-FFF2-40B4-BE49-F238E27FC236}">
                <a16:creationId xmlns:a16="http://schemas.microsoft.com/office/drawing/2014/main" id="{A8BBF9C9-BBE0-708C-5796-37A32830781D}"/>
              </a:ext>
            </a:extLst>
          </p:cNvPr>
          <p:cNvSpPr/>
          <p:nvPr/>
        </p:nvSpPr>
        <p:spPr>
          <a:xfrm>
            <a:off x="1798840" y="4441936"/>
            <a:ext cx="3936139" cy="239358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accent6"/>
                </a:solidFill>
              </a:rPr>
              <a:t>C++ Files and Streams</a:t>
            </a:r>
          </a:p>
          <a:p>
            <a:pPr marL="285750" indent="-285750">
              <a:buFont typeface="Arial" panose="020B0604020202020204" pitchFamily="34" charset="0"/>
              <a:buChar char="•"/>
            </a:pPr>
            <a:r>
              <a:rPr lang="en-US" sz="1600" dirty="0">
                <a:solidFill>
                  <a:schemeClr val="accent6"/>
                </a:solidFill>
              </a:rPr>
              <a:t>C++ Templates</a:t>
            </a:r>
          </a:p>
          <a:p>
            <a:pPr marL="285750" indent="-285750">
              <a:buFont typeface="Arial" panose="020B0604020202020204" pitchFamily="34" charset="0"/>
              <a:buChar char="•"/>
            </a:pPr>
            <a:r>
              <a:rPr lang="en-US" sz="1600" dirty="0">
                <a:solidFill>
                  <a:schemeClr val="accent6"/>
                </a:solidFill>
              </a:rPr>
              <a:t>C++ Multithreading</a:t>
            </a:r>
          </a:p>
          <a:p>
            <a:pPr marL="285750" indent="-285750">
              <a:buFont typeface="Arial" panose="020B0604020202020204" pitchFamily="34" charset="0"/>
              <a:buChar char="•"/>
            </a:pPr>
            <a:r>
              <a:rPr lang="en-US" sz="1600" dirty="0">
                <a:solidFill>
                  <a:schemeClr val="accent6"/>
                </a:solidFill>
              </a:rPr>
              <a:t>C++ Smart Pointers</a:t>
            </a:r>
          </a:p>
          <a:p>
            <a:pPr marL="285750" indent="-285750">
              <a:buFont typeface="Arial" panose="020B0604020202020204" pitchFamily="34" charset="0"/>
              <a:buChar char="•"/>
            </a:pPr>
            <a:r>
              <a:rPr lang="en-US" sz="1600" dirty="0">
                <a:solidFill>
                  <a:schemeClr val="accent6"/>
                </a:solidFill>
              </a:rPr>
              <a:t>Type of ‘this’ Pointer in C++</a:t>
            </a:r>
          </a:p>
          <a:p>
            <a:pPr marL="285750" indent="-285750">
              <a:buFont typeface="Arial" panose="020B0604020202020204" pitchFamily="34" charset="0"/>
              <a:buChar char="•"/>
            </a:pPr>
            <a:r>
              <a:rPr lang="en-US" sz="1600" dirty="0">
                <a:solidFill>
                  <a:schemeClr val="accent6"/>
                </a:solidFill>
              </a:rPr>
              <a:t>Delete ‘this’ Pointer in C++</a:t>
            </a:r>
          </a:p>
          <a:p>
            <a:pPr marL="285750" indent="-285750">
              <a:buFont typeface="Arial" panose="020B0604020202020204" pitchFamily="34" charset="0"/>
              <a:buChar char="•"/>
            </a:pPr>
            <a:r>
              <a:rPr lang="en-US" sz="1600" dirty="0">
                <a:solidFill>
                  <a:schemeClr val="accent6"/>
                </a:solidFill>
              </a:rPr>
              <a:t>Passing C++ Function as a Parameter</a:t>
            </a:r>
          </a:p>
          <a:p>
            <a:pPr marL="285750" indent="-285750">
              <a:buFont typeface="Arial" panose="020B0604020202020204" pitchFamily="34" charset="0"/>
              <a:buChar char="•"/>
            </a:pPr>
            <a:r>
              <a:rPr lang="en-US" sz="1600" dirty="0">
                <a:solidFill>
                  <a:schemeClr val="accent6"/>
                </a:solidFill>
              </a:rPr>
              <a:t>C++ Signal Handling</a:t>
            </a:r>
          </a:p>
          <a:p>
            <a:pPr marL="285750" indent="-285750">
              <a:buFont typeface="Arial" panose="020B0604020202020204" pitchFamily="34" charset="0"/>
              <a:buChar char="•"/>
            </a:pPr>
            <a:r>
              <a:rPr lang="en-US" sz="1600" dirty="0">
                <a:solidFill>
                  <a:schemeClr val="accent6"/>
                </a:solidFill>
              </a:rPr>
              <a:t>C++ Generics</a:t>
            </a:r>
          </a:p>
        </p:txBody>
      </p:sp>
    </p:spTree>
    <p:extLst>
      <p:ext uri="{BB962C8B-B14F-4D97-AF65-F5344CB8AC3E}">
        <p14:creationId xmlns:p14="http://schemas.microsoft.com/office/powerpoint/2010/main" val="6163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Storage</a:t>
            </a:r>
            <a:r>
              <a:rPr lang="en-US" sz="5400" b="1" dirty="0">
                <a:latin typeface="+mn-lt"/>
              </a:rPr>
              <a:t> </a:t>
            </a:r>
            <a:r>
              <a:rPr lang="en-US" sz="5400" b="1" dirty="0">
                <a:solidFill>
                  <a:schemeClr val="accent2"/>
                </a:solidFill>
                <a:latin typeface="Arial Black" panose="020B0A04020102020204" pitchFamily="34" charset="0"/>
                <a:cs typeface="Arial" panose="020B0604020202020204" pitchFamily="34" charset="0"/>
              </a:rPr>
              <a:t>Classes</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Types, Properties &amp; Usage</a:t>
            </a:r>
            <a:endParaRPr lang="en-US" sz="2000" dirty="0">
              <a:solidFill>
                <a:schemeClr val="accent6"/>
              </a:solidFill>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BC26E948-EB67-88EB-A892-3EABA3E391FB}"/>
              </a:ext>
            </a:extLst>
          </p:cNvPr>
          <p:cNvPicPr>
            <a:picLocks noChangeAspect="1"/>
          </p:cNvPicPr>
          <p:nvPr/>
        </p:nvPicPr>
        <p:blipFill>
          <a:blip r:embed="rId9"/>
          <a:stretch>
            <a:fillRect/>
          </a:stretch>
        </p:blipFill>
        <p:spPr>
          <a:xfrm>
            <a:off x="886469" y="2195689"/>
            <a:ext cx="5951035" cy="3538362"/>
          </a:xfrm>
          <a:prstGeom prst="rect">
            <a:avLst/>
          </a:prstGeom>
        </p:spPr>
      </p:pic>
    </p:spTree>
    <p:extLst>
      <p:ext uri="{BB962C8B-B14F-4D97-AF65-F5344CB8AC3E}">
        <p14:creationId xmlns:p14="http://schemas.microsoft.com/office/powerpoint/2010/main" val="2278563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solidFill>
                  <a:schemeClr val="accent2"/>
                </a:solidFill>
                <a:latin typeface="Arial Black" panose="020B0A04020102020204" pitchFamily="34" charset="0"/>
                <a:cs typeface="Arial" panose="020B0604020202020204" pitchFamily="34" charset="0"/>
              </a:rPr>
              <a:t>Storage</a:t>
            </a:r>
            <a:r>
              <a:rPr lang="en-US" sz="6000" b="1" dirty="0">
                <a:latin typeface="+mn-lt"/>
              </a:rPr>
              <a:t> </a:t>
            </a:r>
            <a:r>
              <a:rPr lang="en-US" sz="6000" b="1" dirty="0">
                <a:solidFill>
                  <a:schemeClr val="accent2"/>
                </a:solidFill>
                <a:latin typeface="Arial Black" panose="020B0A04020102020204" pitchFamily="34" charset="0"/>
                <a:cs typeface="Arial" panose="020B0604020202020204" pitchFamily="34" charset="0"/>
              </a:rPr>
              <a:t>Classes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7464" y="1838689"/>
            <a:ext cx="7533561" cy="1077218"/>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Storage Classes are used to describe the features of a variable/function. </a:t>
            </a:r>
          </a:p>
          <a:p>
            <a:pPr marL="285750" indent="-285750">
              <a:buFont typeface="Wingdings" panose="05000000000000000000" pitchFamily="2" charset="2"/>
              <a:buChar char="Ø"/>
            </a:pPr>
            <a:r>
              <a:rPr lang="en-US" sz="1600" b="0" i="0" dirty="0">
                <a:solidFill>
                  <a:srgbClr val="273239"/>
                </a:solidFill>
                <a:effectLst/>
              </a:rPr>
              <a:t>These features includes the storage type, initial value, scope</a:t>
            </a:r>
            <a:r>
              <a:rPr lang="en-US" sz="1600" dirty="0">
                <a:solidFill>
                  <a:srgbClr val="273239"/>
                </a:solidFill>
              </a:rPr>
              <a:t> &amp;</a:t>
            </a:r>
            <a:r>
              <a:rPr lang="en-US" sz="1600" b="0" i="0" dirty="0">
                <a:solidFill>
                  <a:srgbClr val="273239"/>
                </a:solidFill>
                <a:effectLst/>
              </a:rPr>
              <a:t> lifetime.</a:t>
            </a:r>
          </a:p>
          <a:p>
            <a:pPr marL="285750" indent="-285750">
              <a:buFont typeface="Wingdings" panose="05000000000000000000" pitchFamily="2" charset="2"/>
              <a:buChar char="Ø"/>
            </a:pPr>
            <a:r>
              <a:rPr lang="en-US" sz="1600" b="0" i="0" dirty="0">
                <a:solidFill>
                  <a:srgbClr val="273239"/>
                </a:solidFill>
                <a:effectLst/>
              </a:rPr>
              <a:t>Help to trace the existence of a particular variable during the runtime of a program.</a:t>
            </a:r>
          </a:p>
          <a:p>
            <a:pPr marL="285750" indent="-285750">
              <a:buFont typeface="Wingdings" panose="05000000000000000000" pitchFamily="2" charset="2"/>
              <a:buChar char="Ø"/>
            </a:pPr>
            <a:r>
              <a:rPr lang="en-US" sz="1600" dirty="0">
                <a:solidFill>
                  <a:srgbClr val="273239"/>
                </a:solidFill>
              </a:rPr>
              <a:t>Multiple storage class specifiers are not allowed for a variable.</a:t>
            </a:r>
          </a:p>
        </p:txBody>
      </p:sp>
      <p:pic>
        <p:nvPicPr>
          <p:cNvPr id="9" name="Picture 8">
            <a:extLst>
              <a:ext uri="{FF2B5EF4-FFF2-40B4-BE49-F238E27FC236}">
                <a16:creationId xmlns:a16="http://schemas.microsoft.com/office/drawing/2014/main" id="{7EF99FB6-FCA8-9F31-5DA8-6609932B24D8}"/>
              </a:ext>
            </a:extLst>
          </p:cNvPr>
          <p:cNvPicPr>
            <a:picLocks noChangeAspect="1"/>
          </p:cNvPicPr>
          <p:nvPr/>
        </p:nvPicPr>
        <p:blipFill>
          <a:blip r:embed="rId3"/>
          <a:stretch>
            <a:fillRect/>
          </a:stretch>
        </p:blipFill>
        <p:spPr>
          <a:xfrm>
            <a:off x="8363080" y="1838689"/>
            <a:ext cx="3159884" cy="367957"/>
          </a:xfrm>
          <a:prstGeom prst="rect">
            <a:avLst/>
          </a:prstGeom>
          <a:ln>
            <a:solidFill>
              <a:schemeClr val="accent2"/>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8CB0584-87BC-0B9F-E11D-C3C08840942F}"/>
              </a:ext>
            </a:extLst>
          </p:cNvPr>
          <p:cNvPicPr>
            <a:picLocks noChangeAspect="1"/>
          </p:cNvPicPr>
          <p:nvPr/>
        </p:nvPicPr>
        <p:blipFill>
          <a:blip r:embed="rId4"/>
          <a:stretch>
            <a:fillRect/>
          </a:stretch>
        </p:blipFill>
        <p:spPr>
          <a:xfrm>
            <a:off x="8363080" y="2405323"/>
            <a:ext cx="3159884" cy="510584"/>
          </a:xfrm>
          <a:prstGeom prst="rect">
            <a:avLst/>
          </a:prstGeom>
          <a:ln>
            <a:solidFill>
              <a:schemeClr val="accent6"/>
            </a:solidFill>
          </a:ln>
        </p:spPr>
      </p:pic>
      <p:pic>
        <p:nvPicPr>
          <p:cNvPr id="3" name="Picture 2">
            <a:extLst>
              <a:ext uri="{FF2B5EF4-FFF2-40B4-BE49-F238E27FC236}">
                <a16:creationId xmlns:a16="http://schemas.microsoft.com/office/drawing/2014/main" id="{FD4770C4-F57A-F10B-FB64-9488F14AA384}"/>
              </a:ext>
            </a:extLst>
          </p:cNvPr>
          <p:cNvPicPr>
            <a:picLocks noChangeAspect="1"/>
          </p:cNvPicPr>
          <p:nvPr/>
        </p:nvPicPr>
        <p:blipFill>
          <a:blip r:embed="rId5"/>
          <a:stretch>
            <a:fillRect/>
          </a:stretch>
        </p:blipFill>
        <p:spPr>
          <a:xfrm>
            <a:off x="667464" y="3002936"/>
            <a:ext cx="7695616" cy="3084031"/>
          </a:xfrm>
          <a:prstGeom prst="rect">
            <a:avLst/>
          </a:prstGeom>
        </p:spPr>
      </p:pic>
      <p:pic>
        <p:nvPicPr>
          <p:cNvPr id="6" name="Picture 5">
            <a:extLst>
              <a:ext uri="{FF2B5EF4-FFF2-40B4-BE49-F238E27FC236}">
                <a16:creationId xmlns:a16="http://schemas.microsoft.com/office/drawing/2014/main" id="{C5310E42-A28D-84E4-0B29-C45A9A176E1F}"/>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61896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solidFill>
                  <a:schemeClr val="accent2"/>
                </a:solidFill>
                <a:latin typeface="Arial Black" panose="020B0A04020102020204" pitchFamily="34" charset="0"/>
                <a:cs typeface="Arial" panose="020B0604020202020204" pitchFamily="34" charset="0"/>
              </a:rPr>
              <a:t>Storage</a:t>
            </a:r>
            <a:r>
              <a:rPr lang="en-US" sz="6000" b="1" dirty="0">
                <a:latin typeface="+mn-lt"/>
              </a:rPr>
              <a:t> </a:t>
            </a:r>
            <a:r>
              <a:rPr lang="en-US" sz="6000" b="1" dirty="0">
                <a:solidFill>
                  <a:schemeClr val="accent2"/>
                </a:solidFill>
                <a:latin typeface="Arial Black" panose="020B0A04020102020204" pitchFamily="34" charset="0"/>
                <a:cs typeface="Arial" panose="020B0604020202020204" pitchFamily="34" charset="0"/>
              </a:rPr>
              <a:t>Classes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465" y="6123543"/>
            <a:ext cx="6095999" cy="461665"/>
          </a:xfrm>
          <a:prstGeom prst="rect">
            <a:avLst/>
          </a:prstGeom>
          <a:noFill/>
          <a:ln>
            <a:solidFill>
              <a:srgbClr val="2E276B"/>
            </a:solidFill>
          </a:ln>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3EBD3907-632A-A01B-CF2B-6C7E7DAB39CD}"/>
              </a:ext>
            </a:extLst>
          </p:cNvPr>
          <p:cNvSpPr txBox="1"/>
          <p:nvPr/>
        </p:nvSpPr>
        <p:spPr>
          <a:xfrm>
            <a:off x="667465" y="1838689"/>
            <a:ext cx="7409736" cy="3077766"/>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dirty="0">
                <a:solidFill>
                  <a:schemeClr val="accent2"/>
                </a:solidFill>
              </a:rPr>
              <a:t>Automatic</a:t>
            </a:r>
          </a:p>
          <a:p>
            <a:pPr marL="285750" indent="-285750" algn="l" fontAlgn="base">
              <a:buFont typeface="Wingdings" panose="05000000000000000000" pitchFamily="2" charset="2"/>
              <a:buChar char="Ø"/>
            </a:pPr>
            <a:r>
              <a:rPr lang="en-US" sz="1600" dirty="0">
                <a:solidFill>
                  <a:srgbClr val="273239"/>
                </a:solidFill>
              </a:rPr>
              <a:t>D</a:t>
            </a:r>
            <a:r>
              <a:rPr lang="en-US" sz="1600" b="0" i="0" dirty="0">
                <a:solidFill>
                  <a:srgbClr val="273239"/>
                </a:solidFill>
                <a:effectLst/>
              </a:rPr>
              <a:t>efault storage class for all the variables declared inside a function or a block. Hence, the keyword </a:t>
            </a:r>
            <a:r>
              <a:rPr lang="en-US" sz="1600" b="1" i="0" dirty="0">
                <a:solidFill>
                  <a:srgbClr val="273239"/>
                </a:solidFill>
                <a:effectLst/>
              </a:rPr>
              <a:t>auto</a:t>
            </a:r>
            <a:r>
              <a:rPr lang="en-US" sz="1600" b="0" i="0" dirty="0">
                <a:solidFill>
                  <a:srgbClr val="273239"/>
                </a:solidFill>
                <a:effectLst/>
              </a:rPr>
              <a:t> is rarely used. </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Auto variables can be only accessed within the block/function ( and nested blocks) they have been declared (which defines their scope).</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However, they can be accessed outside their scope as well using the pointers, with the exact memory location where the variables reside. </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They are assigned a garbage value by default whenever they are declared.  </a:t>
            </a:r>
          </a:p>
          <a:p>
            <a:pPr marL="285750" indent="-285750" algn="l" fontAlgn="base">
              <a:buFont typeface="Arial" panose="020B0604020202020204" pitchFamily="34" charset="0"/>
              <a:buChar char="•"/>
            </a:pPr>
            <a:endParaRPr lang="en-US" sz="1600" b="0" i="0" dirty="0">
              <a:solidFill>
                <a:srgbClr val="273239"/>
              </a:solidFill>
              <a:effectLst/>
            </a:endParaRPr>
          </a:p>
        </p:txBody>
      </p:sp>
      <p:pic>
        <p:nvPicPr>
          <p:cNvPr id="3" name="Picture 2">
            <a:extLst>
              <a:ext uri="{FF2B5EF4-FFF2-40B4-BE49-F238E27FC236}">
                <a16:creationId xmlns:a16="http://schemas.microsoft.com/office/drawing/2014/main" id="{FD4770C4-F57A-F10B-FB64-9488F14AA384}"/>
              </a:ext>
            </a:extLst>
          </p:cNvPr>
          <p:cNvPicPr>
            <a:picLocks noChangeAspect="1"/>
          </p:cNvPicPr>
          <p:nvPr/>
        </p:nvPicPr>
        <p:blipFill>
          <a:blip r:embed="rId3"/>
          <a:stretch>
            <a:fillRect/>
          </a:stretch>
        </p:blipFill>
        <p:spPr>
          <a:xfrm>
            <a:off x="8201024" y="1838690"/>
            <a:ext cx="3491103" cy="3132326"/>
          </a:xfrm>
          <a:prstGeom prst="rect">
            <a:avLst/>
          </a:prstGeom>
          <a:ln>
            <a:solidFill>
              <a:schemeClr val="accent6"/>
            </a:solidFill>
          </a:ln>
        </p:spPr>
      </p:pic>
      <p:pic>
        <p:nvPicPr>
          <p:cNvPr id="11" name="Picture 10">
            <a:extLst>
              <a:ext uri="{FF2B5EF4-FFF2-40B4-BE49-F238E27FC236}">
                <a16:creationId xmlns:a16="http://schemas.microsoft.com/office/drawing/2014/main" id="{AA735D0E-4B15-F54B-17B1-D8BD329175B2}"/>
              </a:ext>
            </a:extLst>
          </p:cNvPr>
          <p:cNvPicPr>
            <a:picLocks noChangeAspect="1"/>
          </p:cNvPicPr>
          <p:nvPr/>
        </p:nvPicPr>
        <p:blipFill>
          <a:blip r:embed="rId4"/>
          <a:stretch>
            <a:fillRect/>
          </a:stretch>
        </p:blipFill>
        <p:spPr>
          <a:xfrm>
            <a:off x="667466" y="4916455"/>
            <a:ext cx="7409736" cy="1112616"/>
          </a:xfrm>
          <a:prstGeom prst="rect">
            <a:avLst/>
          </a:prstGeom>
          <a:ln>
            <a:solidFill>
              <a:schemeClr val="accent2"/>
            </a:solidFill>
          </a:ln>
        </p:spPr>
      </p:pic>
      <p:sp>
        <p:nvSpPr>
          <p:cNvPr id="12" name="TextBox 11">
            <a:extLst>
              <a:ext uri="{FF2B5EF4-FFF2-40B4-BE49-F238E27FC236}">
                <a16:creationId xmlns:a16="http://schemas.microsoft.com/office/drawing/2014/main" id="{59A1ABE3-3240-1803-07A0-0A7887BFCC97}"/>
              </a:ext>
            </a:extLst>
          </p:cNvPr>
          <p:cNvSpPr txBox="1"/>
          <p:nvPr/>
        </p:nvSpPr>
        <p:spPr>
          <a:xfrm>
            <a:off x="667464" y="2186562"/>
            <a:ext cx="7408165" cy="3877985"/>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E</a:t>
            </a:r>
            <a:r>
              <a:rPr lang="en-US" b="1" i="0" dirty="0">
                <a:solidFill>
                  <a:schemeClr val="accent2"/>
                </a:solidFill>
                <a:effectLst/>
              </a:rPr>
              <a:t>xternal</a:t>
            </a:r>
          </a:p>
          <a:p>
            <a:pPr marL="285750" indent="-285750" algn="l" fontAlgn="base">
              <a:buFont typeface="Wingdings" panose="05000000000000000000" pitchFamily="2" charset="2"/>
              <a:buChar char="Ø"/>
            </a:pPr>
            <a:r>
              <a:rPr lang="en-US" sz="1200" dirty="0">
                <a:solidFill>
                  <a:srgbClr val="273239"/>
                </a:solidFill>
              </a:rPr>
              <a:t>The extern storage class simply tells that the variable is defined elsewhere and not within the same block where it is used (i.e. external linkage).</a:t>
            </a:r>
          </a:p>
          <a:p>
            <a:pPr marL="285750" indent="-285750" algn="l" fontAlgn="base">
              <a:buFont typeface="Wingdings" panose="05000000000000000000" pitchFamily="2" charset="2"/>
              <a:buChar char="Ø"/>
            </a:pPr>
            <a:endParaRPr lang="en-US" sz="1200" dirty="0">
              <a:solidFill>
                <a:srgbClr val="273239"/>
              </a:solidFill>
            </a:endParaRPr>
          </a:p>
          <a:p>
            <a:pPr marL="285750" indent="-285750" fontAlgn="base">
              <a:buFont typeface="Wingdings" panose="05000000000000000000" pitchFamily="2" charset="2"/>
              <a:buChar char="Ø"/>
            </a:pPr>
            <a:r>
              <a:rPr lang="en-US" sz="1200" b="0" i="0" dirty="0">
                <a:solidFill>
                  <a:srgbClr val="273239"/>
                </a:solidFill>
                <a:effectLst/>
              </a:rPr>
              <a:t>When an extern variable is initialized, then memory for this is allocated and it will be considered defined.</a:t>
            </a:r>
          </a:p>
          <a:p>
            <a:pPr marL="285750" indent="-285750"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A variable or function can be </a:t>
            </a:r>
            <a:r>
              <a:rPr lang="en-US" sz="1200" b="1" dirty="0">
                <a:solidFill>
                  <a:srgbClr val="273239"/>
                </a:solidFill>
                <a:effectLst/>
              </a:rPr>
              <a:t>declared</a:t>
            </a:r>
            <a:r>
              <a:rPr lang="en-US" sz="1200" b="0" i="0" dirty="0">
                <a:solidFill>
                  <a:srgbClr val="273239"/>
                </a:solidFill>
                <a:effectLst/>
              </a:rPr>
              <a:t> any number of times, but it can be </a:t>
            </a:r>
            <a:r>
              <a:rPr lang="en-US" sz="1200" b="1" dirty="0">
                <a:solidFill>
                  <a:srgbClr val="273239"/>
                </a:solidFill>
                <a:effectLst/>
              </a:rPr>
              <a:t>defined</a:t>
            </a:r>
            <a:r>
              <a:rPr lang="en-US" sz="1200" b="0" i="0" dirty="0">
                <a:solidFill>
                  <a:srgbClr val="273239"/>
                </a:solidFill>
                <a:effectLst/>
              </a:rPr>
              <a:t> only once. (Remember the basic principle that you can’t have two locations of the same variable or function).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 extern variable says to the compiler  “Go outside my scope and you will find the definition of the variable that I declared.”</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 compiler believes that whatever that extern variable said is true and produces no error. Linker throws an error when it finds no such variable exists.</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fontAlgn="base">
              <a:buFont typeface="Wingdings" panose="05000000000000000000" pitchFamily="2" charset="2"/>
              <a:buChar char="Ø"/>
            </a:pPr>
            <a:r>
              <a:rPr lang="en-US" sz="1200" dirty="0">
                <a:solidFill>
                  <a:srgbClr val="273239"/>
                </a:solidFill>
              </a:rPr>
              <a:t>The extern keyword is used to extend the visibility of variables/functions.</a:t>
            </a:r>
          </a:p>
          <a:p>
            <a:pPr marL="285750" indent="-285750" fontAlgn="base">
              <a:buFont typeface="Wingdings" panose="05000000000000000000" pitchFamily="2" charset="2"/>
              <a:buChar char="Ø"/>
            </a:pPr>
            <a:endParaRPr lang="en-US" sz="1200" dirty="0">
              <a:solidFill>
                <a:srgbClr val="273239"/>
              </a:solidFill>
            </a:endParaRPr>
          </a:p>
          <a:p>
            <a:pPr marL="285750" indent="-285750" fontAlgn="base">
              <a:buFont typeface="Wingdings" panose="05000000000000000000" pitchFamily="2" charset="2"/>
              <a:buChar char="Ø"/>
            </a:pPr>
            <a:r>
              <a:rPr lang="en-US" sz="1200" dirty="0">
                <a:solidFill>
                  <a:srgbClr val="273239"/>
                </a:solidFill>
              </a:rPr>
              <a:t>Since functions are visible throughout the program by default, the use of the extern is not needed in function declarations or definitions. Its use is implicit.</a:t>
            </a:r>
          </a:p>
          <a:p>
            <a:pPr marL="285750" indent="-285750" fontAlgn="base">
              <a:buFont typeface="Wingdings" panose="05000000000000000000" pitchFamily="2" charset="2"/>
              <a:buChar char="Ø"/>
            </a:pPr>
            <a:endParaRPr lang="en-US" sz="1200" dirty="0">
              <a:solidFill>
                <a:srgbClr val="273239"/>
              </a:solidFill>
            </a:endParaRPr>
          </a:p>
        </p:txBody>
      </p:sp>
      <p:sp>
        <p:nvSpPr>
          <p:cNvPr id="14" name="TextBox 13">
            <a:extLst>
              <a:ext uri="{FF2B5EF4-FFF2-40B4-BE49-F238E27FC236}">
                <a16:creationId xmlns:a16="http://schemas.microsoft.com/office/drawing/2014/main" id="{E6E731AD-F853-192C-3A0E-3633630DC7B0}"/>
              </a:ext>
            </a:extLst>
          </p:cNvPr>
          <p:cNvSpPr txBox="1"/>
          <p:nvPr/>
        </p:nvSpPr>
        <p:spPr>
          <a:xfrm>
            <a:off x="667464" y="2545745"/>
            <a:ext cx="7408165" cy="3385542"/>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800" b="1" i="0" dirty="0">
                <a:solidFill>
                  <a:schemeClr val="accent2"/>
                </a:solidFill>
                <a:effectLst/>
              </a:rPr>
              <a:t>Static</a:t>
            </a:r>
          </a:p>
          <a:p>
            <a:pPr marL="285750" indent="-285750" algn="l" fontAlgn="base">
              <a:buFont typeface="Wingdings" panose="05000000000000000000" pitchFamily="2" charset="2"/>
              <a:buChar char="Ø"/>
            </a:pPr>
            <a:r>
              <a:rPr lang="en-US" sz="1400" b="0" i="0" dirty="0">
                <a:solidFill>
                  <a:srgbClr val="273239"/>
                </a:solidFill>
                <a:effectLst/>
              </a:rPr>
              <a:t>Initialized only once and exist till the termination of the program. Thus, no new memory is allocated because they are not re-declared.</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0" i="0" dirty="0">
                <a:solidFill>
                  <a:srgbClr val="273239"/>
                </a:solidFill>
                <a:effectLst/>
              </a:rPr>
              <a:t>Scope is local to the function to which they were defined. Global static variables can be accessed anywhere in the file. </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0" i="0" dirty="0">
                <a:solidFill>
                  <a:srgbClr val="273239"/>
                </a:solidFill>
                <a:effectLst/>
              </a:rPr>
              <a:t>Static global variables and functions are also possible in C/C++. The purpose of these is to limit the scope of a variable or function to a file.</a:t>
            </a:r>
          </a:p>
          <a:p>
            <a:pPr marL="285750" indent="-285750" algn="l" fontAlgn="base">
              <a:buFont typeface="Wingdings" panose="05000000000000000000" pitchFamily="2" charset="2"/>
              <a:buChar char="Ø"/>
            </a:pPr>
            <a:endParaRPr lang="en-US" sz="1400" dirty="0">
              <a:solidFill>
                <a:srgbClr val="273239"/>
              </a:solidFill>
            </a:endParaRPr>
          </a:p>
          <a:p>
            <a:pPr marL="285750" indent="-285750" algn="l" fontAlgn="base">
              <a:buFont typeface="Wingdings" panose="05000000000000000000" pitchFamily="2" charset="2"/>
              <a:buChar char="Ø"/>
            </a:pPr>
            <a:r>
              <a:rPr lang="en-US" sz="1400" b="0" i="0" dirty="0">
                <a:solidFill>
                  <a:srgbClr val="273239"/>
                </a:solidFill>
                <a:effectLst/>
              </a:rPr>
              <a:t>Static variables should not be declared inside a structure.</a:t>
            </a:r>
          </a:p>
          <a:p>
            <a:pPr marL="285750" indent="-285750" algn="l" fontAlgn="base">
              <a:buFont typeface="Wingdings" panose="05000000000000000000" pitchFamily="2" charset="2"/>
              <a:buChar char="Ø"/>
            </a:pPr>
            <a:endParaRPr lang="en-US" sz="1400" dirty="0">
              <a:solidFill>
                <a:srgbClr val="273239"/>
              </a:solidFill>
            </a:endParaRPr>
          </a:p>
          <a:p>
            <a:pPr algn="l" fontAlgn="base"/>
            <a:endParaRPr lang="en-US" sz="1400" dirty="0">
              <a:solidFill>
                <a:srgbClr val="273239"/>
              </a:solidFill>
            </a:endParaRPr>
          </a:p>
          <a:p>
            <a:pPr algn="l" fontAlgn="base"/>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sp>
        <p:nvSpPr>
          <p:cNvPr id="7" name="TextBox 6">
            <a:extLst>
              <a:ext uri="{FF2B5EF4-FFF2-40B4-BE49-F238E27FC236}">
                <a16:creationId xmlns:a16="http://schemas.microsoft.com/office/drawing/2014/main" id="{DA091863-3F6E-785E-1B4B-71CAFBC7F5BD}"/>
              </a:ext>
            </a:extLst>
          </p:cNvPr>
          <p:cNvSpPr txBox="1"/>
          <p:nvPr/>
        </p:nvSpPr>
        <p:spPr>
          <a:xfrm>
            <a:off x="665892" y="2880545"/>
            <a:ext cx="7409737" cy="2215991"/>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800" b="1" i="0" dirty="0">
                <a:solidFill>
                  <a:schemeClr val="accent2"/>
                </a:solidFill>
                <a:effectLst/>
              </a:rPr>
              <a:t>register</a:t>
            </a:r>
          </a:p>
          <a:p>
            <a:pPr marL="285750" indent="-285750" algn="l" fontAlgn="base">
              <a:buFont typeface="Wingdings" panose="05000000000000000000" pitchFamily="2" charset="2"/>
              <a:buChar char="Ø"/>
            </a:pPr>
            <a:r>
              <a:rPr lang="en-US" sz="1200" b="0" i="0" dirty="0">
                <a:solidFill>
                  <a:srgbClr val="273239"/>
                </a:solidFill>
                <a:effectLst/>
              </a:rPr>
              <a:t>This storage class declares register variables that have the same functionality as that of the auto variables.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Compiler tries to store these variables in the register of the microprocessor if a free register is available.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Much faster than that of the variables stored in the memory during the runtime of the program.</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dirty="0">
                <a:solidFill>
                  <a:srgbClr val="273239"/>
                </a:solidFill>
              </a:rPr>
              <a:t>r</a:t>
            </a:r>
            <a:r>
              <a:rPr lang="en-US" sz="1200" b="0" i="0" dirty="0">
                <a:solidFill>
                  <a:srgbClr val="273239"/>
                </a:solidFill>
                <a:effectLst/>
              </a:rPr>
              <a:t>egister can only be used within a block (local), it can not be used in the </a:t>
            </a:r>
            <a:r>
              <a:rPr lang="en-US" sz="1200" b="0" i="1" dirty="0">
                <a:solidFill>
                  <a:srgbClr val="273239"/>
                </a:solidFill>
                <a:effectLst/>
              </a:rPr>
              <a:t>global</a:t>
            </a:r>
            <a:r>
              <a:rPr lang="en-US" sz="1200" b="0" i="0" dirty="0">
                <a:solidFill>
                  <a:srgbClr val="273239"/>
                </a:solidFill>
                <a:effectLst/>
              </a:rPr>
              <a:t> scope (outside main).</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There is no limit on the number of register variables, but the point is compiler may put some variables in the register and some not.</a:t>
            </a:r>
          </a:p>
        </p:txBody>
      </p:sp>
      <p:pic>
        <p:nvPicPr>
          <p:cNvPr id="13" name="Picture 12">
            <a:extLst>
              <a:ext uri="{FF2B5EF4-FFF2-40B4-BE49-F238E27FC236}">
                <a16:creationId xmlns:a16="http://schemas.microsoft.com/office/drawing/2014/main" id="{06C91C7F-E273-687B-B80B-A21E9798420D}"/>
              </a:ext>
            </a:extLst>
          </p:cNvPr>
          <p:cNvPicPr>
            <a:picLocks noChangeAspect="1"/>
          </p:cNvPicPr>
          <p:nvPr/>
        </p:nvPicPr>
        <p:blipFill>
          <a:blip r:embed="rId5"/>
          <a:stretch>
            <a:fillRect/>
          </a:stretch>
        </p:blipFill>
        <p:spPr>
          <a:xfrm>
            <a:off x="665891" y="5107335"/>
            <a:ext cx="7408165" cy="480102"/>
          </a:xfrm>
          <a:prstGeom prst="rect">
            <a:avLst/>
          </a:prstGeom>
          <a:ln>
            <a:solidFill>
              <a:schemeClr val="accent2"/>
            </a:solidFill>
          </a:ln>
        </p:spPr>
      </p:pic>
      <p:sp>
        <p:nvSpPr>
          <p:cNvPr id="16" name="TextBox 15">
            <a:extLst>
              <a:ext uri="{FF2B5EF4-FFF2-40B4-BE49-F238E27FC236}">
                <a16:creationId xmlns:a16="http://schemas.microsoft.com/office/drawing/2014/main" id="{CB498BB5-A7B3-2E15-B1EF-946880AF2560}"/>
              </a:ext>
            </a:extLst>
          </p:cNvPr>
          <p:cNvSpPr txBox="1"/>
          <p:nvPr/>
        </p:nvSpPr>
        <p:spPr>
          <a:xfrm>
            <a:off x="664317" y="3215054"/>
            <a:ext cx="7408165" cy="2523768"/>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mutable</a:t>
            </a:r>
          </a:p>
          <a:p>
            <a:pPr marL="285750" indent="-285750" algn="l" rtl="0" fontAlgn="base">
              <a:buFont typeface="Wingdings" panose="05000000000000000000" pitchFamily="2" charset="2"/>
              <a:buChar char="Ø"/>
            </a:pPr>
            <a:r>
              <a:rPr lang="en-US" sz="1400" b="0" i="0" dirty="0">
                <a:solidFill>
                  <a:srgbClr val="273239"/>
                </a:solidFill>
                <a:effectLst/>
              </a:rPr>
              <a:t>Sometimes there is a requirement to modify one or more data members of class/struct through the const function even though you don’t want the function to update other members of class/struct. This task can be easily performed by using the mutable keyword.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keyword mutable is mainly used to allow a particular data member of a const object to be modified.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When we declare a function as const, this pointer passed to the function becomes const.</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Adding a mutable to a variable allows a const pointer to change members.</a:t>
            </a:r>
          </a:p>
        </p:txBody>
      </p:sp>
      <p:sp>
        <p:nvSpPr>
          <p:cNvPr id="18" name="TextBox 17">
            <a:extLst>
              <a:ext uri="{FF2B5EF4-FFF2-40B4-BE49-F238E27FC236}">
                <a16:creationId xmlns:a16="http://schemas.microsoft.com/office/drawing/2014/main" id="{EFFE7DD7-BFE0-1285-2F2A-25B838464E33}"/>
              </a:ext>
            </a:extLst>
          </p:cNvPr>
          <p:cNvSpPr txBox="1"/>
          <p:nvPr/>
        </p:nvSpPr>
        <p:spPr>
          <a:xfrm>
            <a:off x="667464" y="3587386"/>
            <a:ext cx="7405018" cy="2092881"/>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err="1">
                <a:solidFill>
                  <a:schemeClr val="accent2"/>
                </a:solidFill>
                <a:effectLst/>
              </a:rPr>
              <a:t>thread_local</a:t>
            </a:r>
            <a:endParaRPr lang="en-US" b="1"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a:t>
            </a:r>
            <a:r>
              <a:rPr lang="en-US" sz="1400" b="0" i="0" dirty="0" err="1">
                <a:solidFill>
                  <a:srgbClr val="273239"/>
                </a:solidFill>
                <a:effectLst/>
              </a:rPr>
              <a:t>thread_local</a:t>
            </a:r>
            <a:r>
              <a:rPr lang="en-US" sz="1400" b="0" i="0" dirty="0">
                <a:solidFill>
                  <a:srgbClr val="273239"/>
                </a:solidFill>
                <a:effectLst/>
              </a:rPr>
              <a:t> Storage Class is the new storage class that was added in C++11.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We can use the </a:t>
            </a:r>
            <a:r>
              <a:rPr lang="en-US" sz="1400" b="1" i="0" dirty="0">
                <a:solidFill>
                  <a:srgbClr val="273239"/>
                </a:solidFill>
                <a:effectLst/>
              </a:rPr>
              <a:t>thread_local</a:t>
            </a:r>
            <a:r>
              <a:rPr lang="en-US" sz="1400" b="0" i="0" dirty="0">
                <a:solidFill>
                  <a:srgbClr val="273239"/>
                </a:solidFill>
                <a:effectLst/>
              </a:rPr>
              <a:t> storage class specifier to define the object as thread_local.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thread_local variable can be combined with other storage specifiers like static or extern and the properties of the thread_local object changes accordingly.</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19" name="Picture 18">
            <a:extLst>
              <a:ext uri="{FF2B5EF4-FFF2-40B4-BE49-F238E27FC236}">
                <a16:creationId xmlns:a16="http://schemas.microsoft.com/office/drawing/2014/main" id="{DD6F74E9-74A4-22DF-B6A5-5FB1307ED58A}"/>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262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4" grpId="0" animBg="1"/>
      <p:bldP spid="7" grpId="0" animBg="1"/>
      <p:bldP spid="16"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Data Types </a:t>
            </a:r>
            <a:r>
              <a:rPr lang="en-IN" sz="5400" b="1" dirty="0">
                <a:solidFill>
                  <a:schemeClr val="tx2"/>
                </a:solidFill>
                <a:latin typeface="Arial Black" panose="020B0A04020102020204" pitchFamily="34" charset="0"/>
                <a:cs typeface="Arial" panose="020B0604020202020204" pitchFamily="34" charset="0"/>
              </a:rPr>
              <a:t>in C++</a:t>
            </a:r>
            <a:r>
              <a:rPr lang="en-US" sz="5400" b="1" dirty="0">
                <a:solidFill>
                  <a:schemeClr val="tx2"/>
                </a:solidFill>
                <a:latin typeface="Arial Black" panose="020B0A04020102020204" pitchFamily="34" charset="0"/>
                <a:cs typeface="Arial" panose="020B0604020202020204" pitchFamily="34" charset="0"/>
              </a:rPr>
              <a:t> </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Primary, Derived &amp; User-Defined</a:t>
            </a:r>
            <a:endParaRPr lang="en-US" sz="2000" dirty="0">
              <a:solidFill>
                <a:schemeClr val="accent6"/>
              </a:solidFill>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ED1F8CBC-6E2F-E20B-5C51-0EAB2099ECB6}"/>
              </a:ext>
            </a:extLst>
          </p:cNvPr>
          <p:cNvPicPr>
            <a:picLocks noChangeAspect="1"/>
          </p:cNvPicPr>
          <p:nvPr/>
        </p:nvPicPr>
        <p:blipFill>
          <a:blip r:embed="rId9"/>
          <a:stretch>
            <a:fillRect/>
          </a:stretch>
        </p:blipFill>
        <p:spPr>
          <a:xfrm>
            <a:off x="1025926" y="2292630"/>
            <a:ext cx="5811577" cy="2631509"/>
          </a:xfrm>
          <a:prstGeom prst="rect">
            <a:avLst/>
          </a:prstGeom>
        </p:spPr>
      </p:pic>
      <p:pic>
        <p:nvPicPr>
          <p:cNvPr id="5" name="Picture 4">
            <a:extLst>
              <a:ext uri="{FF2B5EF4-FFF2-40B4-BE49-F238E27FC236}">
                <a16:creationId xmlns:a16="http://schemas.microsoft.com/office/drawing/2014/main" id="{32D8941F-1804-EAC1-9EE9-6C9A3D2B4DB4}"/>
              </a:ext>
            </a:extLst>
          </p:cNvPr>
          <p:cNvPicPr>
            <a:picLocks noChangeAspect="1"/>
          </p:cNvPicPr>
          <p:nvPr/>
        </p:nvPicPr>
        <p:blipFill>
          <a:blip r:embed="rId10"/>
          <a:stretch>
            <a:fillRect/>
          </a:stretch>
        </p:blipFill>
        <p:spPr>
          <a:xfrm>
            <a:off x="1095375" y="5229225"/>
            <a:ext cx="5000625" cy="1560246"/>
          </a:xfrm>
          <a:prstGeom prst="rect">
            <a:avLst/>
          </a:prstGeom>
          <a:ln>
            <a:solidFill>
              <a:schemeClr val="accent6"/>
            </a:solidFill>
          </a:ln>
        </p:spPr>
      </p:pic>
      <p:pic>
        <p:nvPicPr>
          <p:cNvPr id="12" name="Picture 11">
            <a:extLst>
              <a:ext uri="{FF2B5EF4-FFF2-40B4-BE49-F238E27FC236}">
                <a16:creationId xmlns:a16="http://schemas.microsoft.com/office/drawing/2014/main" id="{14F0344C-3217-0998-9CD4-7BFF1B7036F8}"/>
              </a:ext>
            </a:extLst>
          </p:cNvPr>
          <p:cNvPicPr>
            <a:picLocks noChangeAspect="1"/>
          </p:cNvPicPr>
          <p:nvPr/>
        </p:nvPicPr>
        <p:blipFill>
          <a:blip r:embed="rId11"/>
          <a:stretch>
            <a:fillRect/>
          </a:stretch>
        </p:blipFill>
        <p:spPr>
          <a:xfrm>
            <a:off x="4566797" y="4305300"/>
            <a:ext cx="3334463" cy="1261782"/>
          </a:xfrm>
          <a:prstGeom prst="rect">
            <a:avLst/>
          </a:prstGeom>
          <a:ln>
            <a:solidFill>
              <a:schemeClr val="accent2"/>
            </a:solidFill>
          </a:ln>
        </p:spPr>
      </p:pic>
    </p:spTree>
    <p:extLst>
      <p:ext uri="{BB962C8B-B14F-4D97-AF65-F5344CB8AC3E}">
        <p14:creationId xmlns:p14="http://schemas.microsoft.com/office/powerpoint/2010/main" val="2472167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IN" sz="5400" b="1" dirty="0">
                <a:solidFill>
                  <a:schemeClr val="accent2"/>
                </a:solidFill>
                <a:latin typeface="Arial Black" panose="020B0A04020102020204" pitchFamily="34" charset="0"/>
                <a:cs typeface="Arial" panose="020B0604020202020204" pitchFamily="34" charset="0"/>
              </a:rPr>
              <a:t>Data Types </a:t>
            </a:r>
            <a:r>
              <a:rPr lang="en-IN" sz="5400" b="1" dirty="0">
                <a:solidFill>
                  <a:schemeClr val="tx2"/>
                </a:solidFill>
                <a:latin typeface="Arial Black" panose="020B0A04020102020204" pitchFamily="34" charset="0"/>
                <a:cs typeface="Arial" panose="020B0604020202020204" pitchFamily="34" charset="0"/>
              </a:rPr>
              <a:t>in C++</a:t>
            </a:r>
            <a:endParaRPr lang="en-US" sz="54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7465" y="1838689"/>
            <a:ext cx="6827030" cy="310854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dirty="0"/>
              <a:t>Whenever a variable is defined in C++, the compiler allocates some memory for that variable based on the data type with which it is declared. </a:t>
            </a:r>
          </a:p>
          <a:p>
            <a:endParaRPr lang="en-IN" sz="1400" b="0" i="0" dirty="0">
              <a:effectLst/>
            </a:endParaRPr>
          </a:p>
          <a:p>
            <a:pPr marL="285750" indent="-285750">
              <a:buFont typeface="Wingdings" panose="05000000000000000000" pitchFamily="2" charset="2"/>
              <a:buChar char="Ø"/>
            </a:pPr>
            <a:r>
              <a:rPr lang="en-IN" sz="1400" b="0" i="0" dirty="0">
                <a:effectLst/>
              </a:rPr>
              <a:t>Each variable in C++ has an associated data type.</a:t>
            </a:r>
          </a:p>
          <a:p>
            <a:endParaRPr lang="en-IN" sz="1400" b="0" i="0" dirty="0">
              <a:effectLst/>
            </a:endParaRPr>
          </a:p>
          <a:p>
            <a:pPr marL="285750" indent="-285750">
              <a:buFont typeface="Wingdings" panose="05000000000000000000" pitchFamily="2" charset="2"/>
              <a:buChar char="Ø"/>
            </a:pPr>
            <a:r>
              <a:rPr lang="en-US" sz="1400" dirty="0"/>
              <a:t>Data types are used to tell the variables the type of data they can store. like</a:t>
            </a:r>
            <a:r>
              <a:rPr lang="en-IN" sz="1400" b="0" i="0" dirty="0">
                <a:effectLst/>
              </a:rPr>
              <a:t> int, char.</a:t>
            </a:r>
          </a:p>
          <a:p>
            <a:endParaRPr lang="en-IN" sz="1400" b="0" i="0" dirty="0">
              <a:effectLst/>
            </a:endParaRPr>
          </a:p>
          <a:p>
            <a:pPr marL="285750" indent="-285750">
              <a:buFont typeface="Wingdings" panose="05000000000000000000" pitchFamily="2" charset="2"/>
              <a:buChar char="Ø"/>
            </a:pPr>
            <a:r>
              <a:rPr lang="en-IN" sz="1400" b="0" i="0" dirty="0">
                <a:effectLst/>
              </a:rPr>
              <a:t>Each data type requires different amounts of memory and has some specific operations which can be performed over it.</a:t>
            </a:r>
          </a:p>
          <a:p>
            <a:endParaRPr lang="en-IN" sz="1400" b="0" i="0" dirty="0">
              <a:effectLst/>
            </a:endParaRPr>
          </a:p>
          <a:p>
            <a:pPr marL="285750" indent="-285750">
              <a:buFont typeface="Wingdings" panose="05000000000000000000" pitchFamily="2" charset="2"/>
              <a:buChar char="Ø"/>
            </a:pPr>
            <a:r>
              <a:rPr lang="en-IN" sz="1400" b="0" i="0" dirty="0">
                <a:effectLst/>
              </a:rPr>
              <a:t>Different data types also have different ranges up to which they can store numbers. These ranges may vary from compiler to compiler. </a:t>
            </a:r>
          </a:p>
          <a:p>
            <a:pPr marL="285750" indent="-285750">
              <a:buFont typeface="Wingdings" panose="05000000000000000000" pitchFamily="2" charset="2"/>
              <a:buChar char="Ø"/>
            </a:pPr>
            <a:endParaRPr lang="en-US" sz="1400" dirty="0"/>
          </a:p>
          <a:p>
            <a:pPr marL="285750" indent="-285750">
              <a:buFont typeface="Wingdings" panose="05000000000000000000" pitchFamily="2" charset="2"/>
              <a:buChar char="Ø"/>
            </a:pPr>
            <a:endParaRPr lang="en-US" sz="1400" dirty="0"/>
          </a:p>
        </p:txBody>
      </p:sp>
      <p:pic>
        <p:nvPicPr>
          <p:cNvPr id="11" name="Picture 10">
            <a:extLst>
              <a:ext uri="{FF2B5EF4-FFF2-40B4-BE49-F238E27FC236}">
                <a16:creationId xmlns:a16="http://schemas.microsoft.com/office/drawing/2014/main" id="{955C00C7-DED2-DB1D-E5DD-51A0ED152922}"/>
              </a:ext>
            </a:extLst>
          </p:cNvPr>
          <p:cNvPicPr>
            <a:picLocks noChangeAspect="1"/>
          </p:cNvPicPr>
          <p:nvPr/>
        </p:nvPicPr>
        <p:blipFill>
          <a:blip r:embed="rId3"/>
          <a:stretch>
            <a:fillRect/>
          </a:stretch>
        </p:blipFill>
        <p:spPr>
          <a:xfrm>
            <a:off x="7645730" y="2012841"/>
            <a:ext cx="3093988" cy="4705247"/>
          </a:xfrm>
          <a:prstGeom prst="rect">
            <a:avLst/>
          </a:prstGeom>
        </p:spPr>
      </p:pic>
      <p:sp>
        <p:nvSpPr>
          <p:cNvPr id="13" name="Title 1">
            <a:extLst>
              <a:ext uri="{FF2B5EF4-FFF2-40B4-BE49-F238E27FC236}">
                <a16:creationId xmlns:a16="http://schemas.microsoft.com/office/drawing/2014/main" id="{71D0E7CF-50F8-CCCB-5202-326BE59A6CDE}"/>
              </a:ext>
            </a:extLst>
          </p:cNvPr>
          <p:cNvSpPr txBox="1">
            <a:spLocks/>
          </p:cNvSpPr>
          <p:nvPr/>
        </p:nvSpPr>
        <p:spPr>
          <a:xfrm>
            <a:off x="7645731" y="1826083"/>
            <a:ext cx="3022270" cy="31439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chemeClr val="accent2"/>
                </a:solidFill>
                <a:latin typeface="+mn-lt"/>
              </a:rPr>
              <a:t>32-bit GCC compiler-based</a:t>
            </a:r>
            <a:r>
              <a:rPr lang="en-US" sz="2800" b="1" dirty="0">
                <a:solidFill>
                  <a:schemeClr val="accent2"/>
                </a:solidFill>
                <a:latin typeface="+mn-lt"/>
              </a:rPr>
              <a:t> ranges</a:t>
            </a:r>
          </a:p>
        </p:txBody>
      </p:sp>
      <p:pic>
        <p:nvPicPr>
          <p:cNvPr id="14" name="Picture 13">
            <a:extLst>
              <a:ext uri="{FF2B5EF4-FFF2-40B4-BE49-F238E27FC236}">
                <a16:creationId xmlns:a16="http://schemas.microsoft.com/office/drawing/2014/main" id="{D9F63A00-AA9F-4766-B741-DDDFB92FDB54}"/>
              </a:ext>
            </a:extLst>
          </p:cNvPr>
          <p:cNvPicPr>
            <a:picLocks noChangeAspect="1"/>
          </p:cNvPicPr>
          <p:nvPr/>
        </p:nvPicPr>
        <p:blipFill>
          <a:blip r:embed="rId4"/>
          <a:stretch>
            <a:fillRect/>
          </a:stretch>
        </p:blipFill>
        <p:spPr>
          <a:xfrm>
            <a:off x="7602071" y="1780734"/>
            <a:ext cx="4090057" cy="3573125"/>
          </a:xfrm>
          <a:prstGeom prst="rect">
            <a:avLst/>
          </a:prstGeom>
        </p:spPr>
      </p:pic>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2E11D4C3-43CB-4C71-EE43-576D13464BA9}"/>
              </a:ext>
            </a:extLst>
          </p:cNvPr>
          <p:cNvSpPr txBox="1"/>
          <p:nvPr/>
        </p:nvSpPr>
        <p:spPr>
          <a:xfrm>
            <a:off x="667466" y="1834697"/>
            <a:ext cx="6827029" cy="1015663"/>
          </a:xfrm>
          <a:prstGeom prst="rect">
            <a:avLst/>
          </a:prstGeom>
          <a:solidFill>
            <a:schemeClr val="bg2"/>
          </a:solidFill>
          <a:ln>
            <a:solidFill>
              <a:schemeClr val="accent2"/>
            </a:solidFill>
          </a:ln>
        </p:spPr>
        <p:txBody>
          <a:bodyPr wrap="square">
            <a:spAutoFit/>
          </a:bodyPr>
          <a:lstStyle/>
          <a:p>
            <a:pPr algn="l" rtl="0" fontAlgn="base"/>
            <a:r>
              <a:rPr lang="en-US" b="1" i="0" dirty="0">
                <a:solidFill>
                  <a:srgbClr val="273239"/>
                </a:solidFill>
                <a:effectLst/>
              </a:rPr>
              <a:t>C++ supports the following data types:</a:t>
            </a:r>
          </a:p>
          <a:p>
            <a:pPr marL="342900" indent="-342900" fontAlgn="base">
              <a:buFont typeface="+mj-lt"/>
              <a:buAutoNum type="arabicPeriod"/>
            </a:pPr>
            <a:r>
              <a:rPr lang="en-US" sz="1400" i="0" dirty="0">
                <a:solidFill>
                  <a:srgbClr val="273239"/>
                </a:solidFill>
                <a:effectLst/>
              </a:rPr>
              <a:t>Primary </a:t>
            </a:r>
            <a:r>
              <a:rPr lang="en-US" sz="1400" dirty="0">
                <a:solidFill>
                  <a:srgbClr val="273239"/>
                </a:solidFill>
              </a:rPr>
              <a:t>or Primitive or Built-in </a:t>
            </a:r>
            <a:r>
              <a:rPr lang="en-US" sz="1400" i="0" dirty="0">
                <a:solidFill>
                  <a:srgbClr val="273239"/>
                </a:solidFill>
                <a:effectLst/>
              </a:rPr>
              <a:t>or Fundamental data type</a:t>
            </a:r>
          </a:p>
          <a:p>
            <a:pPr marL="342900" indent="-342900" algn="l" fontAlgn="base">
              <a:buFont typeface="+mj-lt"/>
              <a:buAutoNum type="arabicPeriod"/>
            </a:pPr>
            <a:r>
              <a:rPr lang="en-US" sz="1400" i="0" dirty="0">
                <a:solidFill>
                  <a:srgbClr val="273239"/>
                </a:solidFill>
                <a:effectLst/>
              </a:rPr>
              <a:t>Derived data types</a:t>
            </a:r>
          </a:p>
          <a:p>
            <a:pPr marL="342900" indent="-342900" algn="l" fontAlgn="base">
              <a:buFont typeface="+mj-lt"/>
              <a:buAutoNum type="arabicPeriod"/>
            </a:pPr>
            <a:r>
              <a:rPr lang="en-US" sz="1400" i="0" dirty="0">
                <a:solidFill>
                  <a:srgbClr val="273239"/>
                </a:solidFill>
                <a:effectLst/>
              </a:rPr>
              <a:t>User-defined data types</a:t>
            </a:r>
          </a:p>
        </p:txBody>
      </p:sp>
      <p:sp>
        <p:nvSpPr>
          <p:cNvPr id="7" name="TextBox 6">
            <a:extLst>
              <a:ext uri="{FF2B5EF4-FFF2-40B4-BE49-F238E27FC236}">
                <a16:creationId xmlns:a16="http://schemas.microsoft.com/office/drawing/2014/main" id="{6826CB08-58FF-6A1D-491D-FBBBA7981753}"/>
              </a:ext>
            </a:extLst>
          </p:cNvPr>
          <p:cNvSpPr txBox="1"/>
          <p:nvPr/>
        </p:nvSpPr>
        <p:spPr>
          <a:xfrm>
            <a:off x="667460" y="2167116"/>
            <a:ext cx="6827029" cy="2523768"/>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i="0" dirty="0">
                <a:solidFill>
                  <a:schemeClr val="accent2"/>
                </a:solidFill>
                <a:effectLst/>
              </a:rPr>
              <a:t>Primitive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Can be used directly by the user to declare variables.</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b="0" i="0" dirty="0">
                <a:solidFill>
                  <a:srgbClr val="273239"/>
                </a:solidFill>
                <a:effectLst/>
              </a:rPr>
              <a:t>Primitive data types available in C++ are: </a:t>
            </a:r>
          </a:p>
          <a:p>
            <a:pPr marL="742950" lvl="1" indent="-285750" fontAlgn="base">
              <a:buFont typeface="Arial" panose="020B0604020202020204" pitchFamily="34" charset="0"/>
              <a:buChar char="•"/>
            </a:pPr>
            <a:r>
              <a:rPr lang="en-US" sz="1400" b="0" i="0" dirty="0">
                <a:solidFill>
                  <a:srgbClr val="273239"/>
                </a:solidFill>
                <a:effectLst/>
              </a:rPr>
              <a:t>Integer - int</a:t>
            </a:r>
          </a:p>
          <a:p>
            <a:pPr marL="742950" lvl="1" indent="-285750" fontAlgn="base">
              <a:buFont typeface="Arial" panose="020B0604020202020204" pitchFamily="34" charset="0"/>
              <a:buChar char="•"/>
            </a:pPr>
            <a:r>
              <a:rPr lang="en-US" sz="1400" b="0" i="0" dirty="0">
                <a:solidFill>
                  <a:srgbClr val="273239"/>
                </a:solidFill>
                <a:effectLst/>
              </a:rPr>
              <a:t>Character - char</a:t>
            </a:r>
          </a:p>
          <a:p>
            <a:pPr marL="742950" lvl="1" indent="-285750" fontAlgn="base">
              <a:buFont typeface="Arial" panose="020B0604020202020204" pitchFamily="34" charset="0"/>
              <a:buChar char="•"/>
            </a:pPr>
            <a:r>
              <a:rPr lang="en-US" sz="1400" b="0" i="0" dirty="0">
                <a:solidFill>
                  <a:srgbClr val="273239"/>
                </a:solidFill>
                <a:effectLst/>
              </a:rPr>
              <a:t>Boolean - bool</a:t>
            </a:r>
          </a:p>
          <a:p>
            <a:pPr marL="742950" lvl="1" indent="-285750" fontAlgn="base">
              <a:buFont typeface="Arial" panose="020B0604020202020204" pitchFamily="34" charset="0"/>
              <a:buChar char="•"/>
            </a:pPr>
            <a:r>
              <a:rPr lang="en-US" sz="1400" b="0" i="0" dirty="0">
                <a:solidFill>
                  <a:srgbClr val="273239"/>
                </a:solidFill>
                <a:effectLst/>
              </a:rPr>
              <a:t>Floating Point - float</a:t>
            </a:r>
          </a:p>
          <a:p>
            <a:pPr marL="742950" lvl="1" indent="-285750" fontAlgn="base">
              <a:buFont typeface="Arial" panose="020B0604020202020204" pitchFamily="34" charset="0"/>
              <a:buChar char="•"/>
            </a:pPr>
            <a:r>
              <a:rPr lang="en-US" sz="1400" b="0" i="0" dirty="0">
                <a:solidFill>
                  <a:srgbClr val="273239"/>
                </a:solidFill>
                <a:effectLst/>
              </a:rPr>
              <a:t>Double Floating Point - double</a:t>
            </a:r>
          </a:p>
          <a:p>
            <a:pPr marL="742950" lvl="1" indent="-285750" fontAlgn="base">
              <a:buFont typeface="Arial" panose="020B0604020202020204" pitchFamily="34" charset="0"/>
              <a:buChar char="•"/>
            </a:pPr>
            <a:r>
              <a:rPr lang="en-US" sz="1400" b="0" i="0" dirty="0">
                <a:solidFill>
                  <a:srgbClr val="273239"/>
                </a:solidFill>
                <a:effectLst/>
              </a:rPr>
              <a:t>Valueless or Void - void</a:t>
            </a:r>
          </a:p>
          <a:p>
            <a:pPr marL="742950" lvl="1" indent="-285750" fontAlgn="base">
              <a:buFont typeface="Arial" panose="020B0604020202020204" pitchFamily="34" charset="0"/>
              <a:buChar char="•"/>
            </a:pPr>
            <a:r>
              <a:rPr lang="en-US" sz="1400" b="0" i="0" dirty="0">
                <a:solidFill>
                  <a:srgbClr val="273239"/>
                </a:solidFill>
                <a:effectLst/>
              </a:rPr>
              <a:t>Wide Character – </a:t>
            </a:r>
            <a:r>
              <a:rPr lang="en-US" sz="1400" b="0" i="0" dirty="0" err="1">
                <a:solidFill>
                  <a:srgbClr val="273239"/>
                </a:solidFill>
                <a:effectLst/>
              </a:rPr>
              <a:t>wchar_t</a:t>
            </a:r>
            <a:endParaRPr lang="en-US" sz="1400" b="0" i="0" dirty="0">
              <a:solidFill>
                <a:srgbClr val="273239"/>
              </a:solidFill>
              <a:effectLst/>
            </a:endParaRPr>
          </a:p>
        </p:txBody>
      </p:sp>
      <p:sp>
        <p:nvSpPr>
          <p:cNvPr id="9" name="TextBox 8">
            <a:extLst>
              <a:ext uri="{FF2B5EF4-FFF2-40B4-BE49-F238E27FC236}">
                <a16:creationId xmlns:a16="http://schemas.microsoft.com/office/drawing/2014/main" id="{B3114ACD-486F-855E-C60D-CDFDBD6CDAB4}"/>
              </a:ext>
            </a:extLst>
          </p:cNvPr>
          <p:cNvSpPr txBox="1"/>
          <p:nvPr/>
        </p:nvSpPr>
        <p:spPr>
          <a:xfrm>
            <a:off x="667463" y="2516376"/>
            <a:ext cx="6827029" cy="2308324"/>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Derived</a:t>
            </a:r>
            <a:r>
              <a:rPr lang="en-US" b="1" i="0" dirty="0">
                <a:solidFill>
                  <a:schemeClr val="accent2"/>
                </a:solidFill>
                <a:effectLst/>
              </a:rPr>
              <a:t>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Derived from the primitive or built-in datatypes.</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These can be of four types : </a:t>
            </a:r>
          </a:p>
          <a:p>
            <a:pPr marL="742950" lvl="1" indent="-285750" fontAlgn="base">
              <a:buFont typeface="Arial" panose="020B0604020202020204" pitchFamily="34" charset="0"/>
              <a:buChar char="•"/>
            </a:pPr>
            <a:r>
              <a:rPr lang="en-US" sz="1400" b="0" i="0" dirty="0">
                <a:solidFill>
                  <a:srgbClr val="273239"/>
                </a:solidFill>
                <a:effectLst/>
              </a:rPr>
              <a:t>Function</a:t>
            </a:r>
          </a:p>
          <a:p>
            <a:pPr marL="742950" lvl="1" indent="-285750" fontAlgn="base">
              <a:buFont typeface="Arial" panose="020B0604020202020204" pitchFamily="34" charset="0"/>
              <a:buChar char="•"/>
            </a:pPr>
            <a:r>
              <a:rPr lang="en-US" sz="1400" b="0" i="0" dirty="0">
                <a:solidFill>
                  <a:srgbClr val="273239"/>
                </a:solidFill>
                <a:effectLst/>
              </a:rPr>
              <a:t>Array</a:t>
            </a:r>
          </a:p>
          <a:p>
            <a:pPr marL="742950" lvl="1" indent="-285750" fontAlgn="base">
              <a:buFont typeface="Arial" panose="020B0604020202020204" pitchFamily="34" charset="0"/>
              <a:buChar char="•"/>
            </a:pPr>
            <a:r>
              <a:rPr lang="en-US" sz="1400" b="0" i="0" dirty="0">
                <a:solidFill>
                  <a:srgbClr val="273239"/>
                </a:solidFill>
                <a:effectLst/>
              </a:rPr>
              <a:t>Pointer</a:t>
            </a:r>
          </a:p>
          <a:p>
            <a:pPr marL="742950" lvl="1" indent="-285750" fontAlgn="base">
              <a:buFont typeface="Arial" panose="020B0604020202020204" pitchFamily="34" charset="0"/>
              <a:buChar char="•"/>
            </a:pPr>
            <a:r>
              <a:rPr lang="en-US" sz="1400" b="0" i="0" dirty="0">
                <a:solidFill>
                  <a:srgbClr val="273239"/>
                </a:solidFill>
                <a:effectLst/>
              </a:rPr>
              <a:t>Reference</a:t>
            </a:r>
          </a:p>
          <a:p>
            <a:pPr marL="285750" indent="-285750" algn="l" fontAlgn="base">
              <a:buFont typeface="Arial" panose="020B0604020202020204" pitchFamily="34" charset="0"/>
              <a:buChar char="•"/>
            </a:pPr>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sp>
        <p:nvSpPr>
          <p:cNvPr id="12" name="TextBox 11">
            <a:extLst>
              <a:ext uri="{FF2B5EF4-FFF2-40B4-BE49-F238E27FC236}">
                <a16:creationId xmlns:a16="http://schemas.microsoft.com/office/drawing/2014/main" id="{C26D7506-2482-93E2-23CC-332CB049893F}"/>
              </a:ext>
            </a:extLst>
          </p:cNvPr>
          <p:cNvSpPr txBox="1"/>
          <p:nvPr/>
        </p:nvSpPr>
        <p:spPr>
          <a:xfrm>
            <a:off x="667460" y="2850360"/>
            <a:ext cx="6827029" cy="2523768"/>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Abstract or User-Defined</a:t>
            </a:r>
            <a:r>
              <a:rPr lang="en-US" b="1" i="0" dirty="0">
                <a:solidFill>
                  <a:schemeClr val="accent2"/>
                </a:solidFill>
                <a:effectLst/>
              </a:rPr>
              <a:t>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D</a:t>
            </a:r>
            <a:r>
              <a:rPr lang="en-US" sz="1400" dirty="0">
                <a:solidFill>
                  <a:srgbClr val="273239"/>
                </a:solidFill>
              </a:rPr>
              <a:t>efined by the user itself. Like, defining a class in C++ or a structure. </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dirty="0">
                <a:solidFill>
                  <a:srgbClr val="273239"/>
                </a:solidFill>
              </a:rPr>
              <a:t>C++ provides the following user-defined datatypes:  </a:t>
            </a:r>
          </a:p>
          <a:p>
            <a:pPr marL="742950" lvl="1" indent="-285750" fontAlgn="base">
              <a:buFont typeface="Arial" panose="020B0604020202020204" pitchFamily="34" charset="0"/>
              <a:buChar char="•"/>
            </a:pPr>
            <a:r>
              <a:rPr lang="en-US" sz="1400" dirty="0">
                <a:solidFill>
                  <a:srgbClr val="273239"/>
                </a:solidFill>
              </a:rPr>
              <a:t>Class</a:t>
            </a:r>
          </a:p>
          <a:p>
            <a:pPr marL="742950" lvl="1" indent="-285750" fontAlgn="base">
              <a:buFont typeface="Arial" panose="020B0604020202020204" pitchFamily="34" charset="0"/>
              <a:buChar char="•"/>
            </a:pPr>
            <a:r>
              <a:rPr lang="en-US" sz="1400" dirty="0">
                <a:solidFill>
                  <a:srgbClr val="273239"/>
                </a:solidFill>
              </a:rPr>
              <a:t>Structure</a:t>
            </a:r>
          </a:p>
          <a:p>
            <a:pPr marL="742950" lvl="1" indent="-285750" fontAlgn="base">
              <a:buFont typeface="Arial" panose="020B0604020202020204" pitchFamily="34" charset="0"/>
              <a:buChar char="•"/>
            </a:pPr>
            <a:r>
              <a:rPr lang="en-US" sz="1400" dirty="0">
                <a:solidFill>
                  <a:srgbClr val="273239"/>
                </a:solidFill>
              </a:rPr>
              <a:t>Union</a:t>
            </a:r>
          </a:p>
          <a:p>
            <a:pPr marL="742950" lvl="1" indent="-285750" fontAlgn="base">
              <a:buFont typeface="Arial" panose="020B0604020202020204" pitchFamily="34" charset="0"/>
              <a:buChar char="•"/>
            </a:pPr>
            <a:r>
              <a:rPr lang="en-US" sz="1400" dirty="0">
                <a:solidFill>
                  <a:srgbClr val="273239"/>
                </a:solidFill>
              </a:rPr>
              <a:t>Enumeration</a:t>
            </a:r>
          </a:p>
          <a:p>
            <a:pPr marL="742950" lvl="1" indent="-285750" fontAlgn="base">
              <a:buFont typeface="Arial" panose="020B0604020202020204" pitchFamily="34" charset="0"/>
              <a:buChar char="•"/>
            </a:pPr>
            <a:r>
              <a:rPr lang="en-US" sz="1400" dirty="0">
                <a:solidFill>
                  <a:srgbClr val="273239"/>
                </a:solidFill>
              </a:rPr>
              <a:t>Typedef defined Datatype</a:t>
            </a:r>
          </a:p>
          <a:p>
            <a:pPr marL="285750" indent="-285750" algn="l" fontAlgn="base">
              <a:buFont typeface="Arial" panose="020B0604020202020204" pitchFamily="34" charset="0"/>
              <a:buChar char="•"/>
            </a:pPr>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pic>
        <p:nvPicPr>
          <p:cNvPr id="3" name="Picture 2">
            <a:extLst>
              <a:ext uri="{FF2B5EF4-FFF2-40B4-BE49-F238E27FC236}">
                <a16:creationId xmlns:a16="http://schemas.microsoft.com/office/drawing/2014/main" id="{C4C7840E-43F2-38C5-BDA7-7BCEA2B1B6FA}"/>
              </a:ext>
            </a:extLst>
          </p:cNvPr>
          <p:cNvPicPr>
            <a:picLocks noChangeAspect="1"/>
          </p:cNvPicPr>
          <p:nvPr/>
        </p:nvPicPr>
        <p:blipFill>
          <a:blip r:embed="rId6"/>
          <a:stretch>
            <a:fillRect/>
          </a:stretch>
        </p:blipFill>
        <p:spPr>
          <a:xfrm>
            <a:off x="2155975" y="5270955"/>
            <a:ext cx="2910205" cy="1200329"/>
          </a:xfrm>
          <a:prstGeom prst="rect">
            <a:avLst/>
          </a:prstGeom>
          <a:ln>
            <a:solidFill>
              <a:schemeClr val="accent6"/>
            </a:solidFill>
          </a:ln>
        </p:spPr>
      </p:pic>
    </p:spTree>
    <p:extLst>
      <p:ext uri="{BB962C8B-B14F-4D97-AF65-F5344CB8AC3E}">
        <p14:creationId xmlns:p14="http://schemas.microsoft.com/office/powerpoint/2010/main" val="337712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Datatype Modifiers</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5165415" y="1820296"/>
            <a:ext cx="6357549" cy="523220"/>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As the name suggests, datatype modifiers are used with built-in data types to modify the length of data that a particular data type can hold. </a:t>
            </a:r>
            <a:endParaRPr lang="en-US" sz="1400" dirty="0"/>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65716371-46C4-4BB2-CF07-B3F2B24BBEAC}"/>
              </a:ext>
            </a:extLst>
          </p:cNvPr>
          <p:cNvPicPr>
            <a:picLocks noChangeAspect="1"/>
          </p:cNvPicPr>
          <p:nvPr/>
        </p:nvPicPr>
        <p:blipFill>
          <a:blip r:embed="rId4"/>
          <a:stretch>
            <a:fillRect/>
          </a:stretch>
        </p:blipFill>
        <p:spPr>
          <a:xfrm>
            <a:off x="5165415" y="2614815"/>
            <a:ext cx="6357549" cy="1710238"/>
          </a:xfrm>
          <a:prstGeom prst="rect">
            <a:avLst/>
          </a:prstGeom>
          <a:ln>
            <a:solidFill>
              <a:schemeClr val="accent6"/>
            </a:solidFill>
          </a:ln>
        </p:spPr>
      </p:pic>
      <p:pic>
        <p:nvPicPr>
          <p:cNvPr id="17" name="Picture 16">
            <a:extLst>
              <a:ext uri="{FF2B5EF4-FFF2-40B4-BE49-F238E27FC236}">
                <a16:creationId xmlns:a16="http://schemas.microsoft.com/office/drawing/2014/main" id="{1D2FC41E-490F-2A4D-DFE7-BE9E95B50ECF}"/>
              </a:ext>
            </a:extLst>
          </p:cNvPr>
          <p:cNvPicPr>
            <a:picLocks noChangeAspect="1"/>
          </p:cNvPicPr>
          <p:nvPr/>
        </p:nvPicPr>
        <p:blipFill>
          <a:blip r:embed="rId5"/>
          <a:stretch>
            <a:fillRect/>
          </a:stretch>
        </p:blipFill>
        <p:spPr>
          <a:xfrm>
            <a:off x="669036" y="1820295"/>
            <a:ext cx="4292663" cy="4672579"/>
          </a:xfrm>
          <a:prstGeom prst="rect">
            <a:avLst/>
          </a:prstGeom>
          <a:ln>
            <a:solidFill>
              <a:schemeClr val="accent2"/>
            </a:solidFill>
          </a:ln>
        </p:spPr>
      </p:pic>
      <p:sp>
        <p:nvSpPr>
          <p:cNvPr id="20" name="Title 1">
            <a:extLst>
              <a:ext uri="{FF2B5EF4-FFF2-40B4-BE49-F238E27FC236}">
                <a16:creationId xmlns:a16="http://schemas.microsoft.com/office/drawing/2014/main" id="{3CB7867C-D96D-061C-001B-EAFA05E28103}"/>
              </a:ext>
            </a:extLst>
          </p:cNvPr>
          <p:cNvSpPr txBox="1">
            <a:spLocks/>
          </p:cNvSpPr>
          <p:nvPr/>
        </p:nvSpPr>
        <p:spPr>
          <a:xfrm>
            <a:off x="909652" y="6460311"/>
            <a:ext cx="3022270" cy="31439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chemeClr val="tx2"/>
                </a:solidFill>
                <a:latin typeface="+mn-lt"/>
              </a:rPr>
              <a:t>32-bit GCC compiler-based</a:t>
            </a:r>
            <a:r>
              <a:rPr lang="en-US" sz="2800" b="1" dirty="0">
                <a:solidFill>
                  <a:schemeClr val="tx2"/>
                </a:solidFill>
                <a:latin typeface="+mn-lt"/>
              </a:rPr>
              <a:t> ranges</a:t>
            </a:r>
          </a:p>
        </p:txBody>
      </p:sp>
      <p:sp>
        <p:nvSpPr>
          <p:cNvPr id="5" name="TextBox 4">
            <a:extLst>
              <a:ext uri="{FF2B5EF4-FFF2-40B4-BE49-F238E27FC236}">
                <a16:creationId xmlns:a16="http://schemas.microsoft.com/office/drawing/2014/main" id="{F9F0EFEA-8EA9-7EC7-0EC9-9E5AD63EEC1B}"/>
              </a:ext>
            </a:extLst>
          </p:cNvPr>
          <p:cNvSpPr txBox="1"/>
          <p:nvPr/>
        </p:nvSpPr>
        <p:spPr>
          <a:xfrm>
            <a:off x="5202315" y="6031209"/>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
        <p:nvSpPr>
          <p:cNvPr id="7" name="TextBox 6">
            <a:extLst>
              <a:ext uri="{FF2B5EF4-FFF2-40B4-BE49-F238E27FC236}">
                <a16:creationId xmlns:a16="http://schemas.microsoft.com/office/drawing/2014/main" id="{7079C325-43C4-A773-D144-D9241826BE9D}"/>
              </a:ext>
            </a:extLst>
          </p:cNvPr>
          <p:cNvSpPr txBox="1"/>
          <p:nvPr/>
        </p:nvSpPr>
        <p:spPr>
          <a:xfrm>
            <a:off x="669037" y="1779593"/>
            <a:ext cx="10853927" cy="3877985"/>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i="0" dirty="0">
                <a:solidFill>
                  <a:schemeClr val="tx2"/>
                </a:solidFill>
                <a:effectLst/>
              </a:rPr>
              <a:t>Advantages of Data Types</a:t>
            </a:r>
            <a:r>
              <a:rPr lang="en-US" b="0" i="0" dirty="0">
                <a:solidFill>
                  <a:schemeClr val="tx2"/>
                </a:solidFill>
                <a:effectLst/>
              </a:rPr>
              <a:t>:</a:t>
            </a:r>
          </a:p>
          <a:p>
            <a:pPr marL="285750" indent="-285750" algn="l" rtl="0" fontAlgn="base">
              <a:buFont typeface="Wingdings" panose="05000000000000000000" pitchFamily="2" charset="2"/>
              <a:buChar char="ü"/>
            </a:pPr>
            <a:r>
              <a:rPr lang="en-US" sz="1400" b="0" i="0" dirty="0">
                <a:solidFill>
                  <a:srgbClr val="273239"/>
                </a:solidFill>
                <a:effectLst/>
              </a:rPr>
              <a:t>Data types provide a way to categorize and organize data in a program, making it easier to understand and manage.</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Each data type has a specific range of values it can hold, allowing for more precise control over the type of data being stored.</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Data types help prevent errors and bugs in a program by enforcing strict rules about how data can be used and manipulated.</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C++ provides a wide range of data types, allowing developers to choose the best type for a specific task.</a:t>
            </a:r>
          </a:p>
          <a:p>
            <a:pPr algn="l" rtl="0" fontAlgn="base"/>
            <a:endParaRPr lang="en-US" sz="1400" b="0" i="0" dirty="0">
              <a:solidFill>
                <a:srgbClr val="273239"/>
              </a:solidFill>
              <a:effectLst/>
            </a:endParaRPr>
          </a:p>
          <a:p>
            <a:pPr marL="285750" indent="-285750" fontAlgn="base">
              <a:buFont typeface="Wingdings" panose="05000000000000000000" pitchFamily="2" charset="2"/>
              <a:buChar char="q"/>
            </a:pPr>
            <a:r>
              <a:rPr lang="en-US" b="1" dirty="0">
                <a:solidFill>
                  <a:schemeClr val="tx2"/>
                </a:solidFill>
              </a:rPr>
              <a:t>Disadvantages of Data Types</a:t>
            </a:r>
            <a:r>
              <a:rPr lang="en-US" b="0" i="0" dirty="0">
                <a:solidFill>
                  <a:schemeClr val="tx2"/>
                </a:solidFill>
                <a:effectLst/>
              </a:rPr>
              <a:t>:</a:t>
            </a:r>
          </a:p>
          <a:p>
            <a:pPr marL="285750" indent="-285750" algn="l" rtl="0" fontAlgn="base">
              <a:buFont typeface="Wingdings" panose="05000000000000000000" pitchFamily="2" charset="2"/>
              <a:buChar char="ü"/>
            </a:pPr>
            <a:r>
              <a:rPr lang="en-US" sz="1400" b="0" i="0" dirty="0">
                <a:solidFill>
                  <a:srgbClr val="273239"/>
                </a:solidFill>
                <a:effectLst/>
              </a:rPr>
              <a:t>Using the wrong data type can result in unexpected behavior and errors in a program.</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Some data types, such as long doubles or char arrays, can take up a large amount of memory and impact performance if used excessively.</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C++’s complex type system can make it difficult for beginners to learn and use the language effectively.</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The use of data types can add additional complexity and verbosity to a program, making it harder to read and understand.</a:t>
            </a:r>
          </a:p>
        </p:txBody>
      </p:sp>
    </p:spTree>
    <p:extLst>
      <p:ext uri="{BB962C8B-B14F-4D97-AF65-F5344CB8AC3E}">
        <p14:creationId xmlns:p14="http://schemas.microsoft.com/office/powerpoint/2010/main" val="131939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Literals</a:t>
            </a:r>
            <a:r>
              <a:rPr lang="en-US" sz="2000" b="1" i="0" dirty="0">
                <a:solidFill>
                  <a:srgbClr val="273239"/>
                </a:solidFill>
                <a:effectLst/>
                <a:latin typeface="Source Sans 3"/>
              </a:rPr>
              <a:t> </a:t>
            </a:r>
            <a:r>
              <a:rPr lang="en-US" sz="4800" b="1" dirty="0">
                <a:solidFill>
                  <a:schemeClr val="accent2"/>
                </a:solidFill>
                <a:latin typeface="Arial Black" panose="020B0A04020102020204" pitchFamily="34" charset="0"/>
                <a:cs typeface="Arial" panose="020B0604020202020204" pitchFamily="34" charset="0"/>
              </a:rPr>
              <a:t> </a:t>
            </a:r>
            <a:r>
              <a:rPr lang="en-IN" sz="4800" b="1" dirty="0">
                <a:solidFill>
                  <a:schemeClr val="tx2"/>
                </a:solidFill>
                <a:latin typeface="Arial Black" panose="020B0A04020102020204" pitchFamily="34" charset="0"/>
                <a:cs typeface="Arial" panose="020B0604020202020204" pitchFamily="34" charset="0"/>
              </a:rPr>
              <a:t>in C++</a:t>
            </a:r>
            <a:r>
              <a:rPr lang="en-US" sz="4800" b="1" dirty="0">
                <a:solidFill>
                  <a:schemeClr val="tx2"/>
                </a:solidFill>
                <a:latin typeface="Arial Black" panose="020B0A04020102020204" pitchFamily="34" charset="0"/>
                <a:cs typeface="Arial" panose="020B0604020202020204" pitchFamily="34" charset="0"/>
              </a:rPr>
              <a:t> </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9036" y="1900978"/>
            <a:ext cx="6357549" cy="1600438"/>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dirty="0"/>
              <a:t>Literals are the Constant values that are assigned to the constant variables.</a:t>
            </a:r>
          </a:p>
          <a:p>
            <a:pPr marL="285750" indent="-285750">
              <a:buFont typeface="Wingdings" panose="05000000000000000000" pitchFamily="2" charset="2"/>
              <a:buChar char="Ø"/>
            </a:pPr>
            <a:r>
              <a:rPr lang="en-US" sz="1400" dirty="0"/>
              <a:t>Literals represent fixed values that cannot be modified. </a:t>
            </a:r>
          </a:p>
          <a:p>
            <a:pPr marL="285750" indent="-285750">
              <a:buFont typeface="Wingdings" panose="05000000000000000000" pitchFamily="2" charset="2"/>
              <a:buChar char="Ø"/>
            </a:pPr>
            <a:r>
              <a:rPr lang="en-US" sz="1400" dirty="0"/>
              <a:t>Literals contain memory but they do not have references as variables. </a:t>
            </a:r>
          </a:p>
          <a:p>
            <a:pPr marL="285750" indent="-285750">
              <a:buFont typeface="Wingdings" panose="05000000000000000000" pitchFamily="2" charset="2"/>
              <a:buChar char="Ø"/>
            </a:pPr>
            <a:r>
              <a:rPr lang="en-US" sz="1400" dirty="0"/>
              <a:t>Generally, both terms, constants, and literals are used interchangeably. </a:t>
            </a:r>
            <a:br>
              <a:rPr lang="en-US" sz="1400" dirty="0"/>
            </a:br>
            <a:endParaRPr lang="en-US" sz="1400" dirty="0"/>
          </a:p>
          <a:p>
            <a:pPr marL="285750" indent="-285750">
              <a:buFont typeface="Wingdings" panose="05000000000000000000" pitchFamily="2" charset="2"/>
              <a:buChar char="Ø"/>
            </a:pPr>
            <a:r>
              <a:rPr lang="en-US" sz="1400" dirty="0"/>
              <a:t>For example, “</a:t>
            </a:r>
            <a:r>
              <a:rPr lang="en-US" sz="1400" b="1" dirty="0"/>
              <a:t>const int = 5;</a:t>
            </a:r>
            <a:r>
              <a:rPr lang="en-US" sz="1400" dirty="0"/>
              <a:t>” is a constant expression and the value 5 is referred to as a constant integer literal.</a:t>
            </a:r>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756F4406-8DB5-9769-E4F0-37C1555C4AC8}"/>
              </a:ext>
            </a:extLst>
          </p:cNvPr>
          <p:cNvPicPr>
            <a:picLocks noChangeAspect="1"/>
          </p:cNvPicPr>
          <p:nvPr/>
        </p:nvPicPr>
        <p:blipFill>
          <a:blip r:embed="rId4"/>
          <a:stretch>
            <a:fillRect/>
          </a:stretch>
        </p:blipFill>
        <p:spPr>
          <a:xfrm>
            <a:off x="7119732" y="1904216"/>
            <a:ext cx="4403232" cy="1976785"/>
          </a:xfrm>
          <a:prstGeom prst="rect">
            <a:avLst/>
          </a:prstGeom>
          <a:ln>
            <a:solidFill>
              <a:schemeClr val="accent2"/>
            </a:solidFill>
          </a:ln>
        </p:spPr>
      </p:pic>
      <p:sp>
        <p:nvSpPr>
          <p:cNvPr id="3" name="TextBox 2">
            <a:extLst>
              <a:ext uri="{FF2B5EF4-FFF2-40B4-BE49-F238E27FC236}">
                <a16:creationId xmlns:a16="http://schemas.microsoft.com/office/drawing/2014/main" id="{C6782FA2-A235-D962-982E-0942FBFED2C0}"/>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Tree>
    <p:extLst>
      <p:ext uri="{BB962C8B-B14F-4D97-AF65-F5344CB8AC3E}">
        <p14:creationId xmlns:p14="http://schemas.microsoft.com/office/powerpoint/2010/main" val="755908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0684764" cy="1325563"/>
          </a:xfrm>
        </p:spPr>
        <p:txBody>
          <a:bodyPr>
            <a:normAutofit/>
          </a:bodyPr>
          <a:lstStyle/>
          <a:p>
            <a:pPr algn="l" fontAlgn="base"/>
            <a:r>
              <a:rPr lang="en-IN" sz="4800" b="1" dirty="0">
                <a:solidFill>
                  <a:schemeClr val="accent2"/>
                </a:solidFill>
                <a:latin typeface="Arial Black" panose="020B0A04020102020204" pitchFamily="34" charset="0"/>
                <a:cs typeface="Arial" panose="020B0604020202020204" pitchFamily="34" charset="0"/>
              </a:rPr>
              <a:t>Type Conversion </a:t>
            </a:r>
            <a:r>
              <a:rPr lang="en-IN" sz="4800" b="1" dirty="0">
                <a:solidFill>
                  <a:schemeClr val="tx2"/>
                </a:solidFill>
                <a:latin typeface="Arial Black" panose="020B0A04020102020204" pitchFamily="34" charset="0"/>
                <a:cs typeface="Arial" panose="020B0604020202020204" pitchFamily="34" charset="0"/>
              </a:rPr>
              <a:t>in 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6633882" y="1902490"/>
            <a:ext cx="4889082" cy="2490216"/>
          </a:xfrm>
          <a:solidFill>
            <a:schemeClr val="bg2"/>
          </a:solidFill>
          <a:ln>
            <a:solidFill>
              <a:schemeClr val="accent2"/>
            </a:solidFill>
          </a:ln>
        </p:spPr>
        <p:txBody>
          <a:bodyPr>
            <a:normAutofit lnSpcReduction="10000"/>
          </a:bodyPr>
          <a:lstStyle/>
          <a:p>
            <a:pPr>
              <a:buFont typeface="Wingdings" panose="05000000000000000000" pitchFamily="2" charset="2"/>
              <a:buChar char="Ø"/>
            </a:pPr>
            <a:r>
              <a:rPr lang="en-IN" sz="1600" b="0" i="0" dirty="0">
                <a:solidFill>
                  <a:srgbClr val="273239"/>
                </a:solidFill>
                <a:effectLst/>
              </a:rPr>
              <a:t>The process of converting one data type to another.</a:t>
            </a:r>
          </a:p>
          <a:p>
            <a:pPr>
              <a:buFont typeface="Wingdings" panose="05000000000000000000" pitchFamily="2" charset="2"/>
              <a:buChar char="Ø"/>
            </a:pPr>
            <a:r>
              <a:rPr lang="en-IN" sz="1600" dirty="0">
                <a:solidFill>
                  <a:srgbClr val="273239"/>
                </a:solidFill>
              </a:rPr>
              <a:t>Type conversion is performed by a compiler.</a:t>
            </a:r>
          </a:p>
          <a:p>
            <a:pPr>
              <a:buFont typeface="Wingdings" panose="05000000000000000000" pitchFamily="2" charset="2"/>
              <a:buChar char="Ø"/>
            </a:pPr>
            <a:r>
              <a:rPr lang="en-IN" sz="1600" dirty="0">
                <a:solidFill>
                  <a:srgbClr val="273239"/>
                </a:solidFill>
              </a:rPr>
              <a:t>The destination data type should not be smaller than the source data type.</a:t>
            </a:r>
          </a:p>
          <a:p>
            <a:pPr marL="0" indent="0">
              <a:buNone/>
            </a:pPr>
            <a:endParaRPr lang="en-IN" sz="1600" dirty="0">
              <a:solidFill>
                <a:srgbClr val="273239"/>
              </a:solidFill>
            </a:endParaRPr>
          </a:p>
          <a:p>
            <a:pPr marL="0" indent="0">
              <a:buNone/>
            </a:pPr>
            <a:r>
              <a:rPr lang="en-IN" sz="1600" b="1" i="1" dirty="0">
                <a:solidFill>
                  <a:srgbClr val="273239"/>
                </a:solidFill>
                <a:effectLst/>
              </a:rPr>
              <a:t>There are two types of Conversion:</a:t>
            </a:r>
            <a:endParaRPr lang="en-IN" sz="1600" dirty="0">
              <a:solidFill>
                <a:srgbClr val="273239"/>
              </a:solidFill>
            </a:endParaRPr>
          </a:p>
          <a:p>
            <a:pPr>
              <a:buFont typeface="+mj-lt"/>
              <a:buAutoNum type="arabicPeriod"/>
            </a:pPr>
            <a:r>
              <a:rPr lang="en-IN" sz="1600" b="1" i="0" dirty="0">
                <a:solidFill>
                  <a:srgbClr val="273239"/>
                </a:solidFill>
                <a:effectLst/>
              </a:rPr>
              <a:t>Implicit Type Conversion</a:t>
            </a:r>
          </a:p>
          <a:p>
            <a:pPr>
              <a:buFont typeface="+mj-lt"/>
              <a:buAutoNum type="arabicPeriod"/>
            </a:pPr>
            <a:r>
              <a:rPr lang="en-IN" sz="1600" b="1" i="0" dirty="0">
                <a:solidFill>
                  <a:srgbClr val="273239"/>
                </a:solidFill>
                <a:effectLst/>
              </a:rPr>
              <a:t>Explicit Type Conversion</a:t>
            </a:r>
          </a:p>
        </p:txBody>
      </p:sp>
      <p:sp>
        <p:nvSpPr>
          <p:cNvPr id="4" name="TextBox 3">
            <a:extLst>
              <a:ext uri="{FF2B5EF4-FFF2-40B4-BE49-F238E27FC236}">
                <a16:creationId xmlns:a16="http://schemas.microsoft.com/office/drawing/2014/main" id="{D2986D73-DD61-C856-C04B-56AF3C496232}"/>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
        <p:nvSpPr>
          <p:cNvPr id="6" name="Content Placeholder 2">
            <a:extLst>
              <a:ext uri="{FF2B5EF4-FFF2-40B4-BE49-F238E27FC236}">
                <a16:creationId xmlns:a16="http://schemas.microsoft.com/office/drawing/2014/main" id="{63C9CF08-33FE-A437-135D-973304A76EEA}"/>
              </a:ext>
            </a:extLst>
          </p:cNvPr>
          <p:cNvSpPr txBox="1">
            <a:spLocks/>
          </p:cNvSpPr>
          <p:nvPr/>
        </p:nvSpPr>
        <p:spPr>
          <a:xfrm>
            <a:off x="669036" y="1902490"/>
            <a:ext cx="5744046" cy="3314969"/>
          </a:xfrm>
          <a:prstGeom prst="rect">
            <a:avLst/>
          </a:prstGeom>
          <a:solidFill>
            <a:schemeClr val="bg2"/>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accent2"/>
                </a:solidFill>
                <a:effectLst/>
                <a:latin typeface="+mn-lt"/>
              </a:rPr>
              <a:t>Implicit Type Conversion</a:t>
            </a:r>
            <a:r>
              <a:rPr kumimoji="0" lang="en-US" altLang="en-US" sz="1800" b="0" i="0" u="none" strike="noStrike" cap="none" normalizeH="0" baseline="0" dirty="0">
                <a:ln>
                  <a:noFill/>
                </a:ln>
                <a:solidFill>
                  <a:schemeClr val="accent2"/>
                </a:solidFill>
                <a:effectLst/>
                <a:latin typeface="+mn-lt"/>
              </a:rPr>
              <a:t> </a:t>
            </a:r>
            <a:r>
              <a:rPr kumimoji="0" lang="en-US" altLang="en-US" sz="1400" b="0" i="0" u="none" strike="noStrike" cap="none" normalizeH="0" baseline="0" dirty="0">
                <a:ln>
                  <a:noFill/>
                </a:ln>
                <a:effectLst/>
                <a:latin typeface="+mn-lt"/>
              </a:rPr>
              <a:t>(</a:t>
            </a:r>
            <a:r>
              <a:rPr kumimoji="0" lang="en-US" altLang="en-US" sz="1400" b="0" i="0" u="none" strike="noStrike" cap="none" normalizeH="0" baseline="0" dirty="0">
                <a:ln>
                  <a:noFill/>
                </a:ln>
                <a:solidFill>
                  <a:srgbClr val="273239"/>
                </a:solidFill>
                <a:effectLst/>
                <a:latin typeface="+mn-lt"/>
              </a:rPr>
              <a:t>automatic type conversion)</a:t>
            </a:r>
            <a:endParaRPr kumimoji="0" lang="en-US" altLang="en-US" sz="1400" b="0" i="0" u="none" strike="noStrike" cap="none" normalizeH="0" baseline="0" dirty="0">
              <a:ln>
                <a:noFill/>
              </a:ln>
              <a:solidFill>
                <a:schemeClr val="tx1"/>
              </a:solidFill>
              <a:effectLst/>
              <a:latin typeface="+mn-lt"/>
            </a:endParaRPr>
          </a:p>
          <a:p>
            <a:pPr>
              <a:buFont typeface="Wingdings" panose="05000000000000000000" pitchFamily="2" charset="2"/>
              <a:buChar char="Ø"/>
            </a:pPr>
            <a:r>
              <a:rPr lang="en-IN" sz="1200" dirty="0">
                <a:solidFill>
                  <a:srgbClr val="273239"/>
                </a:solidFill>
              </a:rPr>
              <a:t>No arithmetic operation happens on smaller types like char, short and enum. </a:t>
            </a:r>
          </a:p>
          <a:p>
            <a:pPr>
              <a:buFont typeface="Wingdings" panose="05000000000000000000" pitchFamily="2" charset="2"/>
              <a:buChar char="Ø"/>
            </a:pPr>
            <a:r>
              <a:rPr lang="en-IN" sz="1200" dirty="0">
                <a:solidFill>
                  <a:srgbClr val="273239"/>
                </a:solidFill>
              </a:rPr>
              <a:t>They are first converted to int or unsigned int, and then arithmetic is done on them.</a:t>
            </a:r>
            <a:endParaRPr lang="en-US" altLang="en-US" sz="1200" dirty="0">
              <a:solidFill>
                <a:srgbClr val="273239"/>
              </a:solidFill>
            </a:endParaRP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rPr>
              <a:t>Done </a:t>
            </a:r>
            <a:r>
              <a:rPr lang="en-US" altLang="en-US" sz="1200" dirty="0">
                <a:solidFill>
                  <a:srgbClr val="273239"/>
                </a:solidFill>
                <a:latin typeface="+mn-lt"/>
              </a:rPr>
              <a:t>by the compiler on its own, without any external trigger from the user.</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Generally takes place when in an expression more than one data type is present. In such condition type conversion (type promotion) takes place to avoid lose of data.</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All the data types of the variables are upgraded to the data type of the variable with largest data type. </a:t>
            </a:r>
          </a:p>
          <a:p>
            <a:pPr fontAlgn="base">
              <a:spcAft>
                <a:spcPct val="0"/>
              </a:spcAft>
              <a:buFont typeface="Wingdings" panose="05000000000000000000" pitchFamily="2" charset="2"/>
              <a:buChar char="§"/>
            </a:pPr>
            <a:r>
              <a:rPr lang="en-US" altLang="en-US" sz="1200" i="1" dirty="0">
                <a:solidFill>
                  <a:srgbClr val="273239"/>
                </a:solidFill>
                <a:latin typeface="+mn-lt"/>
              </a:rPr>
              <a:t>Example bool -&gt; char -&gt; short int -&gt; int -&gt; unsigned int -&gt; long -&gt; unsigned -&gt; long </a:t>
            </a:r>
            <a:r>
              <a:rPr lang="en-US" altLang="en-US" sz="1200" i="1" dirty="0" err="1">
                <a:solidFill>
                  <a:srgbClr val="273239"/>
                </a:solidFill>
                <a:latin typeface="+mn-lt"/>
              </a:rPr>
              <a:t>long</a:t>
            </a:r>
            <a:r>
              <a:rPr lang="en-US" altLang="en-US" sz="1200" i="1" dirty="0">
                <a:solidFill>
                  <a:srgbClr val="273239"/>
                </a:solidFill>
                <a:latin typeface="+mn-lt"/>
              </a:rPr>
              <a:t> -&gt; float -&gt; double -&gt; long double </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lose information, signs can be lost (signed -&gt; unsigned)</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overflow can occur (long -&gt; float)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n-lt"/>
            </a:endParaRPr>
          </a:p>
        </p:txBody>
      </p:sp>
      <p:sp>
        <p:nvSpPr>
          <p:cNvPr id="11" name="Content Placeholder 2">
            <a:extLst>
              <a:ext uri="{FF2B5EF4-FFF2-40B4-BE49-F238E27FC236}">
                <a16:creationId xmlns:a16="http://schemas.microsoft.com/office/drawing/2014/main" id="{A005547E-F8D2-3A48-D442-A4316350B57A}"/>
              </a:ext>
            </a:extLst>
          </p:cNvPr>
          <p:cNvSpPr txBox="1">
            <a:spLocks/>
          </p:cNvSpPr>
          <p:nvPr/>
        </p:nvSpPr>
        <p:spPr>
          <a:xfrm>
            <a:off x="669036" y="2240185"/>
            <a:ext cx="5744046" cy="3775133"/>
          </a:xfrm>
          <a:prstGeom prst="rect">
            <a:avLst/>
          </a:prstGeom>
          <a:solidFill>
            <a:schemeClr val="bg2"/>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1800" b="1" dirty="0">
                <a:solidFill>
                  <a:schemeClr val="accent2"/>
                </a:solidFill>
              </a:rPr>
              <a:t>Explicit </a:t>
            </a:r>
            <a:r>
              <a:rPr kumimoji="0" lang="en-US" altLang="en-US" sz="1800" b="1" i="0" u="none" strike="noStrike" cap="none" normalizeH="0" baseline="0" dirty="0">
                <a:ln>
                  <a:noFill/>
                </a:ln>
                <a:solidFill>
                  <a:schemeClr val="accent2"/>
                </a:solidFill>
                <a:effectLst/>
                <a:latin typeface="+mn-lt"/>
              </a:rPr>
              <a:t>Type Conversion</a:t>
            </a:r>
            <a:r>
              <a:rPr kumimoji="0" lang="en-US" altLang="en-US" sz="1800" b="0" i="0" u="none" strike="noStrike" cap="none" normalizeH="0" baseline="0" dirty="0">
                <a:ln>
                  <a:noFill/>
                </a:ln>
                <a:solidFill>
                  <a:schemeClr val="accent2"/>
                </a:solidFill>
                <a:effectLst/>
                <a:latin typeface="+mn-lt"/>
              </a:rPr>
              <a:t> </a:t>
            </a:r>
            <a:r>
              <a:rPr kumimoji="0" lang="en-US" altLang="en-US" sz="1400" b="0" i="0" u="none" strike="noStrike" cap="none" normalizeH="0" baseline="0" dirty="0">
                <a:ln>
                  <a:noFill/>
                </a:ln>
                <a:effectLst/>
                <a:latin typeface="+mn-lt"/>
              </a:rPr>
              <a:t>(</a:t>
            </a:r>
            <a:r>
              <a:rPr lang="en-US" altLang="en-US" sz="1400" dirty="0">
                <a:solidFill>
                  <a:srgbClr val="273239"/>
                </a:solidFill>
              </a:rPr>
              <a:t>type casting </a:t>
            </a:r>
            <a:r>
              <a:rPr kumimoji="0" lang="en-US" altLang="en-US" sz="1400" b="0" i="0" u="none" strike="noStrike" cap="none" normalizeH="0" baseline="0" dirty="0">
                <a:ln>
                  <a:noFill/>
                </a:ln>
                <a:solidFill>
                  <a:srgbClr val="273239"/>
                </a:solidFill>
                <a:effectLst/>
                <a:latin typeface="+mn-lt"/>
              </a:rPr>
              <a:t>)</a:t>
            </a:r>
            <a:endParaRPr kumimoji="0" lang="en-US" altLang="en-US" sz="1400" b="0" i="0" u="none" strike="noStrike" cap="none" normalizeH="0" baseline="0" dirty="0">
              <a:ln>
                <a:noFill/>
              </a:ln>
              <a:solidFill>
                <a:schemeClr val="tx1"/>
              </a:solidFill>
              <a:effectLst/>
              <a:latin typeface="+mn-l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Done by Programmer.</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User can typecast the result to make it of a particular data type.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1400" dirty="0">
              <a:solidFill>
                <a:srgbClr val="273239"/>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There are two way:</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b="1" dirty="0">
                <a:solidFill>
                  <a:schemeClr val="tx2"/>
                </a:solidFill>
              </a:rPr>
              <a:t>1. Converting by assignment:</a:t>
            </a:r>
            <a:r>
              <a:rPr lang="en-US" altLang="en-US" sz="1400" dirty="0">
                <a:solidFill>
                  <a:schemeClr val="tx2"/>
                </a:solidFill>
              </a:rPr>
              <a:t> </a:t>
            </a:r>
            <a:r>
              <a:rPr lang="en-US" altLang="en-US" sz="1400" dirty="0">
                <a:solidFill>
                  <a:srgbClr val="273239"/>
                </a:solidFill>
              </a:rPr>
              <a:t>(forceful casting)</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solidFill>
                  <a:srgbClr val="273239"/>
                </a:solidFill>
              </a:rPr>
              <a:t>	</a:t>
            </a:r>
            <a:r>
              <a:rPr lang="en-US" altLang="en-US" sz="1400" dirty="0">
                <a:solidFill>
                  <a:srgbClr val="273239"/>
                </a:solidFill>
                <a:sym typeface="Wingdings" panose="05000000000000000000" pitchFamily="2" charset="2"/>
              </a:rPr>
              <a:t> </a:t>
            </a:r>
            <a:r>
              <a:rPr lang="en-US" altLang="en-US" sz="1400" b="1" dirty="0">
                <a:solidFill>
                  <a:srgbClr val="273239"/>
                </a:solidFill>
              </a:rPr>
              <a:t>(type) expression</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solidFill>
                  <a:srgbClr val="273239"/>
                </a:solidFill>
              </a:rPr>
              <a:t>	</a:t>
            </a:r>
            <a:r>
              <a:rPr lang="en-US" altLang="en-US" sz="1200" dirty="0">
                <a:solidFill>
                  <a:srgbClr val="273239"/>
                </a:solidFill>
              </a:rPr>
              <a:t>where type indicates the data type to which the final result is converted.</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b="1" dirty="0">
                <a:solidFill>
                  <a:schemeClr val="tx2"/>
                </a:solidFill>
              </a:rPr>
              <a:t>2. </a:t>
            </a:r>
            <a:r>
              <a:rPr lang="en-US" sz="1400" b="1" dirty="0">
                <a:solidFill>
                  <a:schemeClr val="tx2"/>
                </a:solidFill>
              </a:rPr>
              <a:t>Conversion using Cast operator </a:t>
            </a:r>
            <a:r>
              <a:rPr lang="en-US" altLang="en-US" sz="1400" b="1" dirty="0">
                <a:solidFill>
                  <a:schemeClr val="tx2"/>
                </a:solidFill>
              </a:rPr>
              <a:t>: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73239"/>
                </a:solidFill>
                <a:effectLst/>
              </a:rPr>
              <a:t>A Cast operator is an </a:t>
            </a:r>
            <a:r>
              <a:rPr lang="en-US" sz="1400" b="1" i="0" dirty="0">
                <a:solidFill>
                  <a:srgbClr val="273239"/>
                </a:solidFill>
                <a:effectLst/>
              </a:rPr>
              <a:t>unary operator</a:t>
            </a:r>
            <a:r>
              <a:rPr lang="en-US" sz="1400" b="0" i="0" dirty="0">
                <a:solidFill>
                  <a:srgbClr val="273239"/>
                </a:solidFill>
                <a:effectLst/>
              </a:rPr>
              <a:t> which forces one data type to be converted into another data type.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73239"/>
                </a:solidFill>
                <a:effectLst/>
              </a:rPr>
              <a:t>C++ supports four types of casting:</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static_cast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d</a:t>
            </a:r>
            <a:r>
              <a:rPr lang="en-US" sz="1400" b="1" i="0" dirty="0">
                <a:solidFill>
                  <a:srgbClr val="273239"/>
                </a:solidFill>
                <a:effectLst/>
              </a:rPr>
              <a:t>ynamic_cast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const_cast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r</a:t>
            </a:r>
            <a:r>
              <a:rPr lang="en-US" sz="1400" b="1" i="0" dirty="0">
                <a:solidFill>
                  <a:srgbClr val="273239"/>
                </a:solidFill>
                <a:effectLst/>
              </a:rPr>
              <a:t>einterpret_cast</a:t>
            </a:r>
          </a:p>
        </p:txBody>
      </p:sp>
      <p:pic>
        <p:nvPicPr>
          <p:cNvPr id="16" name="Picture 15">
            <a:extLst>
              <a:ext uri="{FF2B5EF4-FFF2-40B4-BE49-F238E27FC236}">
                <a16:creationId xmlns:a16="http://schemas.microsoft.com/office/drawing/2014/main" id="{5B66D4AE-2778-2260-97FD-12F516AE1040}"/>
              </a:ext>
            </a:extLst>
          </p:cNvPr>
          <p:cNvPicPr>
            <a:picLocks noChangeAspect="1"/>
          </p:cNvPicPr>
          <p:nvPr/>
        </p:nvPicPr>
        <p:blipFill>
          <a:blip r:embed="rId2"/>
          <a:stretch>
            <a:fillRect/>
          </a:stretch>
        </p:blipFill>
        <p:spPr>
          <a:xfrm>
            <a:off x="3742536" y="4503608"/>
            <a:ext cx="2670546" cy="1511710"/>
          </a:xfrm>
          <a:prstGeom prst="rect">
            <a:avLst/>
          </a:prstGeom>
        </p:spPr>
      </p:pic>
      <p:pic>
        <p:nvPicPr>
          <p:cNvPr id="17" name="Picture 16">
            <a:extLst>
              <a:ext uri="{FF2B5EF4-FFF2-40B4-BE49-F238E27FC236}">
                <a16:creationId xmlns:a16="http://schemas.microsoft.com/office/drawing/2014/main" id="{541949F0-906B-6B63-5882-A5BC79659FF0}"/>
              </a:ext>
            </a:extLst>
          </p:cNvPr>
          <p:cNvPicPr>
            <a:picLocks noChangeAspect="1"/>
          </p:cNvPicPr>
          <p:nvPr/>
        </p:nvPicPr>
        <p:blipFill>
          <a:blip r:embed="rId3"/>
          <a:stretch>
            <a:fillRect/>
          </a:stretch>
        </p:blipFill>
        <p:spPr>
          <a:xfrm>
            <a:off x="4224057" y="3331374"/>
            <a:ext cx="2189025" cy="457200"/>
          </a:xfrm>
          <a:prstGeom prst="rect">
            <a:avLst/>
          </a:prstGeom>
        </p:spPr>
      </p:pic>
      <p:pic>
        <p:nvPicPr>
          <p:cNvPr id="19" name="Picture 18">
            <a:extLst>
              <a:ext uri="{FF2B5EF4-FFF2-40B4-BE49-F238E27FC236}">
                <a16:creationId xmlns:a16="http://schemas.microsoft.com/office/drawing/2014/main" id="{424A2C4A-976D-C5CB-FC3A-A4EBF5610E81}"/>
              </a:ext>
            </a:extLst>
          </p:cNvPr>
          <p:cNvPicPr>
            <a:picLocks noChangeAspect="1"/>
          </p:cNvPicPr>
          <p:nvPr/>
        </p:nvPicPr>
        <p:blipFill>
          <a:blip r:embed="rId4"/>
          <a:stretch>
            <a:fillRect/>
          </a:stretch>
        </p:blipFill>
        <p:spPr>
          <a:xfrm>
            <a:off x="6633882" y="4503608"/>
            <a:ext cx="2340622" cy="2081600"/>
          </a:xfrm>
          <a:prstGeom prst="rect">
            <a:avLst/>
          </a:prstGeom>
        </p:spPr>
      </p:pic>
      <p:pic>
        <p:nvPicPr>
          <p:cNvPr id="20" name="Picture 19">
            <a:extLst>
              <a:ext uri="{FF2B5EF4-FFF2-40B4-BE49-F238E27FC236}">
                <a16:creationId xmlns:a16="http://schemas.microsoft.com/office/drawing/2014/main" id="{F7409D5B-9960-E470-8968-DC525F29B9A3}"/>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765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Type Casting</a:t>
            </a:r>
            <a:r>
              <a:rPr lang="en-US" sz="5400" b="1" dirty="0">
                <a:solidFill>
                  <a:schemeClr val="tx2"/>
                </a:solidFill>
                <a:latin typeface="Arial Black" panose="020B0A04020102020204" pitchFamily="34" charset="0"/>
                <a:cs typeface="Arial" panose="020B0604020202020204" pitchFamily="34" charset="0"/>
              </a:rPr>
              <a:t> </a:t>
            </a:r>
            <a:r>
              <a:rPr lang="en-US" sz="5400" b="1" dirty="0">
                <a:solidFill>
                  <a:schemeClr val="accent2"/>
                </a:solidFill>
                <a:latin typeface="Arial Black" panose="020B0A04020102020204" pitchFamily="34" charset="0"/>
                <a:cs typeface="Arial" panose="020B0604020202020204" pitchFamily="34" charset="0"/>
              </a:rPr>
              <a:t>Operators</a:t>
            </a:r>
            <a:endParaRPr lang="en-US" sz="5400" b="1" dirty="0">
              <a:solidFill>
                <a:schemeClr val="tx2"/>
              </a:solidFill>
              <a:latin typeface="Arial Black" panose="020B0A04020102020204" pitchFamily="34" charset="0"/>
              <a:cs typeface="Arial" panose="020B0604020202020204" pitchFamily="34" charset="0"/>
            </a:endParaRPr>
          </a:p>
          <a:p>
            <a:r>
              <a:rPr lang="en-US" sz="1800" b="1" dirty="0">
                <a:solidFill>
                  <a:schemeClr val="accent2"/>
                </a:solidFill>
                <a:latin typeface="+mn-lt"/>
              </a:rPr>
              <a:t>|</a:t>
            </a:r>
            <a:r>
              <a:rPr lang="en-US" sz="1600" b="1" dirty="0">
                <a:solidFill>
                  <a:schemeClr val="tx2"/>
                </a:solidFill>
                <a:latin typeface="Arial Black" panose="020B0A04020102020204" pitchFamily="34" charset="0"/>
              </a:rPr>
              <a:t>static_cast, dynamic_cast, const_cast, reinterpret_cast</a:t>
            </a:r>
            <a:endParaRPr lang="en-US" sz="2000" b="1" dirty="0">
              <a:solidFill>
                <a:schemeClr val="tx2"/>
              </a:solidFill>
              <a:latin typeface="Arial Black" panose="020B0A040201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D9C89B54-59E2-6D1A-41B9-391C9AFC6F9B}"/>
              </a:ext>
            </a:extLst>
          </p:cNvPr>
          <p:cNvPicPr>
            <a:picLocks noChangeAspect="1"/>
          </p:cNvPicPr>
          <p:nvPr/>
        </p:nvPicPr>
        <p:blipFill>
          <a:blip r:embed="rId9"/>
          <a:stretch>
            <a:fillRect/>
          </a:stretch>
        </p:blipFill>
        <p:spPr>
          <a:xfrm>
            <a:off x="4561015" y="5132720"/>
            <a:ext cx="2728314" cy="1379470"/>
          </a:xfrm>
          <a:prstGeom prst="rect">
            <a:avLst/>
          </a:prstGeom>
          <a:ln>
            <a:solidFill>
              <a:schemeClr val="accent6"/>
            </a:solidFill>
          </a:ln>
        </p:spPr>
      </p:pic>
      <p:pic>
        <p:nvPicPr>
          <p:cNvPr id="11" name="Picture 10">
            <a:extLst>
              <a:ext uri="{FF2B5EF4-FFF2-40B4-BE49-F238E27FC236}">
                <a16:creationId xmlns:a16="http://schemas.microsoft.com/office/drawing/2014/main" id="{9A2CA860-E935-4DB3-7F44-CECE56503F61}"/>
              </a:ext>
            </a:extLst>
          </p:cNvPr>
          <p:cNvPicPr>
            <a:picLocks noChangeAspect="1"/>
          </p:cNvPicPr>
          <p:nvPr/>
        </p:nvPicPr>
        <p:blipFill>
          <a:blip r:embed="rId10"/>
          <a:stretch>
            <a:fillRect/>
          </a:stretch>
        </p:blipFill>
        <p:spPr>
          <a:xfrm>
            <a:off x="1164110" y="5132720"/>
            <a:ext cx="2786519" cy="1379470"/>
          </a:xfrm>
          <a:prstGeom prst="rect">
            <a:avLst/>
          </a:prstGeom>
        </p:spPr>
      </p:pic>
      <p:pic>
        <p:nvPicPr>
          <p:cNvPr id="12" name="Picture 11">
            <a:extLst>
              <a:ext uri="{FF2B5EF4-FFF2-40B4-BE49-F238E27FC236}">
                <a16:creationId xmlns:a16="http://schemas.microsoft.com/office/drawing/2014/main" id="{A7D75C35-221F-8EAD-0A62-AE1D3178EDD7}"/>
              </a:ext>
            </a:extLst>
          </p:cNvPr>
          <p:cNvPicPr>
            <a:picLocks noChangeAspect="1"/>
          </p:cNvPicPr>
          <p:nvPr/>
        </p:nvPicPr>
        <p:blipFill>
          <a:blip r:embed="rId11"/>
          <a:stretch>
            <a:fillRect/>
          </a:stretch>
        </p:blipFill>
        <p:spPr>
          <a:xfrm>
            <a:off x="886470" y="1604682"/>
            <a:ext cx="5093144" cy="3092199"/>
          </a:xfrm>
          <a:prstGeom prst="rect">
            <a:avLst/>
          </a:prstGeom>
        </p:spPr>
      </p:pic>
    </p:spTree>
    <p:extLst>
      <p:ext uri="{BB962C8B-B14F-4D97-AF65-F5344CB8AC3E}">
        <p14:creationId xmlns:p14="http://schemas.microsoft.com/office/powerpoint/2010/main" val="613245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Cast Operators </a:t>
            </a:r>
            <a:r>
              <a:rPr lang="en-IN" sz="4800" b="1" dirty="0">
                <a:solidFill>
                  <a:schemeClr val="tx2"/>
                </a:solidFill>
                <a:latin typeface="Arial Black" panose="020B0A04020102020204" pitchFamily="34" charset="0"/>
                <a:cs typeface="Arial" panose="020B0604020202020204" pitchFamily="34" charset="0"/>
              </a:rPr>
              <a:t>in C++</a:t>
            </a:r>
            <a:r>
              <a:rPr lang="en-US" sz="4800" b="1" dirty="0">
                <a:solidFill>
                  <a:schemeClr val="tx2"/>
                </a:solidFill>
                <a:latin typeface="Arial Black" panose="020B0A04020102020204" pitchFamily="34" charset="0"/>
                <a:cs typeface="Arial" panose="020B0604020202020204" pitchFamily="34" charset="0"/>
              </a:rPr>
              <a:t> </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9036" y="1900978"/>
            <a:ext cx="4243623" cy="206210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Ø"/>
            </a:pPr>
            <a:r>
              <a:rPr lang="en-US" sz="1400" b="0" i="0" dirty="0">
                <a:solidFill>
                  <a:srgbClr val="273239"/>
                </a:solidFill>
                <a:effectLst/>
              </a:rPr>
              <a:t>Casting operators are used for type casting in C++. </a:t>
            </a:r>
          </a:p>
          <a:p>
            <a:pPr marL="285750" indent="-285750" algn="l" fontAlgn="base">
              <a:buFont typeface="Wingdings" panose="05000000000000000000" pitchFamily="2" charset="2"/>
              <a:buChar char="Ø"/>
            </a:pPr>
            <a:r>
              <a:rPr lang="en-US" sz="1400" b="0" i="0" dirty="0">
                <a:solidFill>
                  <a:srgbClr val="273239"/>
                </a:solidFill>
                <a:effectLst/>
              </a:rPr>
              <a:t>They are used to convert one data type to another. </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fontAlgn="base">
              <a:buFont typeface="Wingdings" panose="05000000000000000000" pitchFamily="2" charset="2"/>
              <a:buChar char="Ø"/>
            </a:pPr>
            <a:r>
              <a:rPr lang="en-US" sz="1400" b="0" i="0" dirty="0">
                <a:solidFill>
                  <a:srgbClr val="273239"/>
                </a:solidFill>
                <a:effectLst/>
              </a:rPr>
              <a:t>C++ supports four types of </a:t>
            </a:r>
            <a:r>
              <a:rPr lang="en-US" sz="1400" dirty="0">
                <a:solidFill>
                  <a:srgbClr val="273239"/>
                </a:solidFill>
              </a:rPr>
              <a:t>cast operators</a:t>
            </a:r>
            <a:endParaRPr lang="en-US" sz="1400" b="0" i="0" dirty="0">
              <a:solidFill>
                <a:srgbClr val="273239"/>
              </a:solidFill>
              <a:effectLst/>
            </a:endParaRPr>
          </a:p>
          <a:p>
            <a:pPr marL="800100" lvl="1" indent="-342900" fontAlgn="base">
              <a:buFont typeface="+mj-lt"/>
              <a:buAutoNum type="arabicPeriod"/>
            </a:pPr>
            <a:r>
              <a:rPr lang="en-US" b="1" i="0" dirty="0">
                <a:solidFill>
                  <a:schemeClr val="accent2"/>
                </a:solidFill>
                <a:effectLst/>
              </a:rPr>
              <a:t>static_cast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dynamic_cast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const_cast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reinterpret_cast</a:t>
            </a:r>
            <a:endParaRPr lang="en-US" b="0" i="0" dirty="0">
              <a:solidFill>
                <a:schemeClr val="accent2"/>
              </a:solidFill>
              <a:effectLst/>
            </a:endParaRPr>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C6782FA2-A235-D962-982E-0942FBFED2C0}"/>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pic>
        <p:nvPicPr>
          <p:cNvPr id="13" name="Picture 12">
            <a:extLst>
              <a:ext uri="{FF2B5EF4-FFF2-40B4-BE49-F238E27FC236}">
                <a16:creationId xmlns:a16="http://schemas.microsoft.com/office/drawing/2014/main" id="{3C90BC33-62A6-DBC8-A00A-19C3E4C29BAD}"/>
              </a:ext>
            </a:extLst>
          </p:cNvPr>
          <p:cNvPicPr>
            <a:picLocks noChangeAspect="1"/>
          </p:cNvPicPr>
          <p:nvPr/>
        </p:nvPicPr>
        <p:blipFill>
          <a:blip r:embed="rId4"/>
          <a:stretch>
            <a:fillRect/>
          </a:stretch>
        </p:blipFill>
        <p:spPr>
          <a:xfrm>
            <a:off x="1103779" y="4162765"/>
            <a:ext cx="2857500" cy="1520859"/>
          </a:xfrm>
          <a:prstGeom prst="rect">
            <a:avLst/>
          </a:prstGeom>
          <a:ln>
            <a:solidFill>
              <a:schemeClr val="accent6"/>
            </a:solidFill>
          </a:ln>
        </p:spPr>
      </p:pic>
      <p:pic>
        <p:nvPicPr>
          <p:cNvPr id="7" name="Picture 6">
            <a:extLst>
              <a:ext uri="{FF2B5EF4-FFF2-40B4-BE49-F238E27FC236}">
                <a16:creationId xmlns:a16="http://schemas.microsoft.com/office/drawing/2014/main" id="{3D4D7190-75E3-5250-22C5-53983AC43431}"/>
              </a:ext>
            </a:extLst>
          </p:cNvPr>
          <p:cNvPicPr>
            <a:picLocks noChangeAspect="1"/>
          </p:cNvPicPr>
          <p:nvPr/>
        </p:nvPicPr>
        <p:blipFill>
          <a:blip r:embed="rId5"/>
          <a:stretch>
            <a:fillRect/>
          </a:stretch>
        </p:blipFill>
        <p:spPr>
          <a:xfrm>
            <a:off x="5065058" y="3012141"/>
            <a:ext cx="4854571" cy="2429306"/>
          </a:xfrm>
          <a:prstGeom prst="rect">
            <a:avLst/>
          </a:prstGeom>
          <a:ln>
            <a:solidFill>
              <a:schemeClr val="accent6"/>
            </a:solidFill>
          </a:ln>
        </p:spPr>
      </p:pic>
      <p:sp>
        <p:nvSpPr>
          <p:cNvPr id="9" name="TextBox 8">
            <a:extLst>
              <a:ext uri="{FF2B5EF4-FFF2-40B4-BE49-F238E27FC236}">
                <a16:creationId xmlns:a16="http://schemas.microsoft.com/office/drawing/2014/main" id="{2607CBC0-53D5-33FB-96F5-E6680B9D21BE}"/>
              </a:ext>
            </a:extLst>
          </p:cNvPr>
          <p:cNvSpPr txBox="1"/>
          <p:nvPr/>
        </p:nvSpPr>
        <p:spPr>
          <a:xfrm>
            <a:off x="5065058" y="1900978"/>
            <a:ext cx="6457905" cy="984885"/>
          </a:xfrm>
          <a:prstGeom prst="rect">
            <a:avLst/>
          </a:prstGeom>
          <a:noFill/>
          <a:ln>
            <a:solidFill>
              <a:schemeClr val="accent6"/>
            </a:solidFill>
          </a:ln>
        </p:spPr>
        <p:txBody>
          <a:bodyPr wrap="square">
            <a:spAutoFit/>
          </a:bodyPr>
          <a:lstStyle/>
          <a:p>
            <a:pPr marL="285750" indent="-285750">
              <a:buFont typeface="Wingdings" panose="05000000000000000000" pitchFamily="2" charset="2"/>
              <a:buChar char="q"/>
            </a:pPr>
            <a:r>
              <a:rPr lang="en-US" b="1" i="0" dirty="0">
                <a:solidFill>
                  <a:schemeClr val="accent2"/>
                </a:solidFill>
                <a:effectLst/>
              </a:rPr>
              <a:t>volatile : </a:t>
            </a:r>
          </a:p>
          <a:p>
            <a:pPr marL="285750" indent="-285750">
              <a:buFont typeface="Wingdings" panose="05000000000000000000" pitchFamily="2" charset="2"/>
              <a:buChar char="Ø"/>
            </a:pPr>
            <a:r>
              <a:rPr lang="en-US" sz="1600" b="1" i="0" dirty="0">
                <a:solidFill>
                  <a:srgbClr val="273239"/>
                </a:solidFill>
                <a:effectLst/>
              </a:rPr>
              <a:t>volatile variable –&gt; don’t do compiler optimization for that variable</a:t>
            </a:r>
            <a:r>
              <a:rPr lang="en-US" sz="1600" b="0" i="0" dirty="0">
                <a:solidFill>
                  <a:srgbClr val="273239"/>
                </a:solidFill>
                <a:effectLst/>
              </a:rPr>
              <a:t>“!</a:t>
            </a:r>
            <a:endParaRPr lang="en-US" sz="1600" b="1" i="0" dirty="0">
              <a:solidFill>
                <a:schemeClr val="accent2"/>
              </a:solidFill>
              <a:effectLst/>
            </a:endParaRPr>
          </a:p>
          <a:p>
            <a:pPr marL="742950" lvl="1" indent="-285750">
              <a:buFont typeface="Wingdings" panose="05000000000000000000" pitchFamily="2" charset="2"/>
              <a:buChar char="§"/>
            </a:pPr>
            <a:r>
              <a:rPr lang="en-US" sz="1200" b="0" i="0" dirty="0">
                <a:solidFill>
                  <a:srgbClr val="273239"/>
                </a:solidFill>
                <a:effectLst/>
              </a:rPr>
              <a:t>The volatile keyword is intended to prevent the compiler from applying any optimizations on objects that can change in ways that cannot be determined by the compiler. </a:t>
            </a:r>
            <a:endParaRPr lang="en-US" sz="1200" dirty="0"/>
          </a:p>
        </p:txBody>
      </p:sp>
      <p:sp>
        <p:nvSpPr>
          <p:cNvPr id="5" name="Oval 4">
            <a:extLst>
              <a:ext uri="{FF2B5EF4-FFF2-40B4-BE49-F238E27FC236}">
                <a16:creationId xmlns:a16="http://schemas.microsoft.com/office/drawing/2014/main" id="{48C58C78-642D-B41C-FCBD-D3A69463EAC0}"/>
              </a:ext>
            </a:extLst>
          </p:cNvPr>
          <p:cNvSpPr/>
          <p:nvPr/>
        </p:nvSpPr>
        <p:spPr>
          <a:xfrm>
            <a:off x="9888071"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927089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405242" y="166510"/>
            <a:ext cx="8924178" cy="1325563"/>
          </a:xfrm>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scene3d>
              <a:camera prst="orthographicFront"/>
              <a:lightRig rig="soft" dir="t">
                <a:rot lat="0" lon="0" rev="15600000"/>
              </a:lightRig>
            </a:scene3d>
            <a:sp3d extrusionH="57150" prstMaterial="softEdge">
              <a:bevelT w="25400" h="38100"/>
            </a:sp3d>
          </a:bodyPr>
          <a:lstStyle/>
          <a:p>
            <a:pPr fontAlgn="base"/>
            <a:r>
              <a:rPr lang="en-US" sz="4800" b="1" dirty="0">
                <a:ln/>
                <a:solidFill>
                  <a:schemeClr val="accent4"/>
                </a:solidFill>
                <a:latin typeface="Arial Black" panose="020B0A04020102020204" pitchFamily="34" charset="0"/>
              </a:rPr>
              <a:t>Master C++ Programming</a:t>
            </a:r>
            <a:endParaRPr lang="en-IN" b="1" dirty="0">
              <a:ln/>
              <a:solidFill>
                <a:schemeClr val="accent4"/>
              </a:solidFill>
              <a:latin typeface="Arial Black" panose="020B0A040201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598842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800" b="1" dirty="0">
                <a:latin typeface="Arial Black" panose="020B0A04020102020204" pitchFamily="34" charset="0"/>
              </a:rPr>
              <a:t>By</a:t>
            </a:r>
            <a:r>
              <a:rPr lang="en-US" sz="2800" b="1" dirty="0">
                <a:solidFill>
                  <a:schemeClr val="accent2"/>
                </a:solidFill>
                <a:latin typeface="Arial Black" panose="020B0A04020102020204" pitchFamily="34" charset="0"/>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Lightbox">
            <a:extLst>
              <a:ext uri="{FF2B5EF4-FFF2-40B4-BE49-F238E27FC236}">
                <a16:creationId xmlns:a16="http://schemas.microsoft.com/office/drawing/2014/main" id="{C50703D6-EC7B-9ADF-3082-EB1B59AAA8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62" y="2381919"/>
            <a:ext cx="6080208" cy="3295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Rounded Corners 21">
            <a:extLst>
              <a:ext uri="{FF2B5EF4-FFF2-40B4-BE49-F238E27FC236}">
                <a16:creationId xmlns:a16="http://schemas.microsoft.com/office/drawing/2014/main" id="{BA365313-BB65-06EB-962B-97768B24C7E0}"/>
              </a:ext>
            </a:extLst>
          </p:cNvPr>
          <p:cNvSpPr/>
          <p:nvPr/>
        </p:nvSpPr>
        <p:spPr>
          <a:xfrm>
            <a:off x="1596132" y="5672488"/>
            <a:ext cx="4800421" cy="62495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Complete Basic C++ Programming</a:t>
            </a:r>
          </a:p>
        </p:txBody>
      </p:sp>
      <p:pic>
        <p:nvPicPr>
          <p:cNvPr id="32" name="Picture 31">
            <a:extLst>
              <a:ext uri="{FF2B5EF4-FFF2-40B4-BE49-F238E27FC236}">
                <a16:creationId xmlns:a16="http://schemas.microsoft.com/office/drawing/2014/main" id="{C268D9AB-5F9D-E70E-AE8E-1BE7731F28E0}"/>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D0A1C8B-C41D-CCE7-11F1-45BF2C226D24}"/>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1E1648C6-6314-4B87-CEC8-0FB483BA3B97}"/>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A916A722-02C4-BD7F-053E-9A4D94B4BC64}"/>
              </a:ext>
            </a:extLst>
          </p:cNvPr>
          <p:cNvSpPr/>
          <p:nvPr/>
        </p:nvSpPr>
        <p:spPr>
          <a:xfrm>
            <a:off x="1939714" y="2246658"/>
            <a:ext cx="3936139" cy="358936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accent6"/>
                </a:solidFill>
              </a:rPr>
              <a:t>Overview &amp; Basics of C++</a:t>
            </a:r>
          </a:p>
          <a:p>
            <a:pPr marL="285750" indent="-285750">
              <a:buFont typeface="Arial" panose="020B0604020202020204" pitchFamily="34" charset="0"/>
              <a:buChar char="•"/>
            </a:pPr>
            <a:r>
              <a:rPr lang="en-US" sz="1600" dirty="0">
                <a:solidFill>
                  <a:schemeClr val="accent6"/>
                </a:solidFill>
              </a:rPr>
              <a:t>Variables and Constants in C++</a:t>
            </a:r>
          </a:p>
          <a:p>
            <a:pPr marL="285750" indent="-285750">
              <a:buFont typeface="Arial" panose="020B0604020202020204" pitchFamily="34" charset="0"/>
              <a:buChar char="•"/>
            </a:pPr>
            <a:r>
              <a:rPr lang="en-US" sz="1600" dirty="0">
                <a:solidFill>
                  <a:schemeClr val="accent6"/>
                </a:solidFill>
              </a:rPr>
              <a:t>Storage Classes in C++</a:t>
            </a:r>
          </a:p>
          <a:p>
            <a:pPr marL="285750" indent="-285750">
              <a:buFont typeface="Arial" panose="020B0604020202020204" pitchFamily="34" charset="0"/>
              <a:buChar char="•"/>
            </a:pPr>
            <a:r>
              <a:rPr lang="en-US" sz="1600" dirty="0">
                <a:solidFill>
                  <a:schemeClr val="accent6"/>
                </a:solidFill>
              </a:rPr>
              <a:t>Data Types and Literals in C++</a:t>
            </a:r>
          </a:p>
          <a:p>
            <a:pPr marL="285750" indent="-285750">
              <a:buFont typeface="Arial" panose="020B0604020202020204" pitchFamily="34" charset="0"/>
              <a:buChar char="•"/>
            </a:pPr>
            <a:r>
              <a:rPr lang="en-US" sz="1600" dirty="0">
                <a:solidFill>
                  <a:schemeClr val="accent6"/>
                </a:solidFill>
              </a:rPr>
              <a:t>Operators in C++</a:t>
            </a:r>
          </a:p>
          <a:p>
            <a:pPr marL="285750" indent="-285750">
              <a:buFont typeface="Arial" panose="020B0604020202020204" pitchFamily="34" charset="0"/>
              <a:buChar char="•"/>
            </a:pPr>
            <a:r>
              <a:rPr lang="en-US" sz="1600" dirty="0">
                <a:solidFill>
                  <a:schemeClr val="accent6"/>
                </a:solidFill>
              </a:rPr>
              <a:t>Input/Output in C++</a:t>
            </a:r>
          </a:p>
          <a:p>
            <a:pPr marL="285750" indent="-285750">
              <a:buFont typeface="Arial" panose="020B0604020202020204" pitchFamily="34" charset="0"/>
              <a:buChar char="•"/>
            </a:pPr>
            <a:r>
              <a:rPr lang="en-US" sz="1600" dirty="0">
                <a:solidFill>
                  <a:schemeClr val="accent6"/>
                </a:solidFill>
              </a:rPr>
              <a:t>Control Statements in C++</a:t>
            </a:r>
          </a:p>
          <a:p>
            <a:pPr marL="285750" indent="-285750">
              <a:buFont typeface="Arial" panose="020B0604020202020204" pitchFamily="34" charset="0"/>
              <a:buChar char="•"/>
            </a:pPr>
            <a:r>
              <a:rPr lang="en-US" sz="1600" dirty="0">
                <a:solidFill>
                  <a:schemeClr val="accent6"/>
                </a:solidFill>
              </a:rPr>
              <a:t>Functions in C++</a:t>
            </a:r>
          </a:p>
          <a:p>
            <a:pPr marL="285750" indent="-285750">
              <a:buFont typeface="Arial" panose="020B0604020202020204" pitchFamily="34" charset="0"/>
              <a:buChar char="•"/>
            </a:pPr>
            <a:r>
              <a:rPr lang="en-US" sz="1600" dirty="0">
                <a:solidFill>
                  <a:schemeClr val="accent6"/>
                </a:solidFill>
              </a:rPr>
              <a:t>Pointers and References in C++</a:t>
            </a:r>
          </a:p>
          <a:p>
            <a:pPr marL="285750" indent="-285750">
              <a:buFont typeface="Arial" panose="020B0604020202020204" pitchFamily="34" charset="0"/>
              <a:buChar char="•"/>
            </a:pPr>
            <a:r>
              <a:rPr lang="en-US" sz="1600" dirty="0">
                <a:solidFill>
                  <a:schemeClr val="accent6"/>
                </a:solidFill>
              </a:rPr>
              <a:t>Arrays &amp; Strings in C++</a:t>
            </a:r>
          </a:p>
          <a:p>
            <a:pPr marL="285750" indent="-285750">
              <a:buFont typeface="Arial" panose="020B0604020202020204" pitchFamily="34" charset="0"/>
              <a:buChar char="•"/>
            </a:pPr>
            <a:r>
              <a:rPr lang="en-US" sz="1600" dirty="0">
                <a:solidFill>
                  <a:schemeClr val="accent6"/>
                </a:solidFill>
              </a:rPr>
              <a:t>Structures and Union in </a:t>
            </a:r>
            <a:r>
              <a:rPr lang="en-US" sz="1600">
                <a:solidFill>
                  <a:schemeClr val="accent6"/>
                </a:solidFill>
              </a:rPr>
              <a:t>C++</a:t>
            </a:r>
          </a:p>
          <a:p>
            <a:pPr marL="285750" indent="-285750">
              <a:buFont typeface="Arial" panose="020B0604020202020204" pitchFamily="34" charset="0"/>
              <a:buChar char="•"/>
            </a:pPr>
            <a:r>
              <a:rPr lang="en-US" sz="1600">
                <a:solidFill>
                  <a:schemeClr val="accent6"/>
                </a:solidFill>
              </a:rPr>
              <a:t>Memory </a:t>
            </a:r>
            <a:r>
              <a:rPr lang="en-US" sz="1600" dirty="0">
                <a:solidFill>
                  <a:schemeClr val="accent6"/>
                </a:solidFill>
              </a:rPr>
              <a:t>Management in C++</a:t>
            </a:r>
          </a:p>
          <a:p>
            <a:pPr marL="285750" indent="-285750">
              <a:buFont typeface="Arial" panose="020B0604020202020204" pitchFamily="34" charset="0"/>
              <a:buChar char="•"/>
            </a:pPr>
            <a:r>
              <a:rPr lang="en-US" sz="1600" dirty="0">
                <a:solidFill>
                  <a:schemeClr val="accent6"/>
                </a:solidFill>
              </a:rPr>
              <a:t>Preprocessors in C++</a:t>
            </a:r>
          </a:p>
          <a:p>
            <a:pPr marL="285750" indent="-285750">
              <a:buFont typeface="Arial" panose="020B0604020202020204" pitchFamily="34" charset="0"/>
              <a:buChar char="•"/>
            </a:pPr>
            <a:r>
              <a:rPr lang="en-US" sz="1600" dirty="0">
                <a:solidFill>
                  <a:schemeClr val="accent6"/>
                </a:solidFill>
              </a:rPr>
              <a:t>Namespace in C++</a:t>
            </a:r>
          </a:p>
        </p:txBody>
      </p:sp>
      <p:sp>
        <p:nvSpPr>
          <p:cNvPr id="9" name="Rectangle: Rounded Corners 8">
            <a:extLst>
              <a:ext uri="{FF2B5EF4-FFF2-40B4-BE49-F238E27FC236}">
                <a16:creationId xmlns:a16="http://schemas.microsoft.com/office/drawing/2014/main" id="{A448E222-B7D3-0308-0482-F6B47B12DF2A}"/>
              </a:ext>
            </a:extLst>
          </p:cNvPr>
          <p:cNvSpPr/>
          <p:nvPr/>
        </p:nvSpPr>
        <p:spPr>
          <a:xfrm>
            <a:off x="405241" y="268935"/>
            <a:ext cx="8690445" cy="132556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extBox 9">
            <a:extLst>
              <a:ext uri="{FF2B5EF4-FFF2-40B4-BE49-F238E27FC236}">
                <a16:creationId xmlns:a16="http://schemas.microsoft.com/office/drawing/2014/main" id="{45501009-124E-D760-46E1-4C4C00F455AF}"/>
              </a:ext>
            </a:extLst>
          </p:cNvPr>
          <p:cNvSpPr txBox="1"/>
          <p:nvPr/>
        </p:nvSpPr>
        <p:spPr>
          <a:xfrm>
            <a:off x="1255531" y="963927"/>
            <a:ext cx="4840469" cy="769441"/>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en-US" sz="4400" b="1" dirty="0">
                <a:ln/>
                <a:solidFill>
                  <a:schemeClr val="accent3"/>
                </a:solidFill>
                <a:latin typeface="Arial Black" panose="020B0A04020102020204" pitchFamily="34" charset="0"/>
              </a:rPr>
              <a:t>With Examples</a:t>
            </a:r>
            <a:endParaRPr lang="en-US" sz="4400" b="1" dirty="0">
              <a:ln/>
              <a:solidFill>
                <a:schemeClr val="accent3"/>
              </a:solidFill>
            </a:endParaRPr>
          </a:p>
        </p:txBody>
      </p:sp>
    </p:spTree>
    <p:extLst>
      <p:ext uri="{BB962C8B-B14F-4D97-AF65-F5344CB8AC3E}">
        <p14:creationId xmlns:p14="http://schemas.microsoft.com/office/powerpoint/2010/main" val="119534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b="1" dirty="0">
                <a:solidFill>
                  <a:schemeClr val="accent2"/>
                </a:solidFill>
                <a:latin typeface="Arial Black" panose="020B0A04020102020204" pitchFamily="34" charset="0"/>
                <a:cs typeface="Arial" panose="020B0604020202020204" pitchFamily="34" charset="0"/>
              </a:rPr>
              <a:t>Scoping</a:t>
            </a:r>
            <a:r>
              <a:rPr lang="en-US" sz="6600" b="1" dirty="0">
                <a:solidFill>
                  <a:schemeClr val="tx2"/>
                </a:solidFill>
                <a:latin typeface="Arial Black" panose="020B0A04020102020204" pitchFamily="34" charset="0"/>
                <a:cs typeface="Arial" panose="020B0604020202020204" pitchFamily="34" charset="0"/>
              </a:rPr>
              <a:t> in C++</a:t>
            </a:r>
            <a:endParaRPr lang="en-US" sz="66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descr="JS Arrow Functions: What, How &amp; When. - DEV Community">
            <a:extLst>
              <a:ext uri="{FF2B5EF4-FFF2-40B4-BE49-F238E27FC236}">
                <a16:creationId xmlns:a16="http://schemas.microsoft.com/office/drawing/2014/main" id="{79B4935A-74A8-E2B8-82C0-D29409AB2E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3980" y="2381919"/>
            <a:ext cx="5214659" cy="3445140"/>
          </a:xfrm>
          <a:prstGeom prst="rect">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18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3FFA4-F533-FAFF-28B5-1785152D03C5}"/>
              </a:ext>
            </a:extLst>
          </p:cNvPr>
          <p:cNvSpPr>
            <a:spLocks noGrp="1"/>
          </p:cNvSpPr>
          <p:nvPr>
            <p:ph type="title"/>
          </p:nvPr>
        </p:nvSpPr>
        <p:spPr>
          <a:xfrm>
            <a:off x="669036" y="365125"/>
            <a:ext cx="9837599" cy="1325563"/>
          </a:xfrm>
        </p:spPr>
        <p:txBody>
          <a:bodyPr>
            <a:normAutofit/>
          </a:bodyPr>
          <a:lstStyle/>
          <a:p>
            <a:r>
              <a:rPr lang="en-IN" sz="6000" b="1" i="0" dirty="0">
                <a:solidFill>
                  <a:schemeClr val="accent2"/>
                </a:solidFill>
                <a:effectLst/>
                <a:latin typeface="Arial Black" panose="020B0A04020102020204" pitchFamily="34" charset="0"/>
              </a:rPr>
              <a:t>Scoping in C++</a:t>
            </a:r>
            <a:br>
              <a:rPr lang="en-IN" sz="5400" b="1" i="0" dirty="0">
                <a:effectLst/>
                <a:latin typeface="Arial Black" panose="020B0A04020102020204" pitchFamily="34" charset="0"/>
              </a:rPr>
            </a:br>
            <a:r>
              <a:rPr lang="en-US" sz="2400" b="1" dirty="0">
                <a:solidFill>
                  <a:schemeClr val="accent2"/>
                </a:solidFill>
              </a:rPr>
              <a:t>|</a:t>
            </a:r>
            <a:r>
              <a:rPr lang="en-IN" sz="1800" b="1" dirty="0">
                <a:solidFill>
                  <a:schemeClr val="tx2"/>
                </a:solidFill>
                <a:latin typeface="Arial Black" panose="020B0A04020102020204" pitchFamily="34" charset="0"/>
              </a:rPr>
              <a:t>Static &amp; Dynamic </a:t>
            </a:r>
            <a:endParaRPr lang="en-IN" sz="54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C9386F-74D3-6509-F5C2-9AD827B425A5}"/>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33460B48-3569-30B3-AFEE-8DE3F3F4A06A}"/>
              </a:ext>
            </a:extLst>
          </p:cNvPr>
          <p:cNvSpPr txBox="1"/>
          <p:nvPr/>
        </p:nvSpPr>
        <p:spPr>
          <a:xfrm>
            <a:off x="669036" y="1892024"/>
            <a:ext cx="7659176" cy="584775"/>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The </a:t>
            </a:r>
            <a:r>
              <a:rPr lang="en-US" sz="1600" b="1" i="0" dirty="0">
                <a:solidFill>
                  <a:srgbClr val="273239"/>
                </a:solidFill>
                <a:effectLst/>
              </a:rPr>
              <a:t>scope</a:t>
            </a:r>
            <a:r>
              <a:rPr lang="en-US" sz="1600" b="0" i="0" dirty="0">
                <a:solidFill>
                  <a:srgbClr val="273239"/>
                </a:solidFill>
                <a:effectLst/>
              </a:rPr>
              <a:t> of a variable </a:t>
            </a:r>
            <a:r>
              <a:rPr lang="en-US" sz="1600" b="1" i="0" dirty="0">
                <a:solidFill>
                  <a:srgbClr val="273239"/>
                </a:solidFill>
                <a:effectLst/>
                <a:highlight>
                  <a:srgbClr val="FFFF00"/>
                </a:highlight>
              </a:rPr>
              <a:t>x</a:t>
            </a:r>
            <a:r>
              <a:rPr lang="en-US" sz="1600" b="0" i="0" dirty="0">
                <a:solidFill>
                  <a:srgbClr val="273239"/>
                </a:solidFill>
                <a:effectLst/>
              </a:rPr>
              <a:t> in the region of the program, where it is visible &amp; accessible. </a:t>
            </a:r>
          </a:p>
          <a:p>
            <a:pPr marL="285750" indent="-285750">
              <a:buFont typeface="Wingdings" panose="05000000000000000000" pitchFamily="2" charset="2"/>
              <a:buChar char="Ø"/>
            </a:pPr>
            <a:r>
              <a:rPr lang="en-US" sz="1600" b="0" i="0" dirty="0">
                <a:solidFill>
                  <a:srgbClr val="273239"/>
                </a:solidFill>
                <a:effectLst/>
              </a:rPr>
              <a:t>To keep variables in different parts of the program distinct from one another.</a:t>
            </a:r>
            <a:endParaRPr lang="en-US" sz="1600" dirty="0"/>
          </a:p>
        </p:txBody>
      </p:sp>
      <p:pic>
        <p:nvPicPr>
          <p:cNvPr id="7" name="Picture 6" descr="JS Arrow Functions: What, How &amp; When. - DEV Community">
            <a:extLst>
              <a:ext uri="{FF2B5EF4-FFF2-40B4-BE49-F238E27FC236}">
                <a16:creationId xmlns:a16="http://schemas.microsoft.com/office/drawing/2014/main" id="{4DC03FA2-FC0B-B725-178A-2B078A8BD1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752" y="1892024"/>
            <a:ext cx="3078211" cy="2742729"/>
          </a:xfrm>
          <a:prstGeom prst="rect">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629B952-50B3-E007-2BF4-EAAFEBD22CAB}"/>
              </a:ext>
            </a:extLst>
          </p:cNvPr>
          <p:cNvSpPr txBox="1"/>
          <p:nvPr/>
        </p:nvSpPr>
        <p:spPr>
          <a:xfrm>
            <a:off x="669035" y="2647835"/>
            <a:ext cx="7659175"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800" b="1" i="0" dirty="0">
                <a:solidFill>
                  <a:schemeClr val="accent2"/>
                </a:solidFill>
                <a:effectLst/>
              </a:rPr>
              <a:t>Static Scoping</a:t>
            </a:r>
          </a:p>
          <a:p>
            <a:pPr marL="285750" indent="-285750">
              <a:buFont typeface="Wingdings" panose="05000000000000000000" pitchFamily="2" charset="2"/>
              <a:buChar char="Ø"/>
            </a:pPr>
            <a:r>
              <a:rPr lang="en-IN" sz="1400" b="0" i="0" dirty="0">
                <a:effectLst/>
              </a:rPr>
              <a:t>Static scoping is also called </a:t>
            </a:r>
            <a:r>
              <a:rPr lang="en-IN" sz="1400" b="1" i="0" dirty="0">
                <a:effectLst/>
              </a:rPr>
              <a:t>lexical scoping.</a:t>
            </a:r>
            <a:endParaRPr lang="en-IN" sz="1400" b="0" i="0" dirty="0">
              <a:effectLst/>
            </a:endParaRPr>
          </a:p>
          <a:p>
            <a:pPr marL="285750" indent="-285750">
              <a:buFont typeface="Wingdings" panose="05000000000000000000" pitchFamily="2" charset="2"/>
              <a:buChar char="Ø"/>
            </a:pPr>
            <a:r>
              <a:rPr lang="en-IN" sz="1400" dirty="0"/>
              <a:t>C</a:t>
            </a:r>
            <a:r>
              <a:rPr lang="en-IN" sz="1400" b="0" i="0" dirty="0">
                <a:effectLst/>
              </a:rPr>
              <a:t>ompiler first searches in the current block -&gt; global variables -&gt; successively smaller scopes.</a:t>
            </a:r>
            <a:endParaRPr lang="en-IN" sz="1400" b="1" i="0" dirty="0">
              <a:effectLst/>
            </a:endParaRPr>
          </a:p>
          <a:p>
            <a:r>
              <a:rPr lang="en-IN" sz="1400" b="1" i="0" dirty="0">
                <a:effectLst/>
              </a:rPr>
              <a:t>       Example </a:t>
            </a:r>
            <a:r>
              <a:rPr lang="en-IN" sz="1400" b="0" i="0" dirty="0">
                <a:effectLst/>
              </a:rPr>
              <a:t>C, C++, and Java</a:t>
            </a:r>
            <a:r>
              <a:rPr lang="en-IN" sz="1400" dirty="0"/>
              <a:t>.</a:t>
            </a:r>
            <a:endParaRPr lang="en-IN" sz="1400" b="0" i="0" dirty="0">
              <a:effectLst/>
            </a:endParaRPr>
          </a:p>
        </p:txBody>
      </p:sp>
      <p:sp>
        <p:nvSpPr>
          <p:cNvPr id="13" name="TextBox 12">
            <a:extLst>
              <a:ext uri="{FF2B5EF4-FFF2-40B4-BE49-F238E27FC236}">
                <a16:creationId xmlns:a16="http://schemas.microsoft.com/office/drawing/2014/main" id="{5E0AF784-F1B2-99D4-77F8-7BF432DE5504}"/>
              </a:ext>
            </a:extLst>
          </p:cNvPr>
          <p:cNvSpPr txBox="1"/>
          <p:nvPr/>
        </p:nvSpPr>
        <p:spPr>
          <a:xfrm>
            <a:off x="669035" y="3834534"/>
            <a:ext cx="7659174" cy="800219"/>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800" b="1" i="0" dirty="0">
                <a:solidFill>
                  <a:schemeClr val="accent2"/>
                </a:solidFill>
                <a:effectLst/>
              </a:rPr>
              <a:t>Dynamic Scoping</a:t>
            </a:r>
          </a:p>
          <a:p>
            <a:pPr marL="285750" indent="-285750">
              <a:buFont typeface="Wingdings" panose="05000000000000000000" pitchFamily="2" charset="2"/>
              <a:buChar char="Ø"/>
            </a:pPr>
            <a:r>
              <a:rPr lang="en-IN" sz="1400" dirty="0"/>
              <a:t>Compiler first searches the current block -&gt; successively in all the calling functions.</a:t>
            </a:r>
            <a:endParaRPr lang="en-IN" sz="1400" b="0" i="0" dirty="0">
              <a:effectLst/>
            </a:endParaRPr>
          </a:p>
          <a:p>
            <a:r>
              <a:rPr lang="en-IN" sz="1400" b="1" dirty="0"/>
              <a:t>       </a:t>
            </a:r>
            <a:r>
              <a:rPr lang="en-IN" sz="1400" b="1" i="0" dirty="0">
                <a:effectLst/>
              </a:rPr>
              <a:t>Example</a:t>
            </a:r>
            <a:r>
              <a:rPr lang="en-IN" sz="1400" dirty="0"/>
              <a:t> Perl.</a:t>
            </a:r>
            <a:endParaRPr lang="en-IN" sz="1400" b="1" dirty="0"/>
          </a:p>
        </p:txBody>
      </p:sp>
    </p:spTree>
    <p:extLst>
      <p:ext uri="{BB962C8B-B14F-4D97-AF65-F5344CB8AC3E}">
        <p14:creationId xmlns:p14="http://schemas.microsoft.com/office/powerpoint/2010/main" val="2429337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2"/>
                </a:solidFill>
                <a:latin typeface="Arial Black" panose="020B0A04020102020204" pitchFamily="34" charset="0"/>
                <a:cs typeface="Arial" panose="020B0604020202020204" pitchFamily="34" charset="0"/>
              </a:rPr>
              <a:t>Linkage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BF1458C4-0C5B-F745-30AE-4C94DF694DC5}"/>
              </a:ext>
            </a:extLst>
          </p:cNvPr>
          <p:cNvPicPr>
            <a:picLocks noChangeAspect="1"/>
          </p:cNvPicPr>
          <p:nvPr/>
        </p:nvPicPr>
        <p:blipFill>
          <a:blip r:embed="rId9"/>
          <a:stretch>
            <a:fillRect/>
          </a:stretch>
        </p:blipFill>
        <p:spPr>
          <a:xfrm>
            <a:off x="1115933" y="2364605"/>
            <a:ext cx="4912547" cy="2969395"/>
          </a:xfrm>
          <a:prstGeom prst="rect">
            <a:avLst/>
          </a:prstGeom>
          <a:ln w="38100">
            <a:solidFill>
              <a:schemeClr val="accent6"/>
            </a:solidFill>
          </a:ln>
        </p:spPr>
      </p:pic>
    </p:spTree>
    <p:extLst>
      <p:ext uri="{BB962C8B-B14F-4D97-AF65-F5344CB8AC3E}">
        <p14:creationId xmlns:p14="http://schemas.microsoft.com/office/powerpoint/2010/main" val="989943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47879-4A4A-A9DA-F02F-ED14EB14EDF0}"/>
              </a:ext>
            </a:extLst>
          </p:cNvPr>
          <p:cNvSpPr>
            <a:spLocks noGrp="1"/>
          </p:cNvSpPr>
          <p:nvPr>
            <p:ph type="title"/>
          </p:nvPr>
        </p:nvSpPr>
        <p:spPr>
          <a:xfrm>
            <a:off x="669036" y="365125"/>
            <a:ext cx="10684764" cy="1325563"/>
          </a:xfrm>
        </p:spPr>
        <p:txBody>
          <a:bodyPr>
            <a:normAutofit/>
          </a:bodyPr>
          <a:lstStyle/>
          <a:p>
            <a:r>
              <a:rPr lang="en-IN" sz="5400" b="1" i="0" dirty="0">
                <a:solidFill>
                  <a:schemeClr val="tx2"/>
                </a:solidFill>
                <a:effectLst/>
                <a:latin typeface="Arial Black" panose="020B0A04020102020204" pitchFamily="34" charset="0"/>
              </a:rPr>
              <a:t>Linkage in C++?</a:t>
            </a:r>
            <a:endParaRPr lang="en-IN" sz="5400" dirty="0">
              <a:solidFill>
                <a:schemeClr val="tx2"/>
              </a:solidFill>
              <a:latin typeface="Arial Black" panose="020B0A04020102020204" pitchFamily="34" charset="0"/>
            </a:endParaRPr>
          </a:p>
        </p:txBody>
      </p:sp>
      <p:sp>
        <p:nvSpPr>
          <p:cNvPr id="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0472C81-59F9-0328-693E-DCABC9FA55C5}"/>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2ED6D11D-8D09-4B58-7ACE-59B6DF18C04A}"/>
              </a:ext>
            </a:extLst>
          </p:cNvPr>
          <p:cNvSpPr txBox="1"/>
          <p:nvPr/>
        </p:nvSpPr>
        <p:spPr>
          <a:xfrm>
            <a:off x="669036" y="1825675"/>
            <a:ext cx="7981905" cy="3200876"/>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i="0" dirty="0">
                <a:solidFill>
                  <a:schemeClr val="accent2"/>
                </a:solidFill>
                <a:effectLst/>
              </a:rPr>
              <a:t>Scope :</a:t>
            </a:r>
            <a:r>
              <a:rPr lang="en-IN" b="0" i="0" dirty="0">
                <a:solidFill>
                  <a:schemeClr val="accent2"/>
                </a:solidFill>
                <a:effectLst/>
              </a:rPr>
              <a:t> </a:t>
            </a:r>
            <a:r>
              <a:rPr lang="en-US" dirty="0"/>
              <a:t>Visibility or Accessibility of an identifier</a:t>
            </a:r>
            <a:endParaRPr lang="en-IN" dirty="0"/>
          </a:p>
          <a:p>
            <a:pPr marL="285750" indent="-285750">
              <a:buFont typeface="Wingdings" panose="05000000000000000000" pitchFamily="2" charset="2"/>
              <a:buChar char="Ø"/>
            </a:pPr>
            <a:r>
              <a:rPr lang="en-IN" sz="1400" dirty="0"/>
              <a:t>Scope is a property handled by compiler, whereas linkage is a property handled by linker.</a:t>
            </a:r>
            <a:endParaRPr lang="en-US" sz="1400" dirty="0"/>
          </a:p>
          <a:p>
            <a:pPr marL="457200" lvl="1" indent="0">
              <a:buNone/>
            </a:pPr>
            <a:endParaRPr lang="en-IN" sz="1800" b="0" i="0" dirty="0">
              <a:effectLst/>
            </a:endParaRPr>
          </a:p>
          <a:p>
            <a:pPr marL="285750" indent="-285750">
              <a:buFont typeface="Wingdings" panose="05000000000000000000" pitchFamily="2" charset="2"/>
              <a:buChar char="q"/>
            </a:pPr>
            <a:r>
              <a:rPr kumimoji="0" lang="en-US" altLang="en-US" sz="1800" b="1" i="0" u="none" strike="noStrike" cap="none" normalizeH="0" baseline="0" dirty="0">
                <a:ln>
                  <a:noFill/>
                </a:ln>
                <a:solidFill>
                  <a:schemeClr val="accent2"/>
                </a:solidFill>
                <a:effectLst/>
              </a:rPr>
              <a:t>Translation Unit</a:t>
            </a:r>
            <a:r>
              <a:rPr kumimoji="0" lang="en-IN" altLang="en-US" sz="1800" u="none" strike="noStrike" cap="none" normalizeH="0" baseline="0" dirty="0">
                <a:ln>
                  <a:noFill/>
                </a:ln>
                <a:solidFill>
                  <a:schemeClr val="accent2"/>
                </a:solidFill>
              </a:rPr>
              <a:t> : </a:t>
            </a:r>
          </a:p>
          <a:p>
            <a:pPr marL="285750" indent="-285750">
              <a:buFont typeface="Wingdings" panose="05000000000000000000" pitchFamily="2" charset="2"/>
              <a:buChar char="Ø"/>
            </a:pPr>
            <a:r>
              <a:rPr kumimoji="0" lang="en-US" altLang="en-US" sz="1400" b="0" i="0" u="none" strike="noStrike" cap="none" normalizeH="0" baseline="0" dirty="0">
                <a:ln>
                  <a:noFill/>
                </a:ln>
                <a:effectLst/>
              </a:rPr>
              <a:t>a file containing source code, header files and other dependencies. </a:t>
            </a:r>
          </a:p>
          <a:p>
            <a:pPr marL="285750" indent="-285750">
              <a:buFont typeface="Wingdings" panose="05000000000000000000" pitchFamily="2" charset="2"/>
              <a:buChar char="Ø"/>
            </a:pPr>
            <a:r>
              <a:rPr lang="en-IN" sz="1400" dirty="0"/>
              <a:t>a basic unit which are independently compliable by the compiler.</a:t>
            </a:r>
          </a:p>
          <a:p>
            <a:pPr lvl="1"/>
            <a:endParaRPr kumimoji="0" lang="en-US" altLang="en-US" sz="1800" b="0" i="0" u="none" strike="noStrike" cap="none" normalizeH="0" baseline="0" dirty="0">
              <a:ln>
                <a:noFill/>
              </a:ln>
              <a:effectLst/>
            </a:endParaRPr>
          </a:p>
          <a:p>
            <a:pPr marL="285750" indent="-285750">
              <a:buFont typeface="Wingdings" panose="05000000000000000000" pitchFamily="2" charset="2"/>
              <a:buChar char="q"/>
            </a:pPr>
            <a:r>
              <a:rPr lang="en-IN" sz="1800" b="1" dirty="0">
                <a:solidFill>
                  <a:schemeClr val="accent2"/>
                </a:solidFill>
              </a:rPr>
              <a:t>Linkage : </a:t>
            </a:r>
          </a:p>
          <a:p>
            <a:pPr marL="285750" indent="-285750">
              <a:buFont typeface="Wingdings" panose="05000000000000000000" pitchFamily="2" charset="2"/>
              <a:buChar char="Ø"/>
            </a:pPr>
            <a:r>
              <a:rPr lang="en-IN" sz="1400" dirty="0"/>
              <a:t>Linkage is a property of a variable name.</a:t>
            </a:r>
          </a:p>
          <a:p>
            <a:pPr marL="285750" indent="-285750">
              <a:buFont typeface="Wingdings" panose="05000000000000000000" pitchFamily="2" charset="2"/>
              <a:buChar char="Ø"/>
            </a:pPr>
            <a:r>
              <a:rPr lang="en-IN" sz="1400" dirty="0"/>
              <a:t>During compilation, Each Translation unit is compiled to generate the corresponding object file(*.</a:t>
            </a:r>
            <a:r>
              <a:rPr lang="en-IN" sz="1400" dirty="0" err="1"/>
              <a:t>obj</a:t>
            </a:r>
            <a:r>
              <a:rPr lang="en-IN" sz="1400" dirty="0"/>
              <a:t>).</a:t>
            </a:r>
          </a:p>
          <a:p>
            <a:pPr marL="285750" indent="-285750">
              <a:buFont typeface="Wingdings" panose="05000000000000000000" pitchFamily="2" charset="2"/>
              <a:buChar char="Ø"/>
            </a:pPr>
            <a:r>
              <a:rPr lang="en-IN" sz="1400" dirty="0"/>
              <a:t>During linking time, All object files are processed by linker and generates machine code for application.</a:t>
            </a:r>
          </a:p>
          <a:p>
            <a:pPr marL="285750" indent="-285750">
              <a:buFont typeface="Wingdings" panose="05000000000000000000" pitchFamily="2" charset="2"/>
              <a:buChar char="Ø"/>
            </a:pPr>
            <a:r>
              <a:rPr lang="en-IN" sz="1400" dirty="0"/>
              <a:t>The Linker is a program that takes multiple object files as input and produces an executable.</a:t>
            </a:r>
          </a:p>
          <a:p>
            <a:pPr marL="285750" indent="-285750">
              <a:buFont typeface="Wingdings" panose="05000000000000000000" pitchFamily="2" charset="2"/>
              <a:buChar char="Ø"/>
            </a:pPr>
            <a:r>
              <a:rPr lang="en-IN" sz="1400" dirty="0"/>
              <a:t>It resolves symbols and arranges objects in address space.</a:t>
            </a:r>
            <a:endParaRPr lang="en-IN" sz="1400" b="0" i="0" dirty="0">
              <a:effectLst/>
            </a:endParaRPr>
          </a:p>
        </p:txBody>
      </p:sp>
      <p:pic>
        <p:nvPicPr>
          <p:cNvPr id="9" name="Picture 8">
            <a:extLst>
              <a:ext uri="{FF2B5EF4-FFF2-40B4-BE49-F238E27FC236}">
                <a16:creationId xmlns:a16="http://schemas.microsoft.com/office/drawing/2014/main" id="{E9A1BD33-C811-84BB-A784-9B5C788870E9}"/>
              </a:ext>
            </a:extLst>
          </p:cNvPr>
          <p:cNvPicPr>
            <a:picLocks noChangeAspect="1"/>
          </p:cNvPicPr>
          <p:nvPr/>
        </p:nvPicPr>
        <p:blipFill>
          <a:blip r:embed="rId3"/>
          <a:stretch>
            <a:fillRect/>
          </a:stretch>
        </p:blipFill>
        <p:spPr>
          <a:xfrm>
            <a:off x="8198739" y="1912142"/>
            <a:ext cx="3324225" cy="1987784"/>
          </a:xfrm>
          <a:prstGeom prst="rect">
            <a:avLst/>
          </a:prstGeom>
          <a:ln>
            <a:solidFill>
              <a:schemeClr val="accent2"/>
            </a:solidFill>
          </a:ln>
        </p:spPr>
      </p:pic>
      <p:pic>
        <p:nvPicPr>
          <p:cNvPr id="11" name="Graphic 10" descr="Link">
            <a:extLst>
              <a:ext uri="{FF2B5EF4-FFF2-40B4-BE49-F238E27FC236}">
                <a16:creationId xmlns:a16="http://schemas.microsoft.com/office/drawing/2014/main" id="{47DCAE87-0B58-7181-6367-015A606DF8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7941" y="4297048"/>
            <a:ext cx="2431633" cy="2431633"/>
          </a:xfrm>
          <a:prstGeom prst="rect">
            <a:avLst/>
          </a:prstGeom>
        </p:spPr>
      </p:pic>
      <p:pic>
        <p:nvPicPr>
          <p:cNvPr id="3" name="Picture 2">
            <a:extLst>
              <a:ext uri="{FF2B5EF4-FFF2-40B4-BE49-F238E27FC236}">
                <a16:creationId xmlns:a16="http://schemas.microsoft.com/office/drawing/2014/main" id="{122BAC71-A3B2-B2C7-7E25-9EA216969CB4}"/>
              </a:ext>
            </a:extLst>
          </p:cNvPr>
          <p:cNvPicPr>
            <a:picLocks noChangeAspect="1"/>
          </p:cNvPicPr>
          <p:nvPr/>
        </p:nvPicPr>
        <p:blipFill>
          <a:blip r:embed="rId6"/>
          <a:stretch>
            <a:fillRect/>
          </a:stretch>
        </p:blipFill>
        <p:spPr>
          <a:xfrm>
            <a:off x="2178415" y="5156565"/>
            <a:ext cx="3123044" cy="1451688"/>
          </a:xfrm>
          <a:prstGeom prst="rect">
            <a:avLst/>
          </a:prstGeom>
          <a:ln w="38100">
            <a:solidFill>
              <a:schemeClr val="accent6"/>
            </a:solidFill>
          </a:ln>
        </p:spPr>
      </p:pic>
    </p:spTree>
    <p:extLst>
      <p:ext uri="{BB962C8B-B14F-4D97-AF65-F5344CB8AC3E}">
        <p14:creationId xmlns:p14="http://schemas.microsoft.com/office/powerpoint/2010/main" val="1898239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361EA-41D6-E624-A16F-E102EB71CA4C}"/>
              </a:ext>
            </a:extLst>
          </p:cNvPr>
          <p:cNvSpPr>
            <a:spLocks noGrp="1"/>
          </p:cNvSpPr>
          <p:nvPr>
            <p:ph type="title"/>
          </p:nvPr>
        </p:nvSpPr>
        <p:spPr>
          <a:xfrm>
            <a:off x="651104" y="365125"/>
            <a:ext cx="10702696" cy="1325563"/>
          </a:xfrm>
        </p:spPr>
        <p:txBody>
          <a:bodyPr>
            <a:normAutofit/>
          </a:bodyPr>
          <a:lstStyle/>
          <a:p>
            <a:r>
              <a:rPr lang="en-IN" sz="4800" b="1" dirty="0">
                <a:solidFill>
                  <a:schemeClr val="tx2"/>
                </a:solidFill>
                <a:latin typeface="Arial Black" panose="020B0A04020102020204" pitchFamily="34" charset="0"/>
              </a:rPr>
              <a:t>Understanding Linkage</a:t>
            </a:r>
            <a:endParaRPr lang="en-IN" sz="48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DF9461-0245-225A-16EF-DBD582FF5737}"/>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8170084-CB25-DBE6-2AC9-95105BEC6AFD}"/>
              </a:ext>
            </a:extLst>
          </p:cNvPr>
          <p:cNvPicPr>
            <a:picLocks noChangeAspect="1"/>
          </p:cNvPicPr>
          <p:nvPr/>
        </p:nvPicPr>
        <p:blipFill>
          <a:blip r:embed="rId3"/>
          <a:stretch>
            <a:fillRect/>
          </a:stretch>
        </p:blipFill>
        <p:spPr>
          <a:xfrm>
            <a:off x="8399920" y="1916374"/>
            <a:ext cx="3123044" cy="1451688"/>
          </a:xfrm>
          <a:prstGeom prst="rect">
            <a:avLst/>
          </a:prstGeom>
          <a:ln w="38100">
            <a:solidFill>
              <a:schemeClr val="accent6"/>
            </a:solidFill>
          </a:ln>
        </p:spPr>
      </p:pic>
      <p:sp>
        <p:nvSpPr>
          <p:cNvPr id="11" name="TextBox 10">
            <a:extLst>
              <a:ext uri="{FF2B5EF4-FFF2-40B4-BE49-F238E27FC236}">
                <a16:creationId xmlns:a16="http://schemas.microsoft.com/office/drawing/2014/main" id="{A3DAE534-B992-3E32-5227-EF0C6E356103}"/>
              </a:ext>
            </a:extLst>
          </p:cNvPr>
          <p:cNvSpPr txBox="1"/>
          <p:nvPr/>
        </p:nvSpPr>
        <p:spPr>
          <a:xfrm>
            <a:off x="669036" y="5488513"/>
            <a:ext cx="7587460" cy="800219"/>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No Linkage</a:t>
            </a:r>
          </a:p>
          <a:p>
            <a:pPr marL="285750" indent="-285750">
              <a:buFont typeface="Wingdings" panose="05000000000000000000" pitchFamily="2" charset="2"/>
              <a:buChar char="Ø"/>
            </a:pPr>
            <a:r>
              <a:rPr lang="en-IN" sz="1400" dirty="0"/>
              <a:t>Names not specified with external/internal linkage -&gt; have no linkage.</a:t>
            </a:r>
          </a:p>
          <a:p>
            <a:pPr marL="285750" indent="-285750">
              <a:buFont typeface="Wingdings" panose="05000000000000000000" pitchFamily="2" charset="2"/>
              <a:buChar char="Ø"/>
            </a:pPr>
            <a:r>
              <a:rPr lang="en-IN" sz="1400" dirty="0"/>
              <a:t>after compilation, there is no such name(with no linkage) exists in program.</a:t>
            </a:r>
          </a:p>
        </p:txBody>
      </p:sp>
      <p:sp>
        <p:nvSpPr>
          <p:cNvPr id="12" name="TextBox 11">
            <a:extLst>
              <a:ext uri="{FF2B5EF4-FFF2-40B4-BE49-F238E27FC236}">
                <a16:creationId xmlns:a16="http://schemas.microsoft.com/office/drawing/2014/main" id="{111EEB3F-91DF-AB92-417C-28FE4D1378BE}"/>
              </a:ext>
            </a:extLst>
          </p:cNvPr>
          <p:cNvSpPr txBox="1"/>
          <p:nvPr/>
        </p:nvSpPr>
        <p:spPr>
          <a:xfrm>
            <a:off x="8889668" y="3489940"/>
            <a:ext cx="2271997" cy="307777"/>
          </a:xfrm>
          <a:prstGeom prst="rect">
            <a:avLst/>
          </a:prstGeom>
          <a:solidFill>
            <a:schemeClr val="accent4"/>
          </a:solidFill>
          <a:ln>
            <a:solidFill>
              <a:schemeClr val="bg1"/>
            </a:solidFill>
          </a:ln>
        </p:spPr>
        <p:txBody>
          <a:bodyPr wrap="square">
            <a:spAutoFit/>
          </a:bodyPr>
          <a:lstStyle/>
          <a:p>
            <a:pPr marL="0" indent="0">
              <a:buNone/>
            </a:pPr>
            <a:r>
              <a:rPr lang="en-IN" sz="1400" b="1" i="1" dirty="0">
                <a:latin typeface="Arial Black" panose="020B0A04020102020204" pitchFamily="34" charset="0"/>
              </a:rPr>
              <a:t>H</a:t>
            </a:r>
            <a:r>
              <a:rPr lang="en-IN" sz="1400" b="1" i="1" dirty="0">
                <a:effectLst/>
                <a:latin typeface="Arial Black" panose="020B0A04020102020204" pitchFamily="34" charset="0"/>
              </a:rPr>
              <a:t>ands-on </a:t>
            </a:r>
            <a:r>
              <a:rPr lang="en-IN" sz="1400" b="1" i="1" dirty="0">
                <a:latin typeface="Arial Black" panose="020B0A04020102020204" pitchFamily="34" charset="0"/>
              </a:rPr>
              <a:t>Example…</a:t>
            </a:r>
          </a:p>
        </p:txBody>
      </p:sp>
      <p:sp>
        <p:nvSpPr>
          <p:cNvPr id="13" name="TextBox 12">
            <a:extLst>
              <a:ext uri="{FF2B5EF4-FFF2-40B4-BE49-F238E27FC236}">
                <a16:creationId xmlns:a16="http://schemas.microsoft.com/office/drawing/2014/main" id="{885F9171-6C71-5D6C-D56D-EF25145E1225}"/>
              </a:ext>
            </a:extLst>
          </p:cNvPr>
          <p:cNvSpPr txBox="1"/>
          <p:nvPr/>
        </p:nvSpPr>
        <p:spPr>
          <a:xfrm>
            <a:off x="651103" y="1916374"/>
            <a:ext cx="7587460" cy="1661993"/>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Internal linkage</a:t>
            </a:r>
          </a:p>
          <a:p>
            <a:pPr marL="342900" indent="-342900">
              <a:buFont typeface="Wingdings" panose="05000000000000000000" pitchFamily="2" charset="2"/>
              <a:buChar char="Ø"/>
            </a:pPr>
            <a:r>
              <a:rPr lang="en-IN" sz="1400" dirty="0"/>
              <a:t>Here, the name can be referred to/from all scopes in the current translation unit. </a:t>
            </a:r>
          </a:p>
          <a:p>
            <a:pPr marL="800100" lvl="1" indent="-342900">
              <a:buFont typeface="Wingdings" panose="05000000000000000000" pitchFamily="2" charset="2"/>
              <a:buChar char="ü"/>
            </a:pPr>
            <a:r>
              <a:rPr lang="en-IN" sz="1400" dirty="0"/>
              <a:t>variables, functions, or function templates declared </a:t>
            </a:r>
            <a:r>
              <a:rPr lang="en-IN" sz="1400" b="1" dirty="0"/>
              <a:t>static</a:t>
            </a:r>
          </a:p>
          <a:p>
            <a:pPr marL="800100" lvl="1" indent="-342900">
              <a:buFont typeface="Wingdings" panose="05000000000000000000" pitchFamily="2" charset="2"/>
              <a:buChar char="ü"/>
            </a:pPr>
            <a:r>
              <a:rPr lang="en-US" altLang="en-US" sz="1400" dirty="0"/>
              <a:t>Any identifier within the unit can access an identifier having internal linkage. </a:t>
            </a:r>
          </a:p>
          <a:p>
            <a:pPr marL="800100" lvl="1" indent="-342900">
              <a:buFont typeface="Wingdings" panose="05000000000000000000" pitchFamily="2" charset="2"/>
              <a:buChar char="ü"/>
            </a:pPr>
            <a:r>
              <a:rPr lang="en-US" altLang="en-US" sz="1400" dirty="0"/>
              <a:t>Stored in initialized or uninitialized segment of RAM.  </a:t>
            </a:r>
          </a:p>
          <a:p>
            <a:pPr marL="800100" lvl="1" indent="-342900">
              <a:buFont typeface="Wingdings" panose="05000000000000000000" pitchFamily="2" charset="2"/>
              <a:buChar char="ü"/>
            </a:pPr>
            <a:r>
              <a:rPr lang="en-US" altLang="en-US" sz="1400" dirty="0"/>
              <a:t>Not accessible outside the translation unit it is declared in. </a:t>
            </a:r>
          </a:p>
          <a:p>
            <a:r>
              <a:rPr lang="en-IN" sz="1400" dirty="0"/>
              <a:t> </a:t>
            </a:r>
          </a:p>
        </p:txBody>
      </p:sp>
      <p:sp>
        <p:nvSpPr>
          <p:cNvPr id="15" name="TextBox 14">
            <a:extLst>
              <a:ext uri="{FF2B5EF4-FFF2-40B4-BE49-F238E27FC236}">
                <a16:creationId xmlns:a16="http://schemas.microsoft.com/office/drawing/2014/main" id="{31B8C15E-5C43-D7E1-6132-8DD9435AAB18}"/>
              </a:ext>
            </a:extLst>
          </p:cNvPr>
          <p:cNvSpPr txBox="1"/>
          <p:nvPr/>
        </p:nvSpPr>
        <p:spPr>
          <a:xfrm>
            <a:off x="651103" y="3702443"/>
            <a:ext cx="7587459" cy="1661993"/>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External linkage</a:t>
            </a:r>
          </a:p>
          <a:p>
            <a:pPr marL="285750" indent="-285750">
              <a:buFont typeface="Wingdings" panose="05000000000000000000" pitchFamily="2" charset="2"/>
              <a:buChar char="Ø"/>
            </a:pPr>
            <a:r>
              <a:rPr lang="en-IN" sz="1400" dirty="0"/>
              <a:t>Here, the name can be referred to/from any translation units. </a:t>
            </a:r>
          </a:p>
          <a:p>
            <a:pPr marL="285750" indent="-285750">
              <a:buFont typeface="Wingdings" panose="05000000000000000000" pitchFamily="2" charset="2"/>
              <a:buChar char="Ø"/>
            </a:pPr>
            <a:r>
              <a:rPr lang="en-IN" sz="1400" dirty="0"/>
              <a:t>Any of the following names declared at namespace scope have</a:t>
            </a:r>
          </a:p>
          <a:p>
            <a:pPr marL="742950" lvl="1" indent="-285750">
              <a:buFont typeface="Wingdings" panose="05000000000000000000" pitchFamily="2" charset="2"/>
              <a:buChar char="ü"/>
            </a:pPr>
            <a:r>
              <a:rPr lang="en-IN" sz="1400" dirty="0"/>
              <a:t>Identifiers declared with </a:t>
            </a:r>
            <a:r>
              <a:rPr lang="en-IN" sz="1400" b="1" dirty="0"/>
              <a:t>extern</a:t>
            </a:r>
            <a:r>
              <a:rPr lang="en-IN" sz="1400" dirty="0"/>
              <a:t> </a:t>
            </a:r>
            <a:endParaRPr lang="en-IN" sz="1400" b="1" dirty="0"/>
          </a:p>
          <a:p>
            <a:pPr marL="742950" lvl="1" indent="-285750">
              <a:buFont typeface="Wingdings" panose="05000000000000000000" pitchFamily="2" charset="2"/>
              <a:buChar char="ü"/>
            </a:pPr>
            <a:r>
              <a:rPr lang="en-IN" sz="1400" dirty="0"/>
              <a:t>Identifiers not declared static,</a:t>
            </a:r>
          </a:p>
          <a:p>
            <a:pPr marL="742950" lvl="1" indent="-285750">
              <a:buFont typeface="Wingdings" panose="05000000000000000000" pitchFamily="2" charset="2"/>
              <a:buChar char="ü"/>
            </a:pPr>
            <a:r>
              <a:rPr lang="en-IN" sz="1400" dirty="0"/>
              <a:t>visible to </a:t>
            </a:r>
            <a:r>
              <a:rPr lang="en-IN" sz="1400" b="1" dirty="0"/>
              <a:t>every translation unit</a:t>
            </a:r>
            <a:r>
              <a:rPr lang="en-IN" sz="1400" dirty="0"/>
              <a:t>.</a:t>
            </a:r>
          </a:p>
          <a:p>
            <a:pPr marL="742950" lvl="1" indent="-285750">
              <a:buFont typeface="Wingdings" panose="05000000000000000000" pitchFamily="2" charset="2"/>
              <a:buChar char="ü"/>
            </a:pPr>
            <a:r>
              <a:rPr lang="en-IN" altLang="en-US" sz="1400" dirty="0"/>
              <a:t>Stored </a:t>
            </a:r>
            <a:r>
              <a:rPr lang="en-US" altLang="en-US" sz="1400" dirty="0"/>
              <a:t>in initialized/uninitialized or text segment of RAM</a:t>
            </a:r>
            <a:endParaRPr lang="en-IN" sz="1400" dirty="0"/>
          </a:p>
        </p:txBody>
      </p:sp>
      <p:pic>
        <p:nvPicPr>
          <p:cNvPr id="17" name="Graphic 16" descr="Link">
            <a:extLst>
              <a:ext uri="{FF2B5EF4-FFF2-40B4-BE49-F238E27FC236}">
                <a16:creationId xmlns:a16="http://schemas.microsoft.com/office/drawing/2014/main" id="{AA9E29CE-EEF4-A238-7B55-F3E26C3CB0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57319" y="4392621"/>
            <a:ext cx="2431633" cy="2465379"/>
          </a:xfrm>
          <a:prstGeom prst="rect">
            <a:avLst/>
          </a:prstGeom>
        </p:spPr>
      </p:pic>
    </p:spTree>
    <p:extLst>
      <p:ext uri="{BB962C8B-B14F-4D97-AF65-F5344CB8AC3E}">
        <p14:creationId xmlns:p14="http://schemas.microsoft.com/office/powerpoint/2010/main" val="3621632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Input</a:t>
            </a:r>
            <a:r>
              <a:rPr lang="en-US" sz="5400" b="1" dirty="0">
                <a:solidFill>
                  <a:schemeClr val="tx2"/>
                </a:solidFill>
                <a:latin typeface="Arial Black" panose="020B0A04020102020204" pitchFamily="34" charset="0"/>
                <a:cs typeface="Arial" panose="020B0604020202020204" pitchFamily="34" charset="0"/>
              </a:rPr>
              <a:t>/</a:t>
            </a:r>
            <a:r>
              <a:rPr lang="en-IN" sz="5400" b="1" dirty="0">
                <a:solidFill>
                  <a:schemeClr val="accent2"/>
                </a:solidFill>
                <a:latin typeface="Arial Black" panose="020B0A04020102020204" pitchFamily="34" charset="0"/>
                <a:cs typeface="Arial" panose="020B0604020202020204" pitchFamily="34" charset="0"/>
              </a:rPr>
              <a:t>Output Streams </a:t>
            </a:r>
            <a:r>
              <a:rPr lang="en-IN" b="1" dirty="0">
                <a:solidFill>
                  <a:schemeClr val="tx2"/>
                </a:solidFill>
                <a:latin typeface="Arial Black" panose="020B0A04020102020204" pitchFamily="34" charset="0"/>
                <a:cs typeface="Arial" panose="020B0604020202020204" pitchFamily="34" charset="0"/>
              </a:rPr>
              <a:t>&amp; </a:t>
            </a:r>
            <a:r>
              <a:rPr lang="en-US" sz="4400" b="1" dirty="0">
                <a:solidFill>
                  <a:schemeClr val="accent2"/>
                </a:solidFill>
                <a:latin typeface="Arial Black" panose="020B0A04020102020204" pitchFamily="34" charset="0"/>
                <a:cs typeface="Arial" panose="020B0604020202020204" pitchFamily="34" charset="0"/>
              </a:rPr>
              <a:t>Manipulators</a:t>
            </a:r>
            <a:endParaRPr lang="en-IN" b="1" dirty="0">
              <a:solidFill>
                <a:schemeClr val="accent2"/>
              </a:solidFill>
              <a:latin typeface="Arial Black" panose="020B0A04020102020204" pitchFamily="34" charset="0"/>
              <a:cs typeface="Arial" panose="020B0604020202020204" pitchFamily="34" charset="0"/>
            </a:endParaRPr>
          </a:p>
          <a:p>
            <a:r>
              <a:rPr lang="en-US" sz="1800" b="1" dirty="0">
                <a:solidFill>
                  <a:schemeClr val="accent2"/>
                </a:solidFill>
                <a:latin typeface="+mn-lt"/>
              </a:rPr>
              <a:t>| </a:t>
            </a:r>
            <a:r>
              <a:rPr lang="en-US" sz="1600" b="1" dirty="0">
                <a:solidFill>
                  <a:schemeClr val="tx2"/>
                </a:solidFill>
                <a:latin typeface="Arial Black" panose="020B0A04020102020204" pitchFamily="34" charset="0"/>
              </a:rPr>
              <a:t>iostream, iomanip, fstream, bits/stdc++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C183CB17-526E-B883-2B87-114BF1BEA11F}"/>
              </a:ext>
            </a:extLst>
          </p:cNvPr>
          <p:cNvPicPr>
            <a:picLocks noChangeAspect="1"/>
          </p:cNvPicPr>
          <p:nvPr/>
        </p:nvPicPr>
        <p:blipFill>
          <a:blip r:embed="rId9"/>
          <a:stretch>
            <a:fillRect/>
          </a:stretch>
        </p:blipFill>
        <p:spPr>
          <a:xfrm>
            <a:off x="1468543" y="1985895"/>
            <a:ext cx="4427604" cy="3894157"/>
          </a:xfrm>
          <a:prstGeom prst="rect">
            <a:avLst/>
          </a:prstGeom>
        </p:spPr>
      </p:pic>
    </p:spTree>
    <p:extLst>
      <p:ext uri="{BB962C8B-B14F-4D97-AF65-F5344CB8AC3E}">
        <p14:creationId xmlns:p14="http://schemas.microsoft.com/office/powerpoint/2010/main" val="1094175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361EA-41D6-E624-A16F-E102EB71CA4C}"/>
              </a:ext>
            </a:extLst>
          </p:cNvPr>
          <p:cNvSpPr>
            <a:spLocks noGrp="1"/>
          </p:cNvSpPr>
          <p:nvPr>
            <p:ph type="title"/>
          </p:nvPr>
        </p:nvSpPr>
        <p:spPr>
          <a:xfrm>
            <a:off x="651103" y="365125"/>
            <a:ext cx="9675311" cy="1325563"/>
          </a:xfrm>
        </p:spPr>
        <p:txBody>
          <a:bodyPr>
            <a:normAutofit/>
          </a:bodyPr>
          <a:lstStyle/>
          <a:p>
            <a:r>
              <a:rPr lang="en-IN" sz="4000" b="1" dirty="0">
                <a:solidFill>
                  <a:schemeClr val="accent2"/>
                </a:solidFill>
                <a:latin typeface="Arial Black" panose="020B0A04020102020204" pitchFamily="34" charset="0"/>
                <a:cs typeface="Arial" panose="020B0604020202020204" pitchFamily="34" charset="0"/>
              </a:rPr>
              <a:t>Input</a:t>
            </a:r>
            <a:r>
              <a:rPr lang="en-US" sz="4000" b="1" dirty="0">
                <a:solidFill>
                  <a:schemeClr val="tx2"/>
                </a:solidFill>
                <a:latin typeface="Arial Black" panose="020B0A04020102020204" pitchFamily="34" charset="0"/>
                <a:cs typeface="Arial" panose="020B0604020202020204" pitchFamily="34" charset="0"/>
              </a:rPr>
              <a:t>/</a:t>
            </a:r>
            <a:r>
              <a:rPr lang="en-IN" sz="4000" b="1" dirty="0">
                <a:solidFill>
                  <a:schemeClr val="accent2"/>
                </a:solidFill>
                <a:latin typeface="Arial Black" panose="020B0A04020102020204" pitchFamily="34" charset="0"/>
                <a:cs typeface="Arial" panose="020B0604020202020204" pitchFamily="34" charset="0"/>
              </a:rPr>
              <a:t>Output Streams </a:t>
            </a:r>
            <a:r>
              <a:rPr lang="en-IN" sz="4000" b="1" dirty="0">
                <a:solidFill>
                  <a:schemeClr val="tx2"/>
                </a:solidFill>
                <a:latin typeface="Arial Black" panose="020B0A04020102020204" pitchFamily="34" charset="0"/>
                <a:cs typeface="Arial" panose="020B0604020202020204" pitchFamily="34" charset="0"/>
              </a:rPr>
              <a:t>&amp;</a:t>
            </a:r>
            <a:r>
              <a:rPr lang="en-IN" sz="4000" b="1" dirty="0">
                <a:solidFill>
                  <a:schemeClr val="accent2"/>
                </a:solidFill>
                <a:latin typeface="Arial Black" panose="020B0A04020102020204" pitchFamily="34" charset="0"/>
                <a:cs typeface="Arial" panose="020B0604020202020204" pitchFamily="34" charset="0"/>
              </a:rPr>
              <a:t> </a:t>
            </a:r>
            <a:r>
              <a:rPr lang="en-US" sz="4000" b="1" dirty="0">
                <a:solidFill>
                  <a:schemeClr val="accent2"/>
                </a:solidFill>
                <a:latin typeface="Arial Black" panose="020B0A04020102020204" pitchFamily="34" charset="0"/>
                <a:cs typeface="Arial" panose="020B0604020202020204" pitchFamily="34" charset="0"/>
              </a:rPr>
              <a:t>Manipulators</a:t>
            </a:r>
            <a:endParaRPr lang="en-IN" sz="4000" b="1" dirty="0">
              <a:solidFill>
                <a:schemeClr val="accent2"/>
              </a:solidFill>
              <a:latin typeface="Arial Black" panose="020B0A04020102020204" pitchFamily="34" charset="0"/>
              <a:cs typeface="Arial" panose="020B06040202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DF9461-0245-225A-16EF-DBD582FF5737}"/>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885F9171-6C71-5D6C-D56D-EF25145E1225}"/>
              </a:ext>
            </a:extLst>
          </p:cNvPr>
          <p:cNvSpPr txBox="1"/>
          <p:nvPr/>
        </p:nvSpPr>
        <p:spPr>
          <a:xfrm>
            <a:off x="651103" y="1862584"/>
            <a:ext cx="6332399" cy="954107"/>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Ø"/>
            </a:pPr>
            <a:r>
              <a:rPr lang="en-US" sz="1400" b="0" i="0" dirty="0">
                <a:solidFill>
                  <a:srgbClr val="273239"/>
                </a:solidFill>
                <a:effectLst/>
              </a:rPr>
              <a:t>Many ways for performing input and output</a:t>
            </a:r>
            <a:r>
              <a:rPr lang="en-US" sz="1400" dirty="0">
                <a:solidFill>
                  <a:srgbClr val="273239"/>
                </a:solidFill>
              </a:rPr>
              <a:t> with C++ libraries.</a:t>
            </a: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Input/output are performed in the form of a sequence of bytes (</a:t>
            </a:r>
            <a:r>
              <a:rPr lang="en-US" sz="1400" b="1" i="0" dirty="0">
                <a:solidFill>
                  <a:srgbClr val="273239"/>
                </a:solidFill>
                <a:effectLst/>
              </a:rPr>
              <a:t>streams</a:t>
            </a:r>
            <a:r>
              <a:rPr lang="en-US" sz="1400" i="0" dirty="0">
                <a:solidFill>
                  <a:srgbClr val="273239"/>
                </a:solidFill>
                <a:effectLst/>
              </a:rPr>
              <a:t>)</a:t>
            </a:r>
            <a:r>
              <a:rPr lang="en-US" sz="1400" b="0" i="0" dirty="0">
                <a:solidFill>
                  <a:srgbClr val="273239"/>
                </a:solidFill>
                <a:effectLst/>
              </a:rPr>
              <a:t>.</a:t>
            </a:r>
          </a:p>
          <a:p>
            <a:pPr marL="742950" lvl="1" indent="-285750" fontAlgn="base">
              <a:buFont typeface="Wingdings" panose="05000000000000000000" pitchFamily="2" charset="2"/>
              <a:buChar char="§"/>
            </a:pPr>
            <a:r>
              <a:rPr lang="en-US" sz="1400" b="1" i="0" dirty="0">
                <a:solidFill>
                  <a:srgbClr val="273239"/>
                </a:solidFill>
                <a:effectLst/>
              </a:rPr>
              <a:t>Input Stream:</a:t>
            </a:r>
            <a:r>
              <a:rPr lang="en-US" sz="1400" b="0" i="0" dirty="0">
                <a:solidFill>
                  <a:srgbClr val="273239"/>
                </a:solidFill>
                <a:effectLst/>
              </a:rPr>
              <a:t> Device(Keyboard) </a:t>
            </a:r>
            <a:r>
              <a:rPr lang="en-US" sz="1400" b="0" i="0" dirty="0">
                <a:solidFill>
                  <a:srgbClr val="273239"/>
                </a:solidFill>
                <a:effectLst/>
                <a:sym typeface="Wingdings" panose="05000000000000000000" pitchFamily="2" charset="2"/>
              </a:rPr>
              <a:t> M</a:t>
            </a:r>
            <a:r>
              <a:rPr lang="en-US" sz="1400" b="0" i="0" dirty="0">
                <a:solidFill>
                  <a:srgbClr val="273239"/>
                </a:solidFill>
                <a:effectLst/>
              </a:rPr>
              <a:t>ain Memory.</a:t>
            </a:r>
          </a:p>
          <a:p>
            <a:pPr marL="742950" lvl="1" indent="-285750" fontAlgn="base">
              <a:buFont typeface="Wingdings" panose="05000000000000000000" pitchFamily="2" charset="2"/>
              <a:buChar char="§"/>
            </a:pPr>
            <a:r>
              <a:rPr lang="en-US" sz="1400" b="1" i="0" dirty="0">
                <a:solidFill>
                  <a:srgbClr val="273239"/>
                </a:solidFill>
                <a:effectLst/>
              </a:rPr>
              <a:t>Output Stream:</a:t>
            </a:r>
            <a:r>
              <a:rPr lang="en-US" sz="1400" b="0" i="0" dirty="0">
                <a:solidFill>
                  <a:srgbClr val="273239"/>
                </a:solidFill>
                <a:effectLst/>
              </a:rPr>
              <a:t> Main </a:t>
            </a:r>
            <a:r>
              <a:rPr lang="en-US" sz="1400" dirty="0">
                <a:solidFill>
                  <a:srgbClr val="273239"/>
                </a:solidFill>
              </a:rPr>
              <a:t>M</a:t>
            </a:r>
            <a:r>
              <a:rPr lang="en-US" sz="1400" b="0" i="0" dirty="0">
                <a:solidFill>
                  <a:srgbClr val="273239"/>
                </a:solidFill>
                <a:effectLst/>
              </a:rPr>
              <a:t>emory </a:t>
            </a:r>
            <a:r>
              <a:rPr lang="en-US" sz="1400" b="0" i="0" dirty="0">
                <a:solidFill>
                  <a:srgbClr val="273239"/>
                </a:solidFill>
                <a:effectLst/>
                <a:sym typeface="Wingdings" panose="05000000000000000000" pitchFamily="2" charset="2"/>
              </a:rPr>
              <a:t></a:t>
            </a:r>
            <a:r>
              <a:rPr lang="en-US" sz="1400" b="0" i="0" dirty="0">
                <a:solidFill>
                  <a:srgbClr val="273239"/>
                </a:solidFill>
                <a:effectLst/>
              </a:rPr>
              <a:t> </a:t>
            </a:r>
            <a:r>
              <a:rPr lang="en-US" sz="1400" dirty="0">
                <a:solidFill>
                  <a:srgbClr val="273239"/>
                </a:solidFill>
              </a:rPr>
              <a:t>D</a:t>
            </a:r>
            <a:r>
              <a:rPr lang="en-US" sz="1400" b="0" i="0" dirty="0">
                <a:solidFill>
                  <a:srgbClr val="273239"/>
                </a:solidFill>
                <a:effectLst/>
              </a:rPr>
              <a:t>evice( Display screen ).</a:t>
            </a:r>
          </a:p>
        </p:txBody>
      </p:sp>
      <p:sp>
        <p:nvSpPr>
          <p:cNvPr id="5" name="TextBox 4">
            <a:extLst>
              <a:ext uri="{FF2B5EF4-FFF2-40B4-BE49-F238E27FC236}">
                <a16:creationId xmlns:a16="http://schemas.microsoft.com/office/drawing/2014/main" id="{F44CBD27-1035-0059-7648-C0992F275E81}"/>
              </a:ext>
            </a:extLst>
          </p:cNvPr>
          <p:cNvSpPr txBox="1"/>
          <p:nvPr/>
        </p:nvSpPr>
        <p:spPr>
          <a:xfrm>
            <a:off x="651101" y="2962279"/>
            <a:ext cx="6332402" cy="1231106"/>
          </a:xfrm>
          <a:prstGeom prst="rect">
            <a:avLst/>
          </a:prstGeom>
          <a:solidFill>
            <a:schemeClr val="bg2"/>
          </a:solidFill>
          <a:ln>
            <a:solidFill>
              <a:schemeClr val="accent1"/>
            </a:solidFill>
          </a:ln>
        </p:spPr>
        <p:txBody>
          <a:bodyPr wrap="square">
            <a:spAutoFit/>
          </a:bodyPr>
          <a:lstStyle/>
          <a:p>
            <a:pPr algn="l" rtl="0" fontAlgn="base"/>
            <a:r>
              <a:rPr lang="en-US" b="1" i="0" dirty="0">
                <a:solidFill>
                  <a:schemeClr val="accent2"/>
                </a:solidFill>
                <a:effectLst/>
              </a:rPr>
              <a:t>Header files available in C++ for Input/Output operations:</a:t>
            </a:r>
            <a:r>
              <a:rPr lang="en-US" b="0" i="0" dirty="0">
                <a:solidFill>
                  <a:schemeClr val="accent2"/>
                </a:solidFill>
                <a:effectLst/>
              </a:rPr>
              <a:t> </a:t>
            </a:r>
          </a:p>
          <a:p>
            <a:pPr marL="285750" indent="-285750" algn="l" fontAlgn="base">
              <a:buFont typeface="Wingdings" panose="05000000000000000000" pitchFamily="2" charset="2"/>
              <a:buChar char="ü"/>
            </a:pPr>
            <a:r>
              <a:rPr lang="en-US" sz="1400" b="1" i="0" dirty="0">
                <a:solidFill>
                  <a:srgbClr val="273239"/>
                </a:solidFill>
                <a:effectLst/>
              </a:rPr>
              <a:t>iostream</a:t>
            </a:r>
            <a:r>
              <a:rPr lang="en-US" sz="1400" b="0" i="0" dirty="0">
                <a:solidFill>
                  <a:srgbClr val="273239"/>
                </a:solidFill>
                <a:effectLst/>
              </a:rPr>
              <a:t>: standard input-output stream. Example cin, cout, cerr, etc.</a:t>
            </a:r>
          </a:p>
          <a:p>
            <a:pPr marL="285750" indent="-285750" algn="l" fontAlgn="base">
              <a:buFont typeface="Wingdings" panose="05000000000000000000" pitchFamily="2" charset="2"/>
              <a:buChar char="ü"/>
            </a:pPr>
            <a:r>
              <a:rPr lang="en-US" sz="1400" b="1" i="0" dirty="0">
                <a:solidFill>
                  <a:srgbClr val="273239"/>
                </a:solidFill>
                <a:effectLst/>
              </a:rPr>
              <a:t>iomanip</a:t>
            </a:r>
            <a:r>
              <a:rPr lang="en-US" sz="1400" b="0" i="0" dirty="0">
                <a:solidFill>
                  <a:srgbClr val="273239"/>
                </a:solidFill>
                <a:effectLst/>
              </a:rPr>
              <a:t>: input-output manipulators. Example setw, setprecision, etc.</a:t>
            </a:r>
          </a:p>
          <a:p>
            <a:pPr marL="285750" indent="-285750" algn="l" fontAlgn="base">
              <a:buFont typeface="Wingdings" panose="05000000000000000000" pitchFamily="2" charset="2"/>
              <a:buChar char="ü"/>
            </a:pPr>
            <a:r>
              <a:rPr lang="en-US" sz="1400" b="1" i="0" dirty="0">
                <a:solidFill>
                  <a:srgbClr val="273239"/>
                </a:solidFill>
                <a:effectLst/>
              </a:rPr>
              <a:t>fstream</a:t>
            </a:r>
            <a:r>
              <a:rPr lang="en-US" sz="1400" b="0" i="0" dirty="0">
                <a:solidFill>
                  <a:srgbClr val="273239"/>
                </a:solidFill>
                <a:effectLst/>
              </a:rPr>
              <a:t>: file stream. Handle operations related to file.</a:t>
            </a:r>
          </a:p>
          <a:p>
            <a:pPr marL="285750" indent="-285750" algn="l" fontAlgn="base">
              <a:buFont typeface="Wingdings" panose="05000000000000000000" pitchFamily="2" charset="2"/>
              <a:buChar char="ü"/>
            </a:pPr>
            <a:r>
              <a:rPr lang="en-US" sz="1400" b="1" dirty="0">
                <a:solidFill>
                  <a:srgbClr val="273239"/>
                </a:solidFill>
              </a:rPr>
              <a:t>bits/stdc++: </a:t>
            </a:r>
            <a:r>
              <a:rPr lang="en-US" sz="1400" b="0" i="0" dirty="0">
                <a:solidFill>
                  <a:srgbClr val="273239"/>
                </a:solidFill>
                <a:effectLst/>
              </a:rPr>
              <a:t>includes every standard library.</a:t>
            </a:r>
          </a:p>
        </p:txBody>
      </p:sp>
      <p:sp>
        <p:nvSpPr>
          <p:cNvPr id="9" name="TextBox 8">
            <a:extLst>
              <a:ext uri="{FF2B5EF4-FFF2-40B4-BE49-F238E27FC236}">
                <a16:creationId xmlns:a16="http://schemas.microsoft.com/office/drawing/2014/main" id="{76F136FE-22ED-B60C-F68C-4F159AF4F520}"/>
              </a:ext>
            </a:extLst>
          </p:cNvPr>
          <p:cNvSpPr txBox="1"/>
          <p:nvPr/>
        </p:nvSpPr>
        <p:spPr>
          <a:xfrm>
            <a:off x="651102" y="4334479"/>
            <a:ext cx="6332403"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&lt;istream&gt;</a:t>
            </a:r>
            <a:r>
              <a:rPr lang="en-US" sz="1400" b="1" dirty="0">
                <a:solidFill>
                  <a:schemeClr val="accent2"/>
                </a:solidFill>
              </a:rPr>
              <a:t> important manipulators:</a:t>
            </a:r>
            <a:endParaRPr lang="en-US" sz="1400" dirty="0">
              <a:solidFill>
                <a:schemeClr val="accent2"/>
              </a:solidFill>
            </a:endParaRPr>
          </a:p>
          <a:p>
            <a:pPr marL="285750" indent="-285750">
              <a:buFont typeface="Wingdings" panose="05000000000000000000" pitchFamily="2" charset="2"/>
              <a:buChar char="§"/>
            </a:pPr>
            <a:r>
              <a:rPr lang="en-US" sz="1400" b="1" dirty="0"/>
              <a:t>cin.getline(char *buffer, int N): </a:t>
            </a:r>
            <a:r>
              <a:rPr lang="en-US" sz="1200" dirty="0"/>
              <a:t>reads a stream of characters of length N into string buffer</a:t>
            </a:r>
          </a:p>
          <a:p>
            <a:pPr marL="285750" indent="-285750">
              <a:buFont typeface="Wingdings" panose="05000000000000000000" pitchFamily="2" charset="2"/>
              <a:buChar char="§"/>
            </a:pPr>
            <a:r>
              <a:rPr lang="en-US" sz="1400" b="1" dirty="0"/>
              <a:t>cin.get(char&amp; var): </a:t>
            </a:r>
            <a:r>
              <a:rPr lang="en-US" sz="1200" dirty="0"/>
              <a:t>It reads an input character and stores it in a variable.</a:t>
            </a:r>
          </a:p>
          <a:p>
            <a:pPr marL="285750" indent="-285750">
              <a:buFont typeface="Wingdings" panose="05000000000000000000" pitchFamily="2" charset="2"/>
              <a:buChar char="§"/>
            </a:pPr>
            <a:r>
              <a:rPr lang="en-US" sz="1400" b="1" dirty="0"/>
              <a:t>cin.read(char *buffer, int N): </a:t>
            </a:r>
            <a:r>
              <a:rPr lang="en-US" sz="1200" dirty="0"/>
              <a:t>Reads a stream of characters of length N.</a:t>
            </a:r>
            <a:endParaRPr lang="en-US" sz="1400" dirty="0"/>
          </a:p>
        </p:txBody>
      </p:sp>
      <p:sp>
        <p:nvSpPr>
          <p:cNvPr id="16" name="TextBox 15">
            <a:extLst>
              <a:ext uri="{FF2B5EF4-FFF2-40B4-BE49-F238E27FC236}">
                <a16:creationId xmlns:a16="http://schemas.microsoft.com/office/drawing/2014/main" id="{725AF056-8206-EFD3-63A4-E650C218BB3A}"/>
              </a:ext>
            </a:extLst>
          </p:cNvPr>
          <p:cNvSpPr txBox="1"/>
          <p:nvPr/>
        </p:nvSpPr>
        <p:spPr>
          <a:xfrm>
            <a:off x="651101" y="5401152"/>
            <a:ext cx="6332401"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&lt;ostream&gt;</a:t>
            </a:r>
            <a:r>
              <a:rPr lang="en-US" sz="1400" b="1" dirty="0">
                <a:solidFill>
                  <a:schemeClr val="accent2"/>
                </a:solidFill>
              </a:rPr>
              <a:t> important manipulators:</a:t>
            </a:r>
            <a:endParaRPr lang="en-US" sz="1400" dirty="0">
              <a:solidFill>
                <a:schemeClr val="accent2"/>
              </a:solidFill>
            </a:endParaRPr>
          </a:p>
          <a:p>
            <a:pPr marL="285750" indent="-285750" algn="l" fontAlgn="base">
              <a:buFont typeface="Arial" panose="020B0604020202020204" pitchFamily="34" charset="0"/>
              <a:buChar char="•"/>
            </a:pPr>
            <a:r>
              <a:rPr lang="en-US" sz="1400" b="1" i="0" dirty="0">
                <a:solidFill>
                  <a:srgbClr val="273239"/>
                </a:solidFill>
                <a:effectLst/>
              </a:rPr>
              <a:t>cout.write(char *str, int n): </a:t>
            </a:r>
            <a:r>
              <a:rPr lang="en-US" sz="1200" b="0" i="0" dirty="0">
                <a:solidFill>
                  <a:srgbClr val="273239"/>
                </a:solidFill>
                <a:effectLst/>
              </a:rPr>
              <a:t>Print the first </a:t>
            </a:r>
            <a:r>
              <a:rPr lang="en-US" sz="1200" b="1" i="0" dirty="0">
                <a:solidFill>
                  <a:srgbClr val="273239"/>
                </a:solidFill>
                <a:effectLst/>
              </a:rPr>
              <a:t>N</a:t>
            </a:r>
            <a:r>
              <a:rPr lang="en-US" sz="1200" b="0" i="0" dirty="0">
                <a:solidFill>
                  <a:srgbClr val="273239"/>
                </a:solidFill>
                <a:effectLst/>
              </a:rPr>
              <a:t> character reading from str.</a:t>
            </a:r>
          </a:p>
          <a:p>
            <a:pPr marL="285750" indent="-285750" algn="l" fontAlgn="base">
              <a:buFont typeface="Arial" panose="020B0604020202020204" pitchFamily="34" charset="0"/>
              <a:buChar char="•"/>
            </a:pPr>
            <a:r>
              <a:rPr lang="en-US" sz="1400" b="1" i="0" dirty="0">
                <a:solidFill>
                  <a:srgbClr val="273239"/>
                </a:solidFill>
                <a:effectLst/>
              </a:rPr>
              <a:t>cout.put(char &amp;ch): </a:t>
            </a:r>
            <a:r>
              <a:rPr lang="en-US" sz="1200" b="0" i="0" dirty="0">
                <a:solidFill>
                  <a:srgbClr val="273239"/>
                </a:solidFill>
                <a:effectLst/>
              </a:rPr>
              <a:t>Print the character stored in character </a:t>
            </a:r>
            <a:r>
              <a:rPr lang="en-US" sz="1200" b="1" i="0" dirty="0">
                <a:solidFill>
                  <a:srgbClr val="273239"/>
                </a:solidFill>
                <a:effectLst/>
              </a:rPr>
              <a:t>ch</a:t>
            </a:r>
            <a:r>
              <a:rPr lang="en-US" sz="1200" b="0" i="0" dirty="0">
                <a:solidFill>
                  <a:srgbClr val="273239"/>
                </a:solidFill>
                <a:effectLst/>
              </a:rPr>
              <a:t>.</a:t>
            </a:r>
          </a:p>
          <a:p>
            <a:pPr marL="285750" indent="-285750" algn="l" fontAlgn="base">
              <a:buFont typeface="Arial" panose="020B0604020202020204" pitchFamily="34" charset="0"/>
              <a:buChar char="•"/>
            </a:pPr>
            <a:r>
              <a:rPr lang="en-US" sz="1400" b="1" i="0" dirty="0">
                <a:solidFill>
                  <a:srgbClr val="273239"/>
                </a:solidFill>
                <a:effectLst/>
              </a:rPr>
              <a:t>cout.precision(int n): </a:t>
            </a:r>
            <a:r>
              <a:rPr lang="en-US" sz="1200" b="0" i="0" dirty="0">
                <a:solidFill>
                  <a:srgbClr val="273239"/>
                </a:solidFill>
                <a:effectLst/>
              </a:rPr>
              <a:t>Sets the decimal precision to </a:t>
            </a:r>
            <a:r>
              <a:rPr lang="en-US" sz="1200" b="1" i="0" dirty="0">
                <a:solidFill>
                  <a:srgbClr val="273239"/>
                </a:solidFill>
                <a:effectLst/>
              </a:rPr>
              <a:t>N</a:t>
            </a:r>
            <a:r>
              <a:rPr lang="en-US" sz="1200" b="0" i="0" dirty="0">
                <a:solidFill>
                  <a:srgbClr val="273239"/>
                </a:solidFill>
                <a:effectLst/>
              </a:rPr>
              <a:t>, when using float values.</a:t>
            </a:r>
            <a:endParaRPr lang="en-US" sz="1400" b="0" i="0" dirty="0">
              <a:solidFill>
                <a:srgbClr val="273239"/>
              </a:solidFill>
              <a:effectLst/>
            </a:endParaRPr>
          </a:p>
        </p:txBody>
      </p:sp>
      <p:sp>
        <p:nvSpPr>
          <p:cNvPr id="20" name="Oval 19">
            <a:extLst>
              <a:ext uri="{FF2B5EF4-FFF2-40B4-BE49-F238E27FC236}">
                <a16:creationId xmlns:a16="http://schemas.microsoft.com/office/drawing/2014/main" id="{4AD8249F-3D50-1EF6-8EB9-116E9691030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TextBox 2">
            <a:extLst>
              <a:ext uri="{FF2B5EF4-FFF2-40B4-BE49-F238E27FC236}">
                <a16:creationId xmlns:a16="http://schemas.microsoft.com/office/drawing/2014/main" id="{F4DB7E3F-7458-9C74-351E-C4F7F54CB8AB}"/>
              </a:ext>
            </a:extLst>
          </p:cNvPr>
          <p:cNvSpPr txBox="1"/>
          <p:nvPr/>
        </p:nvSpPr>
        <p:spPr>
          <a:xfrm>
            <a:off x="7122539" y="4507613"/>
            <a:ext cx="2747599"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&lt;fstream&gt;</a:t>
            </a:r>
            <a:r>
              <a:rPr lang="en-US" sz="1400" b="1" dirty="0">
                <a:solidFill>
                  <a:schemeClr val="accent2"/>
                </a:solidFill>
              </a:rPr>
              <a:t>  </a:t>
            </a:r>
            <a:r>
              <a:rPr lang="en-US" sz="1400" b="1" i="0" dirty="0">
                <a:solidFill>
                  <a:schemeClr val="accent2"/>
                </a:solidFill>
                <a:effectLst/>
              </a:rPr>
              <a:t>manipulators:</a:t>
            </a:r>
            <a:endParaRPr lang="en-US" sz="1400" b="0" i="0" dirty="0">
              <a:solidFill>
                <a:schemeClr val="accent2"/>
              </a:solidFill>
              <a:effectLst/>
            </a:endParaRPr>
          </a:p>
          <a:p>
            <a:pPr marL="285750" indent="-285750" fontAlgn="base">
              <a:buFont typeface="Arial" panose="020B0604020202020204" pitchFamily="34" charset="0"/>
              <a:buChar char="•"/>
            </a:pPr>
            <a:r>
              <a:rPr lang="en-US" sz="1400" b="1" i="0" dirty="0">
                <a:solidFill>
                  <a:srgbClr val="273239"/>
                </a:solidFill>
                <a:effectLst/>
              </a:rPr>
              <a:t>open () &amp; close ()</a:t>
            </a:r>
            <a:endParaRPr lang="en-US" sz="1200" b="0" i="0" dirty="0">
              <a:solidFill>
                <a:srgbClr val="273239"/>
              </a:solidFill>
              <a:effectLst/>
            </a:endParaRPr>
          </a:p>
          <a:p>
            <a:pPr marL="285750" indent="-285750" fontAlgn="base">
              <a:buFont typeface="Arial" panose="020B0604020202020204" pitchFamily="34" charset="0"/>
              <a:buChar char="•"/>
            </a:pPr>
            <a:r>
              <a:rPr lang="en-US" sz="1400" b="1" i="0" dirty="0">
                <a:solidFill>
                  <a:srgbClr val="273239"/>
                </a:solidFill>
                <a:effectLst/>
              </a:rPr>
              <a:t>get () &amp; put()</a:t>
            </a:r>
            <a:endParaRPr lang="en-US" sz="1200" b="0" i="0" dirty="0">
              <a:solidFill>
                <a:srgbClr val="273239"/>
              </a:solidFill>
              <a:effectLst/>
            </a:endParaRPr>
          </a:p>
          <a:p>
            <a:pPr marL="285750" indent="-285750" fontAlgn="base">
              <a:buFont typeface="Arial" panose="020B0604020202020204" pitchFamily="34" charset="0"/>
              <a:buChar char="•"/>
            </a:pPr>
            <a:r>
              <a:rPr lang="en-US" sz="1400" b="1" dirty="0">
                <a:solidFill>
                  <a:srgbClr val="273239"/>
                </a:solidFill>
              </a:rPr>
              <a:t>r</a:t>
            </a:r>
            <a:r>
              <a:rPr lang="en-US" sz="1400" b="1" i="0" dirty="0">
                <a:solidFill>
                  <a:srgbClr val="273239"/>
                </a:solidFill>
                <a:effectLst/>
              </a:rPr>
              <a:t>ead() &amp; write()</a:t>
            </a:r>
            <a:endParaRPr lang="en-US" sz="1400" b="0" i="0" dirty="0">
              <a:solidFill>
                <a:srgbClr val="273239"/>
              </a:solidFill>
              <a:effectLst/>
            </a:endParaRPr>
          </a:p>
        </p:txBody>
      </p:sp>
      <p:sp>
        <p:nvSpPr>
          <p:cNvPr id="11" name="TextBox 10">
            <a:extLst>
              <a:ext uri="{FF2B5EF4-FFF2-40B4-BE49-F238E27FC236}">
                <a16:creationId xmlns:a16="http://schemas.microsoft.com/office/drawing/2014/main" id="{1DEDDBBC-DE26-77F2-15D4-2A2F3ABF8A53}"/>
              </a:ext>
            </a:extLst>
          </p:cNvPr>
          <p:cNvSpPr txBox="1"/>
          <p:nvPr/>
        </p:nvSpPr>
        <p:spPr>
          <a:xfrm>
            <a:off x="7122539" y="1862584"/>
            <a:ext cx="4400426" cy="2492990"/>
          </a:xfrm>
          <a:prstGeom prst="rect">
            <a:avLst/>
          </a:prstGeom>
          <a:solidFill>
            <a:schemeClr val="bg2"/>
          </a:solidFill>
          <a:ln>
            <a:solidFill>
              <a:schemeClr val="accent2"/>
            </a:solidFill>
          </a:ln>
        </p:spPr>
        <p:txBody>
          <a:bodyPr wrap="square">
            <a:spAutoFit/>
          </a:bodyPr>
          <a:lstStyle/>
          <a:p>
            <a:pPr marL="171450" indent="-171450" algn="l" fontAlgn="base">
              <a:buFont typeface="Wingdings" panose="05000000000000000000" pitchFamily="2" charset="2"/>
              <a:buChar char="q"/>
            </a:pPr>
            <a:r>
              <a:rPr lang="en-US" sz="1200" b="1" i="0" dirty="0">
                <a:solidFill>
                  <a:schemeClr val="accent2"/>
                </a:solidFill>
                <a:effectLst/>
              </a:rPr>
              <a:t>Parameterized Manipulators</a:t>
            </a:r>
          </a:p>
          <a:p>
            <a:pPr algn="l" fontAlgn="base"/>
            <a:r>
              <a:rPr lang="en-US" sz="1200" b="1" i="0" dirty="0">
                <a:solidFill>
                  <a:srgbClr val="273239"/>
                </a:solidFill>
                <a:effectLst/>
              </a:rPr>
              <a:t>Manipulator</a:t>
            </a:r>
            <a:r>
              <a:rPr lang="en-US" sz="1200" b="0" i="0" dirty="0">
                <a:solidFill>
                  <a:srgbClr val="273239"/>
                </a:solidFill>
                <a:effectLst/>
              </a:rPr>
              <a:t>               -&gt;          </a:t>
            </a:r>
            <a:r>
              <a:rPr lang="en-US" sz="1200" b="1" i="0" dirty="0">
                <a:solidFill>
                  <a:srgbClr val="273239"/>
                </a:solidFill>
                <a:effectLst/>
              </a:rPr>
              <a:t>Meaning</a:t>
            </a:r>
            <a:br>
              <a:rPr lang="en-US" sz="1200" b="0" i="0" dirty="0">
                <a:solidFill>
                  <a:srgbClr val="273239"/>
                </a:solidFill>
                <a:effectLst/>
              </a:rPr>
            </a:br>
            <a:r>
              <a:rPr lang="en-US" sz="1200" b="1" i="0" dirty="0">
                <a:solidFill>
                  <a:srgbClr val="273239"/>
                </a:solidFill>
                <a:effectLst/>
              </a:rPr>
              <a:t>setw (int n)</a:t>
            </a:r>
            <a:r>
              <a:rPr lang="en-US" sz="1200" b="0" i="0" dirty="0">
                <a:solidFill>
                  <a:srgbClr val="273239"/>
                </a:solidFill>
                <a:effectLst/>
              </a:rPr>
              <a:t>                 -&gt;          To set field width to n</a:t>
            </a:r>
            <a:br>
              <a:rPr lang="en-US" sz="1200" b="0" i="0" dirty="0">
                <a:solidFill>
                  <a:srgbClr val="273239"/>
                </a:solidFill>
                <a:effectLst/>
              </a:rPr>
            </a:br>
            <a:r>
              <a:rPr lang="en-US" sz="1200" b="1" i="0" dirty="0">
                <a:solidFill>
                  <a:srgbClr val="273239"/>
                </a:solidFill>
                <a:effectLst/>
              </a:rPr>
              <a:t>setprecision (int p)    </a:t>
            </a:r>
            <a:r>
              <a:rPr lang="en-US" sz="1200" b="0" i="0" dirty="0">
                <a:solidFill>
                  <a:srgbClr val="273239"/>
                </a:solidFill>
                <a:effectLst/>
              </a:rPr>
              <a:t>-&gt;          The precision is fixed to p</a:t>
            </a:r>
            <a:br>
              <a:rPr lang="en-US" sz="1200" b="0" i="0" dirty="0">
                <a:solidFill>
                  <a:srgbClr val="273239"/>
                </a:solidFill>
                <a:effectLst/>
              </a:rPr>
            </a:br>
            <a:r>
              <a:rPr lang="en-US" sz="1200" b="1" i="0" dirty="0">
                <a:solidFill>
                  <a:srgbClr val="273239"/>
                </a:solidFill>
                <a:effectLst/>
              </a:rPr>
              <a:t>setfill (Char ch)           </a:t>
            </a:r>
            <a:r>
              <a:rPr lang="en-US" sz="1200" b="0" i="0" dirty="0">
                <a:solidFill>
                  <a:srgbClr val="273239"/>
                </a:solidFill>
                <a:effectLst/>
              </a:rPr>
              <a:t>-&gt;          To set the character to be filled</a:t>
            </a:r>
            <a:br>
              <a:rPr lang="en-US" sz="1200" b="0" i="0" dirty="0">
                <a:solidFill>
                  <a:srgbClr val="273239"/>
                </a:solidFill>
                <a:effectLst/>
              </a:rPr>
            </a:br>
            <a:r>
              <a:rPr lang="en-US" sz="1200" b="1" i="0" dirty="0">
                <a:solidFill>
                  <a:srgbClr val="273239"/>
                </a:solidFill>
                <a:effectLst/>
              </a:rPr>
              <a:t>Setbase(int b)             </a:t>
            </a:r>
            <a:r>
              <a:rPr lang="en-US" sz="1200" b="0" i="0" dirty="0">
                <a:solidFill>
                  <a:srgbClr val="273239"/>
                </a:solidFill>
                <a:effectLst/>
              </a:rPr>
              <a:t>-&gt;          To set the base of the number to b</a:t>
            </a:r>
          </a:p>
          <a:p>
            <a:pPr algn="l" fontAlgn="base"/>
            <a:endParaRPr lang="en-US" sz="1200" dirty="0">
              <a:solidFill>
                <a:srgbClr val="273239"/>
              </a:solidFill>
            </a:endParaRPr>
          </a:p>
          <a:p>
            <a:pPr marL="171450" indent="-171450" fontAlgn="base">
              <a:buFont typeface="Wingdings" panose="05000000000000000000" pitchFamily="2" charset="2"/>
              <a:buChar char="q"/>
            </a:pPr>
            <a:r>
              <a:rPr lang="en-US" sz="1200" b="1" dirty="0">
                <a:solidFill>
                  <a:schemeClr val="accent2"/>
                </a:solidFill>
              </a:rPr>
              <a:t>Non-parameterized Manipulators</a:t>
            </a:r>
            <a:endParaRPr lang="en-US" sz="1200" b="1" dirty="0">
              <a:solidFill>
                <a:srgbClr val="273239"/>
              </a:solidFill>
            </a:endParaRPr>
          </a:p>
          <a:p>
            <a:pPr marL="171450" indent="-171450" algn="l" fontAlgn="base">
              <a:buFont typeface="Wingdings" panose="05000000000000000000" pitchFamily="2" charset="2"/>
              <a:buChar char="ü"/>
            </a:pPr>
            <a:r>
              <a:rPr lang="en-US" sz="1200" b="1" dirty="0">
                <a:solidFill>
                  <a:srgbClr val="273239"/>
                </a:solidFill>
              </a:rPr>
              <a:t>endl</a:t>
            </a:r>
            <a:r>
              <a:rPr lang="en-US" sz="1200" dirty="0">
                <a:solidFill>
                  <a:srgbClr val="273239"/>
                </a:solidFill>
              </a:rPr>
              <a:t> – Gives a new line</a:t>
            </a:r>
          </a:p>
          <a:p>
            <a:pPr marL="171450" indent="-171450" algn="l" fontAlgn="base">
              <a:buFont typeface="Wingdings" panose="05000000000000000000" pitchFamily="2" charset="2"/>
              <a:buChar char="ü"/>
            </a:pPr>
            <a:r>
              <a:rPr lang="en-US" sz="1200" b="1" dirty="0">
                <a:solidFill>
                  <a:srgbClr val="273239"/>
                </a:solidFill>
              </a:rPr>
              <a:t>ends</a:t>
            </a:r>
            <a:r>
              <a:rPr lang="en-US" sz="1200" dirty="0">
                <a:solidFill>
                  <a:srgbClr val="273239"/>
                </a:solidFill>
              </a:rPr>
              <a:t> – Adds null character to close an output string</a:t>
            </a:r>
          </a:p>
          <a:p>
            <a:pPr marL="171450" indent="-171450" algn="l" fontAlgn="base">
              <a:buFont typeface="Wingdings" panose="05000000000000000000" pitchFamily="2" charset="2"/>
              <a:buChar char="ü"/>
            </a:pPr>
            <a:r>
              <a:rPr lang="en-US" sz="1200" b="1" dirty="0">
                <a:solidFill>
                  <a:srgbClr val="273239"/>
                </a:solidFill>
              </a:rPr>
              <a:t>flush</a:t>
            </a:r>
            <a:r>
              <a:rPr lang="en-US" sz="1200" dirty="0">
                <a:solidFill>
                  <a:srgbClr val="273239"/>
                </a:solidFill>
              </a:rPr>
              <a:t> – Flushes the buffer stream</a:t>
            </a:r>
          </a:p>
          <a:p>
            <a:pPr marL="171450" indent="-171450" algn="l" fontAlgn="base">
              <a:buFont typeface="Wingdings" panose="05000000000000000000" pitchFamily="2" charset="2"/>
              <a:buChar char="ü"/>
            </a:pPr>
            <a:r>
              <a:rPr lang="en-US" sz="1200" b="1" dirty="0">
                <a:solidFill>
                  <a:srgbClr val="273239"/>
                </a:solidFill>
              </a:rPr>
              <a:t>ws</a:t>
            </a:r>
            <a:r>
              <a:rPr lang="en-US" sz="1200" dirty="0">
                <a:solidFill>
                  <a:srgbClr val="273239"/>
                </a:solidFill>
              </a:rPr>
              <a:t> – Omits the leading white spaces present before the first field</a:t>
            </a:r>
          </a:p>
          <a:p>
            <a:pPr marL="171450" indent="-171450" algn="l" fontAlgn="base">
              <a:buFont typeface="Wingdings" panose="05000000000000000000" pitchFamily="2" charset="2"/>
              <a:buChar char="ü"/>
            </a:pPr>
            <a:r>
              <a:rPr lang="en-US" sz="1200" b="1" dirty="0">
                <a:solidFill>
                  <a:srgbClr val="273239"/>
                </a:solidFill>
              </a:rPr>
              <a:t>hex, oct, dec </a:t>
            </a:r>
            <a:r>
              <a:rPr lang="en-US" sz="1200" dirty="0">
                <a:solidFill>
                  <a:srgbClr val="273239"/>
                </a:solidFill>
              </a:rPr>
              <a:t>– Displays the number in respective format</a:t>
            </a:r>
          </a:p>
        </p:txBody>
      </p:sp>
    </p:spTree>
    <p:extLst>
      <p:ext uri="{BB962C8B-B14F-4D97-AF65-F5344CB8AC3E}">
        <p14:creationId xmlns:p14="http://schemas.microsoft.com/office/powerpoint/2010/main" val="53723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6" grpId="0" animBg="1"/>
      <p:bldP spid="3"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accent2"/>
                </a:solidFill>
                <a:latin typeface="Arial Black" panose="020B0A04020102020204" pitchFamily="34" charset="0"/>
                <a:cs typeface="Arial" panose="020B0604020202020204" pitchFamily="34" charset="0"/>
              </a:rPr>
              <a:t>Type Conversion</a:t>
            </a:r>
            <a:r>
              <a:rPr lang="en-IN" sz="4800" b="1" dirty="0">
                <a:solidFill>
                  <a:schemeClr val="tx2"/>
                </a:solidFill>
                <a:latin typeface="Arial Black" panose="020B0A04020102020204" pitchFamily="34" charset="0"/>
                <a:cs typeface="Arial" panose="020B0604020202020204" pitchFamily="34" charset="0"/>
              </a:rPr>
              <a:t>/</a:t>
            </a:r>
            <a:r>
              <a:rPr lang="en-IN" sz="4800" b="1" dirty="0">
                <a:solidFill>
                  <a:schemeClr val="accent2"/>
                </a:solidFill>
                <a:latin typeface="Arial Black" panose="020B0A04020102020204" pitchFamily="34" charset="0"/>
                <a:cs typeface="Arial" panose="020B0604020202020204" pitchFamily="34" charset="0"/>
              </a:rPr>
              <a:t>Casting</a:t>
            </a:r>
            <a:r>
              <a:rPr lang="en-US" sz="4800" b="1" dirty="0">
                <a:solidFill>
                  <a:schemeClr val="tx2"/>
                </a:solidFill>
                <a:latin typeface="Arial Black" panose="020B0A04020102020204" pitchFamily="34" charset="0"/>
                <a:cs typeface="Arial" panose="020B0604020202020204" pitchFamily="34" charset="0"/>
              </a:rPr>
              <a:t> </a:t>
            </a:r>
          </a:p>
          <a:p>
            <a:r>
              <a:rPr lang="en-US" sz="1800" b="1" dirty="0">
                <a:solidFill>
                  <a:schemeClr val="accent2"/>
                </a:solidFill>
                <a:latin typeface="+mn-lt"/>
              </a:rPr>
              <a:t>|</a:t>
            </a:r>
            <a:r>
              <a:rPr lang="en-US" sz="1600" b="1" dirty="0">
                <a:solidFill>
                  <a:schemeClr val="tx2"/>
                </a:solidFill>
                <a:latin typeface="Arial Black" panose="020B0A04020102020204" pitchFamily="34" charset="0"/>
              </a:rPr>
              <a:t>static_cast, dynamic_cast, const_cast, reinterpret_cast</a:t>
            </a:r>
            <a:endParaRPr lang="en-US" sz="2000" b="1" dirty="0">
              <a:solidFill>
                <a:schemeClr val="tx2"/>
              </a:solidFill>
              <a:latin typeface="Arial Black" panose="020B0A040201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D9C89B54-59E2-6D1A-41B9-391C9AFC6F9B}"/>
              </a:ext>
            </a:extLst>
          </p:cNvPr>
          <p:cNvPicPr>
            <a:picLocks noChangeAspect="1"/>
          </p:cNvPicPr>
          <p:nvPr/>
        </p:nvPicPr>
        <p:blipFill>
          <a:blip r:embed="rId9"/>
          <a:stretch>
            <a:fillRect/>
          </a:stretch>
        </p:blipFill>
        <p:spPr>
          <a:xfrm>
            <a:off x="1368254" y="4183400"/>
            <a:ext cx="2728314" cy="1572180"/>
          </a:xfrm>
          <a:prstGeom prst="rect">
            <a:avLst/>
          </a:prstGeom>
          <a:ln>
            <a:solidFill>
              <a:schemeClr val="accent6"/>
            </a:solidFill>
          </a:ln>
        </p:spPr>
      </p:pic>
      <p:pic>
        <p:nvPicPr>
          <p:cNvPr id="11" name="Picture 10">
            <a:extLst>
              <a:ext uri="{FF2B5EF4-FFF2-40B4-BE49-F238E27FC236}">
                <a16:creationId xmlns:a16="http://schemas.microsoft.com/office/drawing/2014/main" id="{9A2CA860-E935-4DB3-7F44-CECE56503F61}"/>
              </a:ext>
            </a:extLst>
          </p:cNvPr>
          <p:cNvPicPr>
            <a:picLocks noChangeAspect="1"/>
          </p:cNvPicPr>
          <p:nvPr/>
        </p:nvPicPr>
        <p:blipFill>
          <a:blip r:embed="rId10"/>
          <a:stretch>
            <a:fillRect/>
          </a:stretch>
        </p:blipFill>
        <p:spPr>
          <a:xfrm>
            <a:off x="1401316" y="1761471"/>
            <a:ext cx="3753390" cy="1792358"/>
          </a:xfrm>
          <a:prstGeom prst="rect">
            <a:avLst/>
          </a:prstGeom>
        </p:spPr>
      </p:pic>
      <p:pic>
        <p:nvPicPr>
          <p:cNvPr id="13" name="Picture 12">
            <a:extLst>
              <a:ext uri="{FF2B5EF4-FFF2-40B4-BE49-F238E27FC236}">
                <a16:creationId xmlns:a16="http://schemas.microsoft.com/office/drawing/2014/main" id="{87B5D90D-F316-DB25-ED05-45E1C9C96E32}"/>
              </a:ext>
            </a:extLst>
          </p:cNvPr>
          <p:cNvPicPr>
            <a:picLocks noChangeAspect="1"/>
          </p:cNvPicPr>
          <p:nvPr/>
        </p:nvPicPr>
        <p:blipFill>
          <a:blip r:embed="rId11"/>
          <a:stretch>
            <a:fillRect/>
          </a:stretch>
        </p:blipFill>
        <p:spPr>
          <a:xfrm>
            <a:off x="4241680" y="3685896"/>
            <a:ext cx="3369355" cy="2714903"/>
          </a:xfrm>
          <a:prstGeom prst="rect">
            <a:avLst/>
          </a:prstGeom>
        </p:spPr>
      </p:pic>
    </p:spTree>
    <p:extLst>
      <p:ext uri="{BB962C8B-B14F-4D97-AF65-F5344CB8AC3E}">
        <p14:creationId xmlns:p14="http://schemas.microsoft.com/office/powerpoint/2010/main" val="976065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73741" y="274803"/>
            <a:ext cx="9193419" cy="137285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Conditional Statements</a:t>
            </a:r>
            <a:endParaRPr lang="en-IN"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C7B264DB-19BF-8BFC-B61E-1B21C5C352B3}"/>
              </a:ext>
            </a:extLst>
          </p:cNvPr>
          <p:cNvPicPr>
            <a:picLocks noChangeAspect="1"/>
          </p:cNvPicPr>
          <p:nvPr/>
        </p:nvPicPr>
        <p:blipFill>
          <a:blip r:embed="rId9"/>
          <a:stretch>
            <a:fillRect/>
          </a:stretch>
        </p:blipFill>
        <p:spPr>
          <a:xfrm>
            <a:off x="1111386" y="2173795"/>
            <a:ext cx="5022356" cy="3795089"/>
          </a:xfrm>
          <a:prstGeom prst="rect">
            <a:avLst/>
          </a:prstGeom>
          <a:ln>
            <a:solidFill>
              <a:schemeClr val="bg1"/>
            </a:solidFill>
          </a:ln>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1433314" y="5194664"/>
            <a:ext cx="2283062"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Explanation with Code Examples </a:t>
            </a:r>
            <a:endParaRPr lang="en-IN" sz="2000" b="1" dirty="0">
              <a:solidFill>
                <a:schemeClr val="bg1"/>
              </a:solidFill>
            </a:endParaRPr>
          </a:p>
        </p:txBody>
      </p:sp>
      <p:sp>
        <p:nvSpPr>
          <p:cNvPr id="3" name="Rectangle: Rounded Corners 2">
            <a:extLst>
              <a:ext uri="{FF2B5EF4-FFF2-40B4-BE49-F238E27FC236}">
                <a16:creationId xmlns:a16="http://schemas.microsoft.com/office/drawing/2014/main" id="{2B2ECEE5-31DB-9506-D2B9-18D2366C5137}"/>
              </a:ext>
            </a:extLst>
          </p:cNvPr>
          <p:cNvSpPr/>
          <p:nvPr/>
        </p:nvSpPr>
        <p:spPr>
          <a:xfrm>
            <a:off x="1111386" y="2102137"/>
            <a:ext cx="4939724" cy="3966976"/>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6A6EFEF-2E52-1387-AFB8-CE7176451518}"/>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030442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7784" y="275468"/>
            <a:ext cx="9099376" cy="1366241"/>
          </a:xfrm>
        </p:spPr>
        <p:txBody>
          <a:bodyPr>
            <a:normAutofit/>
          </a:bodyPr>
          <a:lstStyle/>
          <a:p>
            <a:r>
              <a:rPr lang="en-IN" sz="5400" b="1" i="0" dirty="0">
                <a:solidFill>
                  <a:schemeClr val="accent2"/>
                </a:solidFill>
                <a:effectLst/>
                <a:latin typeface="Arial Black" panose="020B0A04020102020204" pitchFamily="34" charset="0"/>
              </a:rPr>
              <a:t>If, if-else, if-else-</a:t>
            </a:r>
            <a:r>
              <a:rPr lang="en-IN" sz="5400" b="1" dirty="0">
                <a:solidFill>
                  <a:schemeClr val="accent2"/>
                </a:solidFill>
                <a:latin typeface="Arial Black" panose="020B0A04020102020204" pitchFamily="34" charset="0"/>
              </a:rPr>
              <a:t>if</a:t>
            </a:r>
            <a:endParaRPr lang="en-IN" sz="5400" dirty="0">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665989" y="1823605"/>
            <a:ext cx="5345701" cy="978499"/>
          </a:xfrm>
          <a:solidFill>
            <a:schemeClr val="bg2"/>
          </a:solidFill>
          <a:ln w="19050">
            <a:solidFill>
              <a:schemeClr val="accent6"/>
            </a:solidFill>
          </a:ln>
        </p:spPr>
        <p:txBody>
          <a:bodyPr>
            <a:normAutofit/>
          </a:bodyPr>
          <a:lstStyle/>
          <a:p>
            <a:pPr algn="l" fontAlgn="base">
              <a:buFont typeface="Wingdings" panose="05000000000000000000" pitchFamily="2" charset="2"/>
              <a:buChar char="Ø"/>
            </a:pPr>
            <a:r>
              <a:rPr lang="en-IN" sz="1400" dirty="0">
                <a:solidFill>
                  <a:srgbClr val="273239"/>
                </a:solidFill>
              </a:rPr>
              <a:t>Decision control structures</a:t>
            </a:r>
          </a:p>
          <a:p>
            <a:pPr algn="l" fontAlgn="base">
              <a:buFont typeface="Wingdings" panose="05000000000000000000" pitchFamily="2" charset="2"/>
              <a:buChar char="Ø"/>
            </a:pPr>
            <a:r>
              <a:rPr lang="en-IN" sz="1400" b="0" dirty="0">
                <a:solidFill>
                  <a:srgbClr val="273239"/>
                </a:solidFill>
                <a:effectLst/>
              </a:rPr>
              <a:t>Decision-Making, whether to execute a set of statements or not.</a:t>
            </a:r>
            <a:endParaRPr lang="en-IN" sz="1400" dirty="0">
              <a:solidFill>
                <a:srgbClr val="273239"/>
              </a:solidFill>
            </a:endParaRPr>
          </a:p>
          <a:p>
            <a:pPr algn="l" fontAlgn="base">
              <a:buFont typeface="Wingdings" panose="05000000000000000000" pitchFamily="2" charset="2"/>
              <a:buChar char="Ø"/>
            </a:pPr>
            <a:r>
              <a:rPr lang="en-IN" sz="1400" dirty="0">
                <a:solidFill>
                  <a:srgbClr val="273239"/>
                </a:solidFill>
              </a:rPr>
              <a:t>D</a:t>
            </a:r>
            <a:r>
              <a:rPr lang="en-IN" sz="1400" b="0" dirty="0">
                <a:solidFill>
                  <a:srgbClr val="273239"/>
                </a:solidFill>
                <a:effectLst/>
              </a:rPr>
              <a:t>ecide the direction of the flow of program execution.</a:t>
            </a:r>
          </a:p>
        </p:txBody>
      </p:sp>
      <p:pic>
        <p:nvPicPr>
          <p:cNvPr id="12" name="Picture 11">
            <a:extLst>
              <a:ext uri="{FF2B5EF4-FFF2-40B4-BE49-F238E27FC236}">
                <a16:creationId xmlns:a16="http://schemas.microsoft.com/office/drawing/2014/main" id="{751B9F50-8DB3-7BB1-C00B-008A291C28E4}"/>
              </a:ext>
            </a:extLst>
          </p:cNvPr>
          <p:cNvPicPr>
            <a:picLocks noChangeAspect="1"/>
          </p:cNvPicPr>
          <p:nvPr/>
        </p:nvPicPr>
        <p:blipFill>
          <a:blip r:embed="rId3"/>
          <a:stretch>
            <a:fillRect/>
          </a:stretch>
        </p:blipFill>
        <p:spPr>
          <a:xfrm>
            <a:off x="3273982" y="4284503"/>
            <a:ext cx="2275171" cy="1999755"/>
          </a:xfrm>
          <a:prstGeom prst="rect">
            <a:avLst/>
          </a:prstGeom>
          <a:ln>
            <a:solidFill>
              <a:schemeClr val="accent1"/>
            </a:solidFill>
          </a:ln>
        </p:spPr>
      </p:pic>
      <p:sp>
        <p:nvSpPr>
          <p:cNvPr id="4" name="Oval 3">
            <a:extLst>
              <a:ext uri="{FF2B5EF4-FFF2-40B4-BE49-F238E27FC236}">
                <a16:creationId xmlns:a16="http://schemas.microsoft.com/office/drawing/2014/main" id="{844E875B-7C06-27F1-69E1-164CF65F48B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1511B8E4-893E-C42B-2DE3-B872CF0BBA0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4B352E6B-11C2-8964-B288-247590C3926F}"/>
              </a:ext>
            </a:extLst>
          </p:cNvPr>
          <p:cNvPicPr>
            <a:picLocks noChangeAspect="1"/>
          </p:cNvPicPr>
          <p:nvPr/>
        </p:nvPicPr>
        <p:blipFill>
          <a:blip r:embed="rId5"/>
          <a:stretch>
            <a:fillRect/>
          </a:stretch>
        </p:blipFill>
        <p:spPr>
          <a:xfrm>
            <a:off x="665987" y="2909558"/>
            <a:ext cx="1961493" cy="978499"/>
          </a:xfrm>
          <a:prstGeom prst="rect">
            <a:avLst/>
          </a:prstGeom>
          <a:ln>
            <a:solidFill>
              <a:schemeClr val="accent1"/>
            </a:solidFill>
          </a:ln>
        </p:spPr>
      </p:pic>
      <p:pic>
        <p:nvPicPr>
          <p:cNvPr id="18" name="Picture 17">
            <a:extLst>
              <a:ext uri="{FF2B5EF4-FFF2-40B4-BE49-F238E27FC236}">
                <a16:creationId xmlns:a16="http://schemas.microsoft.com/office/drawing/2014/main" id="{16E2CEB6-4425-3601-48B1-F457F98AA17B}"/>
              </a:ext>
            </a:extLst>
          </p:cNvPr>
          <p:cNvPicPr>
            <a:picLocks noChangeAspect="1"/>
          </p:cNvPicPr>
          <p:nvPr/>
        </p:nvPicPr>
        <p:blipFill>
          <a:blip r:embed="rId6"/>
          <a:stretch>
            <a:fillRect/>
          </a:stretch>
        </p:blipFill>
        <p:spPr>
          <a:xfrm>
            <a:off x="665987" y="3888057"/>
            <a:ext cx="1961493" cy="2109320"/>
          </a:xfrm>
          <a:prstGeom prst="rect">
            <a:avLst/>
          </a:prstGeom>
          <a:ln>
            <a:solidFill>
              <a:schemeClr val="accent1"/>
            </a:solidFill>
          </a:ln>
        </p:spPr>
      </p:pic>
      <p:pic>
        <p:nvPicPr>
          <p:cNvPr id="20" name="Picture 19">
            <a:extLst>
              <a:ext uri="{FF2B5EF4-FFF2-40B4-BE49-F238E27FC236}">
                <a16:creationId xmlns:a16="http://schemas.microsoft.com/office/drawing/2014/main" id="{64925798-46E1-261F-F9A6-8B7DEC1CA124}"/>
              </a:ext>
            </a:extLst>
          </p:cNvPr>
          <p:cNvPicPr>
            <a:picLocks noChangeAspect="1"/>
          </p:cNvPicPr>
          <p:nvPr/>
        </p:nvPicPr>
        <p:blipFill>
          <a:blip r:embed="rId7"/>
          <a:stretch>
            <a:fillRect/>
          </a:stretch>
        </p:blipFill>
        <p:spPr>
          <a:xfrm>
            <a:off x="3273982" y="2909558"/>
            <a:ext cx="2275171" cy="1374944"/>
          </a:xfrm>
          <a:prstGeom prst="rect">
            <a:avLst/>
          </a:prstGeom>
          <a:ln>
            <a:solidFill>
              <a:schemeClr val="accent1"/>
            </a:solidFill>
          </a:ln>
        </p:spPr>
      </p:pic>
      <p:pic>
        <p:nvPicPr>
          <p:cNvPr id="22" name="Picture 21">
            <a:extLst>
              <a:ext uri="{FF2B5EF4-FFF2-40B4-BE49-F238E27FC236}">
                <a16:creationId xmlns:a16="http://schemas.microsoft.com/office/drawing/2014/main" id="{C521CE71-9EBA-BC99-5F63-B67C91B7E02D}"/>
              </a:ext>
            </a:extLst>
          </p:cNvPr>
          <p:cNvPicPr>
            <a:picLocks noChangeAspect="1"/>
          </p:cNvPicPr>
          <p:nvPr/>
        </p:nvPicPr>
        <p:blipFill>
          <a:blip r:embed="rId8"/>
          <a:stretch>
            <a:fillRect/>
          </a:stretch>
        </p:blipFill>
        <p:spPr>
          <a:xfrm>
            <a:off x="6299844" y="1823605"/>
            <a:ext cx="1386960" cy="1986036"/>
          </a:xfrm>
          <a:prstGeom prst="rect">
            <a:avLst/>
          </a:prstGeom>
          <a:ln>
            <a:solidFill>
              <a:schemeClr val="accent1"/>
            </a:solidFill>
          </a:ln>
        </p:spPr>
      </p:pic>
      <p:pic>
        <p:nvPicPr>
          <p:cNvPr id="25" name="Picture 24">
            <a:extLst>
              <a:ext uri="{FF2B5EF4-FFF2-40B4-BE49-F238E27FC236}">
                <a16:creationId xmlns:a16="http://schemas.microsoft.com/office/drawing/2014/main" id="{1EDD5644-5DC5-742C-438C-AA0EBB4A4C5F}"/>
              </a:ext>
            </a:extLst>
          </p:cNvPr>
          <p:cNvPicPr>
            <a:picLocks noChangeAspect="1"/>
          </p:cNvPicPr>
          <p:nvPr/>
        </p:nvPicPr>
        <p:blipFill>
          <a:blip r:embed="rId9"/>
          <a:stretch>
            <a:fillRect/>
          </a:stretch>
        </p:blipFill>
        <p:spPr>
          <a:xfrm>
            <a:off x="6299844" y="4147745"/>
            <a:ext cx="2805717" cy="2065763"/>
          </a:xfrm>
          <a:prstGeom prst="rect">
            <a:avLst/>
          </a:prstGeom>
          <a:ln>
            <a:solidFill>
              <a:schemeClr val="accent1"/>
            </a:solidFill>
          </a:ln>
        </p:spPr>
      </p:pic>
      <p:pic>
        <p:nvPicPr>
          <p:cNvPr id="26" name="Picture 25">
            <a:extLst>
              <a:ext uri="{FF2B5EF4-FFF2-40B4-BE49-F238E27FC236}">
                <a16:creationId xmlns:a16="http://schemas.microsoft.com/office/drawing/2014/main" id="{111420A7-2547-2A2D-2F10-1F2CE8B867C2}"/>
              </a:ext>
            </a:extLst>
          </p:cNvPr>
          <p:cNvPicPr>
            <a:picLocks noChangeAspect="1"/>
          </p:cNvPicPr>
          <p:nvPr/>
        </p:nvPicPr>
        <p:blipFill>
          <a:blip r:embed="rId10"/>
          <a:stretch>
            <a:fillRect/>
          </a:stretch>
        </p:blipFill>
        <p:spPr>
          <a:xfrm>
            <a:off x="7686804" y="1823606"/>
            <a:ext cx="3059885" cy="1986036"/>
          </a:xfrm>
          <a:prstGeom prst="rect">
            <a:avLst/>
          </a:prstGeom>
          <a:ln>
            <a:solidFill>
              <a:schemeClr val="accent1"/>
            </a:solidFill>
          </a:ln>
        </p:spPr>
      </p:pic>
      <p:sp>
        <p:nvSpPr>
          <p:cNvPr id="5" name="Rectangle: Rounded Corners 4">
            <a:extLst>
              <a:ext uri="{FF2B5EF4-FFF2-40B4-BE49-F238E27FC236}">
                <a16:creationId xmlns:a16="http://schemas.microsoft.com/office/drawing/2014/main" id="{352C8E29-1BC8-BDE1-95A8-1308DC63367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95023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1124598" cy="1325563"/>
          </a:xfrm>
        </p:spPr>
        <p:txBody>
          <a:bodyPr vert="horz" lIns="91440" tIns="45720" rIns="91440" bIns="45720" rtlCol="0" anchor="ctr">
            <a:noAutofit/>
          </a:bodyPr>
          <a:lstStyle/>
          <a:p>
            <a:pPr fontAlgn="base"/>
            <a:r>
              <a:rPr lang="en-US" sz="5400" b="1" dirty="0">
                <a:solidFill>
                  <a:schemeClr val="accent2"/>
                </a:solidFill>
                <a:latin typeface="Arial Black" panose="020B0A04020102020204" pitchFamily="34" charset="0"/>
                <a:cs typeface="Arial" panose="020B0604020202020204" pitchFamily="34" charset="0"/>
              </a:rPr>
              <a:t>Program</a:t>
            </a:r>
            <a:r>
              <a:rPr lang="en-US" sz="5400" b="1" dirty="0">
                <a:latin typeface="Arial Black" panose="020B0A04020102020204" pitchFamily="34" charset="0"/>
                <a:cs typeface="Arial" panose="020B0604020202020204" pitchFamily="34" charset="0"/>
              </a:rPr>
              <a:t> </a:t>
            </a:r>
            <a:r>
              <a:rPr lang="en-US" sz="5400" b="1" dirty="0">
                <a:solidFill>
                  <a:schemeClr val="tx2"/>
                </a:solidFill>
                <a:latin typeface="Arial Black" panose="020B0A04020102020204" pitchFamily="34" charset="0"/>
                <a:cs typeface="Arial" panose="020B0604020202020204" pitchFamily="34" charset="0"/>
              </a:rPr>
              <a:t>&amp; </a:t>
            </a:r>
            <a:r>
              <a:rPr lang="en-US" sz="5400" b="1" i="0" kern="1200" dirty="0">
                <a:solidFill>
                  <a:schemeClr val="accent2"/>
                </a:solidFill>
                <a:effectLst/>
                <a:latin typeface="Arial Black" panose="020B0A04020102020204" pitchFamily="34" charset="0"/>
                <a:cs typeface="Arial" panose="020B0604020202020204" pitchFamily="34" charset="0"/>
              </a:rPr>
              <a:t>Programming </a:t>
            </a:r>
            <a:r>
              <a:rPr lang="en-US" sz="5400" b="1" dirty="0">
                <a:solidFill>
                  <a:schemeClr val="accent6"/>
                </a:solidFill>
                <a:latin typeface="Arial Black" panose="020B0A04020102020204" pitchFamily="34" charset="0"/>
                <a:cs typeface="Arial" panose="020B0604020202020204" pitchFamily="34" charset="0"/>
              </a:rPr>
              <a:t>Language</a:t>
            </a:r>
            <a:endParaRPr lang="en-IN" sz="5400" b="1" dirty="0">
              <a:solidFill>
                <a:schemeClr val="accent6"/>
              </a:solidFill>
              <a:latin typeface="Arial Black" panose="020B0A040201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9B1E3C2D-7BC4-26F1-0AEE-994C9EBC9002}"/>
              </a:ext>
            </a:extLst>
          </p:cNvPr>
          <p:cNvPicPr>
            <a:picLocks noChangeAspect="1"/>
          </p:cNvPicPr>
          <p:nvPr/>
        </p:nvPicPr>
        <p:blipFill>
          <a:blip r:embed="rId8"/>
          <a:stretch>
            <a:fillRect/>
          </a:stretch>
        </p:blipFill>
        <p:spPr>
          <a:xfrm>
            <a:off x="1319968" y="1761471"/>
            <a:ext cx="4595057" cy="2746613"/>
          </a:xfrm>
          <a:prstGeom prst="rect">
            <a:avLst/>
          </a:prstGeom>
        </p:spPr>
      </p:pic>
      <p:pic>
        <p:nvPicPr>
          <p:cNvPr id="33" name="Picture 32">
            <a:extLst>
              <a:ext uri="{FF2B5EF4-FFF2-40B4-BE49-F238E27FC236}">
                <a16:creationId xmlns:a16="http://schemas.microsoft.com/office/drawing/2014/main" id="{D3F8363D-C7E2-CB4E-14B4-6809B31B45DB}"/>
              </a:ext>
            </a:extLst>
          </p:cNvPr>
          <p:cNvPicPr>
            <a:picLocks noChangeAspect="1"/>
          </p:cNvPicPr>
          <p:nvPr/>
        </p:nvPicPr>
        <p:blipFill>
          <a:blip r:embed="rId9"/>
          <a:stretch>
            <a:fillRect/>
          </a:stretch>
        </p:blipFill>
        <p:spPr>
          <a:xfrm>
            <a:off x="916070" y="4493566"/>
            <a:ext cx="6957795" cy="2018624"/>
          </a:xfrm>
          <a:prstGeom prst="rect">
            <a:avLst/>
          </a:prstGeom>
        </p:spPr>
      </p:pic>
      <p:pic>
        <p:nvPicPr>
          <p:cNvPr id="5" name="Picture 4">
            <a:extLst>
              <a:ext uri="{FF2B5EF4-FFF2-40B4-BE49-F238E27FC236}">
                <a16:creationId xmlns:a16="http://schemas.microsoft.com/office/drawing/2014/main" id="{CF62ED9B-970B-CD18-71D0-05295D3C9F4E}"/>
              </a:ext>
            </a:extLst>
          </p:cNvPr>
          <p:cNvPicPr>
            <a:picLocks noChangeAspect="1"/>
          </p:cNvPicPr>
          <p:nvPr/>
        </p:nvPicPr>
        <p:blipFill>
          <a:blip r:embed="rId10"/>
          <a:stretch>
            <a:fillRect/>
          </a:stretch>
        </p:blipFill>
        <p:spPr>
          <a:xfrm rot="16200000">
            <a:off x="60428" y="2909440"/>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FB0C005D-4D1E-BF5F-D3E5-884A310EFCE8}"/>
              </a:ext>
            </a:extLst>
          </p:cNvPr>
          <p:cNvPicPr>
            <a:picLocks noChangeAspect="1"/>
          </p:cNvPicPr>
          <p:nvPr/>
        </p:nvPicPr>
        <p:blipFill>
          <a:blip r:embed="rId10"/>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656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Lightbox">
            <a:extLst>
              <a:ext uri="{FF2B5EF4-FFF2-40B4-BE49-F238E27FC236}">
                <a16:creationId xmlns:a16="http://schemas.microsoft.com/office/drawing/2014/main" id="{2A153134-3182-2D73-BE2C-E45D83D86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189" y="3487021"/>
            <a:ext cx="2676876" cy="3146861"/>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51C9219-E60E-FBF6-9D5D-93F61BC67B3D}"/>
              </a:ext>
            </a:extLst>
          </p:cNvPr>
          <p:cNvSpPr txBox="1"/>
          <p:nvPr/>
        </p:nvSpPr>
        <p:spPr>
          <a:xfrm>
            <a:off x="6871442" y="4277752"/>
            <a:ext cx="3204888" cy="369332"/>
          </a:xfrm>
          <a:prstGeom prst="rect">
            <a:avLst/>
          </a:prstGeom>
          <a:noFill/>
          <a:ln>
            <a:solidFill>
              <a:srgbClr val="FF0000"/>
            </a:solidFill>
          </a:ln>
        </p:spPr>
        <p:txBody>
          <a:bodyPr wrap="square">
            <a:spAutoFit/>
          </a:bodyPr>
          <a:lstStyle/>
          <a:p>
            <a:pPr marL="285750" indent="-285750" algn="l" fontAlgn="base">
              <a:buFont typeface="Wingdings" panose="05000000000000000000" pitchFamily="2" charset="2"/>
              <a:buChar char="v"/>
            </a:pPr>
            <a:r>
              <a:rPr lang="en-IN" i="0" dirty="0">
                <a:solidFill>
                  <a:schemeClr val="accent2"/>
                </a:solidFill>
                <a:effectLst/>
              </a:rPr>
              <a:t>range in switch </a:t>
            </a:r>
            <a:r>
              <a:rPr lang="en-IN" i="0" dirty="0">
                <a:solidFill>
                  <a:schemeClr val="accent2"/>
                </a:solidFill>
                <a:effectLst/>
                <a:sym typeface="Wingdings" panose="05000000000000000000" pitchFamily="2" charset="2"/>
              </a:rPr>
              <a:t> Example</a:t>
            </a:r>
            <a:endParaRPr lang="en-IN" i="0" dirty="0">
              <a:solidFill>
                <a:schemeClr val="accent2"/>
              </a:solidFill>
              <a:effectLst/>
            </a:endParaRPr>
          </a:p>
        </p:txBody>
      </p:sp>
      <p:sp>
        <p:nvSpPr>
          <p:cNvPr id="3" name="Oval 2">
            <a:extLst>
              <a:ext uri="{FF2B5EF4-FFF2-40B4-BE49-F238E27FC236}">
                <a16:creationId xmlns:a16="http://schemas.microsoft.com/office/drawing/2014/main" id="{EE12AAEB-7DDD-4101-33CC-C355896711C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15BD664A-16B5-14D1-5B60-BD6C9EB617BA}"/>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itle 1">
            <a:extLst>
              <a:ext uri="{FF2B5EF4-FFF2-40B4-BE49-F238E27FC236}">
                <a16:creationId xmlns:a16="http://schemas.microsoft.com/office/drawing/2014/main" id="{AE95AFF0-2871-6FF8-4922-52B06D2487F4}"/>
              </a:ext>
            </a:extLst>
          </p:cNvPr>
          <p:cNvSpPr>
            <a:spLocks noGrp="1"/>
          </p:cNvSpPr>
          <p:nvPr>
            <p:ph type="title"/>
          </p:nvPr>
        </p:nvSpPr>
        <p:spPr>
          <a:xfrm>
            <a:off x="665988" y="264951"/>
            <a:ext cx="9101172" cy="1366241"/>
          </a:xfrm>
        </p:spPr>
        <p:txBody>
          <a:bodyPr>
            <a:normAutofit/>
          </a:bodyPr>
          <a:lstStyle/>
          <a:p>
            <a:r>
              <a:rPr lang="en-IN" sz="5400" b="1" i="0" dirty="0">
                <a:solidFill>
                  <a:schemeClr val="accent2"/>
                </a:solidFill>
                <a:effectLst/>
                <a:latin typeface="Arial Black" panose="020B0A04020102020204" pitchFamily="34" charset="0"/>
              </a:rPr>
              <a:t>Switch statements</a:t>
            </a:r>
            <a:endParaRPr lang="en-IN" sz="5400" dirty="0">
              <a:latin typeface="Arial Black" panose="020B0A04020102020204" pitchFamily="34" charset="0"/>
            </a:endParaRPr>
          </a:p>
        </p:txBody>
      </p:sp>
      <p:sp>
        <p:nvSpPr>
          <p:cNvPr id="15" name="TextBox 14">
            <a:extLst>
              <a:ext uri="{FF2B5EF4-FFF2-40B4-BE49-F238E27FC236}">
                <a16:creationId xmlns:a16="http://schemas.microsoft.com/office/drawing/2014/main" id="{FFF98B7B-9485-B400-4F76-2D01C5B1B564}"/>
              </a:ext>
            </a:extLst>
          </p:cNvPr>
          <p:cNvSpPr txBox="1"/>
          <p:nvPr/>
        </p:nvSpPr>
        <p:spPr>
          <a:xfrm>
            <a:off x="665988" y="1868289"/>
            <a:ext cx="5581464" cy="1446550"/>
          </a:xfrm>
          <a:prstGeom prst="rect">
            <a:avLst/>
          </a:prstGeom>
          <a:solidFill>
            <a:schemeClr val="bg2"/>
          </a:solidFill>
          <a:ln>
            <a:solidFill>
              <a:schemeClr val="accent2"/>
            </a:solidFill>
          </a:ln>
        </p:spPr>
        <p:txBody>
          <a:bodyPr wrap="none" rtlCol="0">
            <a:spAutoFit/>
          </a:bodyPr>
          <a:lstStyle/>
          <a:p>
            <a:r>
              <a:rPr lang="en-US" b="1" dirty="0">
                <a:solidFill>
                  <a:schemeClr val="accent2"/>
                </a:solidFill>
              </a:rPr>
              <a:t>Rules of Switch case statements:</a:t>
            </a:r>
          </a:p>
          <a:p>
            <a:pPr marL="342900" indent="-342900">
              <a:buFont typeface="Wingdings" panose="05000000000000000000" pitchFamily="2" charset="2"/>
              <a:buChar char="ü"/>
            </a:pPr>
            <a:r>
              <a:rPr lang="en-US" sz="1400" dirty="0"/>
              <a:t>Case value must be constant integral e.g. int, char.</a:t>
            </a:r>
          </a:p>
          <a:p>
            <a:pPr marL="342900" indent="-342900" algn="l" fontAlgn="base">
              <a:buFont typeface="Wingdings" panose="05000000000000000000" pitchFamily="2" charset="2"/>
              <a:buChar char="ü"/>
            </a:pPr>
            <a:r>
              <a:rPr lang="en-US" sz="1400" b="0" i="0" dirty="0">
                <a:solidFill>
                  <a:srgbClr val="273239"/>
                </a:solidFill>
                <a:effectLst/>
              </a:rPr>
              <a:t>There can be any number of cases.</a:t>
            </a:r>
          </a:p>
          <a:p>
            <a:pPr marL="342900" indent="-342900" algn="l" fontAlgn="base">
              <a:buFont typeface="Wingdings" panose="05000000000000000000" pitchFamily="2" charset="2"/>
              <a:buChar char="ü"/>
            </a:pPr>
            <a:r>
              <a:rPr lang="en-US" sz="1400" b="0" i="0" dirty="0">
                <a:solidFill>
                  <a:srgbClr val="273239"/>
                </a:solidFill>
                <a:effectLst/>
              </a:rPr>
              <a:t>No duplicate case values are allowed.</a:t>
            </a:r>
          </a:p>
          <a:p>
            <a:pPr marL="342900" indent="-342900" algn="l" fontAlgn="base">
              <a:buFont typeface="Wingdings" panose="05000000000000000000" pitchFamily="2" charset="2"/>
              <a:buChar char="ü"/>
            </a:pPr>
            <a:r>
              <a:rPr lang="en-US" sz="1400" b="0" i="0" dirty="0">
                <a:solidFill>
                  <a:srgbClr val="273239"/>
                </a:solidFill>
                <a:effectLst/>
              </a:rPr>
              <a:t>Each statement of the case can have a break statement. It is optional.</a:t>
            </a:r>
          </a:p>
          <a:p>
            <a:pPr marL="342900" indent="-342900" algn="l" fontAlgn="base">
              <a:buFont typeface="Wingdings" panose="05000000000000000000" pitchFamily="2" charset="2"/>
              <a:buChar char="ü"/>
            </a:pPr>
            <a:r>
              <a:rPr lang="en-US" sz="1400" b="0" i="0" dirty="0">
                <a:solidFill>
                  <a:srgbClr val="273239"/>
                </a:solidFill>
                <a:effectLst/>
              </a:rPr>
              <a:t>The default Statement is also optional.</a:t>
            </a:r>
          </a:p>
        </p:txBody>
      </p:sp>
      <p:pic>
        <p:nvPicPr>
          <p:cNvPr id="17" name="Picture 16">
            <a:extLst>
              <a:ext uri="{FF2B5EF4-FFF2-40B4-BE49-F238E27FC236}">
                <a16:creationId xmlns:a16="http://schemas.microsoft.com/office/drawing/2014/main" id="{91C77185-ABCE-C958-D58C-1F9C88A04944}"/>
              </a:ext>
            </a:extLst>
          </p:cNvPr>
          <p:cNvPicPr>
            <a:picLocks noChangeAspect="1"/>
          </p:cNvPicPr>
          <p:nvPr/>
        </p:nvPicPr>
        <p:blipFill>
          <a:blip r:embed="rId5"/>
          <a:stretch>
            <a:fillRect/>
          </a:stretch>
        </p:blipFill>
        <p:spPr>
          <a:xfrm>
            <a:off x="665988" y="3487021"/>
            <a:ext cx="3171825" cy="3148145"/>
          </a:xfrm>
          <a:prstGeom prst="rect">
            <a:avLst/>
          </a:prstGeom>
          <a:ln>
            <a:solidFill>
              <a:schemeClr val="accent2"/>
            </a:solidFill>
          </a:ln>
        </p:spPr>
      </p:pic>
      <p:sp>
        <p:nvSpPr>
          <p:cNvPr id="19" name="TextBox 18">
            <a:extLst>
              <a:ext uri="{FF2B5EF4-FFF2-40B4-BE49-F238E27FC236}">
                <a16:creationId xmlns:a16="http://schemas.microsoft.com/office/drawing/2014/main" id="{B68CB6C1-B3FD-F168-0621-1C7E6B68465D}"/>
              </a:ext>
            </a:extLst>
          </p:cNvPr>
          <p:cNvSpPr txBox="1"/>
          <p:nvPr/>
        </p:nvSpPr>
        <p:spPr>
          <a:xfrm>
            <a:off x="6871441" y="1892883"/>
            <a:ext cx="4651524" cy="2154436"/>
          </a:xfrm>
          <a:prstGeom prst="rect">
            <a:avLst/>
          </a:prstGeom>
          <a:no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Advantages of switch Statement in C++</a:t>
            </a:r>
          </a:p>
          <a:p>
            <a:pPr marL="342900" indent="-342900" algn="l" fontAlgn="base">
              <a:buFont typeface="Wingdings" panose="05000000000000000000" pitchFamily="2" charset="2"/>
              <a:buChar char="ü"/>
            </a:pPr>
            <a:r>
              <a:rPr lang="en-US" sz="1400" b="0" i="0" dirty="0">
                <a:solidFill>
                  <a:srgbClr val="273239"/>
                </a:solidFill>
                <a:effectLst/>
              </a:rPr>
              <a:t>Easy to debug &amp; maintain for large number of conditions.</a:t>
            </a:r>
          </a:p>
          <a:p>
            <a:pPr marL="342900" indent="-342900" algn="l" fontAlgn="base">
              <a:buFont typeface="Wingdings" panose="05000000000000000000" pitchFamily="2" charset="2"/>
              <a:buChar char="ü"/>
            </a:pPr>
            <a:r>
              <a:rPr lang="en-US" sz="1400" b="0" i="0" dirty="0">
                <a:solidFill>
                  <a:srgbClr val="273239"/>
                </a:solidFill>
                <a:effectLst/>
              </a:rPr>
              <a:t>Faster execution speed.</a:t>
            </a:r>
          </a:p>
          <a:p>
            <a:pPr marL="342900" indent="-342900" algn="l" fontAlgn="base">
              <a:buFont typeface="Wingdings" panose="05000000000000000000" pitchFamily="2" charset="2"/>
              <a:buChar char="ü"/>
            </a:pPr>
            <a:r>
              <a:rPr lang="en-US" sz="1400" b="0" i="0" dirty="0">
                <a:solidFill>
                  <a:srgbClr val="273239"/>
                </a:solidFill>
                <a:effectLst/>
              </a:rPr>
              <a:t>Easier to read than if else if.</a:t>
            </a:r>
          </a:p>
          <a:p>
            <a:pPr marL="342900" indent="-342900" algn="l" fontAlgn="base">
              <a:buFont typeface="+mj-lt"/>
              <a:buAutoNum type="arabicPeriod"/>
            </a:pPr>
            <a:endParaRPr lang="en-US" sz="1400" b="0" i="0" dirty="0">
              <a:solidFill>
                <a:srgbClr val="273239"/>
              </a:solidFill>
              <a:effectLst/>
            </a:endParaRPr>
          </a:p>
          <a:p>
            <a:pPr marL="285750" indent="-285750" algn="l" fontAlgn="base">
              <a:buFont typeface="Wingdings" panose="05000000000000000000" pitchFamily="2" charset="2"/>
              <a:buChar char="q"/>
            </a:pPr>
            <a:r>
              <a:rPr lang="en-US" b="1" i="0" dirty="0">
                <a:solidFill>
                  <a:schemeClr val="accent2"/>
                </a:solidFill>
                <a:effectLst/>
              </a:rPr>
              <a:t>Disadvantages of switch Statement in C++</a:t>
            </a:r>
          </a:p>
          <a:p>
            <a:pPr marL="342900" indent="-342900" algn="l" fontAlgn="base">
              <a:buFont typeface="Wingdings" panose="05000000000000000000" pitchFamily="2" charset="2"/>
              <a:buChar char="ü"/>
            </a:pPr>
            <a:r>
              <a:rPr lang="en-US" sz="1400" b="0" i="0" dirty="0">
                <a:solidFill>
                  <a:srgbClr val="273239"/>
                </a:solidFill>
                <a:effectLst/>
              </a:rPr>
              <a:t>Switch case can only evaluate int or char type.</a:t>
            </a:r>
          </a:p>
          <a:p>
            <a:pPr marL="342900" indent="-342900" algn="l" fontAlgn="base">
              <a:buFont typeface="Wingdings" panose="05000000000000000000" pitchFamily="2" charset="2"/>
              <a:buChar char="ü"/>
            </a:pPr>
            <a:r>
              <a:rPr lang="en-US" sz="1400" b="0" i="0" dirty="0">
                <a:solidFill>
                  <a:srgbClr val="273239"/>
                </a:solidFill>
                <a:effectLst/>
              </a:rPr>
              <a:t>No support for logical expressions.</a:t>
            </a:r>
          </a:p>
          <a:p>
            <a:pPr marL="342900" indent="-342900" algn="l" fontAlgn="base">
              <a:buFont typeface="Wingdings" panose="05000000000000000000" pitchFamily="2" charset="2"/>
              <a:buChar char="ü"/>
            </a:pPr>
            <a:r>
              <a:rPr lang="en-US" sz="1400" b="0" i="0" dirty="0">
                <a:solidFill>
                  <a:srgbClr val="273239"/>
                </a:solidFill>
                <a:effectLst/>
              </a:rPr>
              <a:t>Have to keep in mind to add a break in every case.</a:t>
            </a:r>
          </a:p>
        </p:txBody>
      </p:sp>
      <p:sp>
        <p:nvSpPr>
          <p:cNvPr id="2" name="Rectangle: Rounded Corners 1">
            <a:extLst>
              <a:ext uri="{FF2B5EF4-FFF2-40B4-BE49-F238E27FC236}">
                <a16:creationId xmlns:a16="http://schemas.microsoft.com/office/drawing/2014/main" id="{2316D7C8-DB4E-143A-B36E-E2438A75970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75008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506"/>
                                        </p:tgtEl>
                                        <p:attrNameLst>
                                          <p:attrName>style.visibility</p:attrName>
                                        </p:attrNameLst>
                                      </p:cBhvr>
                                      <p:to>
                                        <p:strVal val="visible"/>
                                      </p:to>
                                    </p:set>
                                    <p:anim calcmode="lin" valueType="num">
                                      <p:cBhvr additive="base">
                                        <p:cTn id="11" dur="500" fill="hold"/>
                                        <p:tgtEl>
                                          <p:spTgt spid="21506"/>
                                        </p:tgtEl>
                                        <p:attrNameLst>
                                          <p:attrName>ppt_x</p:attrName>
                                        </p:attrNameLst>
                                      </p:cBhvr>
                                      <p:tavLst>
                                        <p:tav tm="0">
                                          <p:val>
                                            <p:strVal val="#ppt_x"/>
                                          </p:val>
                                        </p:tav>
                                        <p:tav tm="100000">
                                          <p:val>
                                            <p:strVal val="#ppt_x"/>
                                          </p:val>
                                        </p:tav>
                                      </p:tavLst>
                                    </p:anim>
                                    <p:anim calcmode="lin" valueType="num">
                                      <p:cBhvr additive="base">
                                        <p:cTn id="12" dur="500" fill="hold"/>
                                        <p:tgtEl>
                                          <p:spTgt spid="2150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70615"/>
            <a:ext cx="9202383" cy="1377040"/>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Loops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for, while, do-while &amp; Nested Loops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2484692" y="4792864"/>
            <a:ext cx="2283062"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Explanation with Code Examples </a:t>
            </a:r>
            <a:endParaRPr lang="en-IN" sz="2000" b="1" dirty="0">
              <a:solidFill>
                <a:schemeClr val="bg1"/>
              </a:solidFill>
            </a:endParaRPr>
          </a:p>
        </p:txBody>
      </p:sp>
      <p:pic>
        <p:nvPicPr>
          <p:cNvPr id="11" name="Picture 10">
            <a:extLst>
              <a:ext uri="{FF2B5EF4-FFF2-40B4-BE49-F238E27FC236}">
                <a16:creationId xmlns:a16="http://schemas.microsoft.com/office/drawing/2014/main" id="{43FDE888-C1B6-AA4F-7407-52D2B345A452}"/>
              </a:ext>
            </a:extLst>
          </p:cNvPr>
          <p:cNvPicPr>
            <a:picLocks noChangeAspect="1"/>
          </p:cNvPicPr>
          <p:nvPr/>
        </p:nvPicPr>
        <p:blipFill>
          <a:blip r:embed="rId9"/>
          <a:stretch>
            <a:fillRect/>
          </a:stretch>
        </p:blipFill>
        <p:spPr>
          <a:xfrm>
            <a:off x="1123154" y="2516308"/>
            <a:ext cx="4990621" cy="2126165"/>
          </a:xfrm>
          <a:prstGeom prst="rect">
            <a:avLst/>
          </a:prstGeom>
        </p:spPr>
      </p:pic>
      <p:sp>
        <p:nvSpPr>
          <p:cNvPr id="13" name="Rectangle: Rounded Corners 12">
            <a:extLst>
              <a:ext uri="{FF2B5EF4-FFF2-40B4-BE49-F238E27FC236}">
                <a16:creationId xmlns:a16="http://schemas.microsoft.com/office/drawing/2014/main" id="{39A28556-CAA8-9808-8B6F-C9A045336550}"/>
              </a:ext>
            </a:extLst>
          </p:cNvPr>
          <p:cNvSpPr/>
          <p:nvPr/>
        </p:nvSpPr>
        <p:spPr>
          <a:xfrm>
            <a:off x="1003806" y="2248629"/>
            <a:ext cx="5244834" cy="3515678"/>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28575">
                <a:solidFill>
                  <a:schemeClr val="tx1"/>
                </a:solidFill>
              </a:ln>
            </a:endParaRPr>
          </a:p>
        </p:txBody>
      </p:sp>
      <p:sp>
        <p:nvSpPr>
          <p:cNvPr id="3" name="Rectangle: Rounded Corners 2">
            <a:extLst>
              <a:ext uri="{FF2B5EF4-FFF2-40B4-BE49-F238E27FC236}">
                <a16:creationId xmlns:a16="http://schemas.microsoft.com/office/drawing/2014/main" id="{F7F31787-3FEB-A5F6-36B6-4D9895A32BCF}"/>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02727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82436"/>
            <a:ext cx="9098124" cy="134795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What is Loop &amp; Types?</a:t>
            </a:r>
            <a:endParaRPr lang="en-IN" sz="54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98E6D5D-BD9D-C5FC-8C32-CFA64DF92855}"/>
              </a:ext>
            </a:extLst>
          </p:cNvPr>
          <p:cNvSpPr txBox="1"/>
          <p:nvPr/>
        </p:nvSpPr>
        <p:spPr>
          <a:xfrm>
            <a:off x="669036" y="1854806"/>
            <a:ext cx="5937952" cy="584775"/>
          </a:xfrm>
          <a:prstGeom prst="rect">
            <a:avLst/>
          </a:prstGeom>
          <a:noFill/>
          <a:ln>
            <a:solidFill>
              <a:schemeClr val="accent1"/>
            </a:solidFill>
          </a:ln>
        </p:spPr>
        <p:txBody>
          <a:bodyPr wrap="square">
            <a:spAutoFit/>
          </a:bodyPr>
          <a:lstStyle/>
          <a:p>
            <a:pPr marL="285750" indent="-285750">
              <a:buFont typeface="Wingdings" panose="05000000000000000000" pitchFamily="2" charset="2"/>
              <a:buChar char="Ø"/>
            </a:pPr>
            <a:r>
              <a:rPr lang="en-IN" sz="1600" dirty="0">
                <a:solidFill>
                  <a:srgbClr val="273239"/>
                </a:solidFill>
              </a:rPr>
              <a:t>U</a:t>
            </a:r>
            <a:r>
              <a:rPr lang="en-IN" sz="1600" b="0" i="0" dirty="0">
                <a:solidFill>
                  <a:srgbClr val="273239"/>
                </a:solidFill>
                <a:effectLst/>
              </a:rPr>
              <a:t>sed to repeat a block of code until the specified condition is met.</a:t>
            </a:r>
          </a:p>
          <a:p>
            <a:pPr marL="285750" indent="-285750">
              <a:buFont typeface="Wingdings" panose="05000000000000000000" pitchFamily="2" charset="2"/>
              <a:buChar char="Ø"/>
            </a:pPr>
            <a:r>
              <a:rPr lang="en-IN" sz="1600" dirty="0">
                <a:solidFill>
                  <a:srgbClr val="273239"/>
                </a:solidFill>
              </a:rPr>
              <a:t>R</a:t>
            </a:r>
            <a:r>
              <a:rPr lang="en-IN" sz="1600" b="0" i="0" dirty="0">
                <a:solidFill>
                  <a:srgbClr val="273239"/>
                </a:solidFill>
                <a:effectLst/>
              </a:rPr>
              <a:t>esponsible for performing repetitive tasks.</a:t>
            </a:r>
          </a:p>
        </p:txBody>
      </p:sp>
      <p:pic>
        <p:nvPicPr>
          <p:cNvPr id="22" name="Picture 21">
            <a:extLst>
              <a:ext uri="{FF2B5EF4-FFF2-40B4-BE49-F238E27FC236}">
                <a16:creationId xmlns:a16="http://schemas.microsoft.com/office/drawing/2014/main" id="{F3BD87D9-1E6A-ED19-AA82-C72FBE2277D4}"/>
              </a:ext>
            </a:extLst>
          </p:cNvPr>
          <p:cNvPicPr>
            <a:picLocks noChangeAspect="1"/>
          </p:cNvPicPr>
          <p:nvPr/>
        </p:nvPicPr>
        <p:blipFill>
          <a:blip r:embed="rId3"/>
          <a:stretch>
            <a:fillRect/>
          </a:stretch>
        </p:blipFill>
        <p:spPr>
          <a:xfrm>
            <a:off x="669036" y="4792894"/>
            <a:ext cx="6859554" cy="1774800"/>
          </a:xfrm>
          <a:prstGeom prst="rect">
            <a:avLst/>
          </a:prstGeom>
          <a:ln>
            <a:solidFill>
              <a:schemeClr val="accent6"/>
            </a:solidFill>
          </a:ln>
        </p:spPr>
      </p:pic>
      <p:sp>
        <p:nvSpPr>
          <p:cNvPr id="3" name="Oval 2">
            <a:extLst>
              <a:ext uri="{FF2B5EF4-FFF2-40B4-BE49-F238E27FC236}">
                <a16:creationId xmlns:a16="http://schemas.microsoft.com/office/drawing/2014/main" id="{405344DB-C556-152E-8DBE-A7E89A7DC73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052AA739-4373-5D72-8649-C510E3F592A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8D20BFF-9A8B-FD32-1089-9A5E294BFD6B}"/>
              </a:ext>
            </a:extLst>
          </p:cNvPr>
          <p:cNvPicPr>
            <a:picLocks noChangeAspect="1"/>
          </p:cNvPicPr>
          <p:nvPr/>
        </p:nvPicPr>
        <p:blipFill>
          <a:blip r:embed="rId5"/>
          <a:stretch>
            <a:fillRect/>
          </a:stretch>
        </p:blipFill>
        <p:spPr>
          <a:xfrm>
            <a:off x="669036" y="2643876"/>
            <a:ext cx="3238943" cy="2057578"/>
          </a:xfrm>
          <a:prstGeom prst="rect">
            <a:avLst/>
          </a:prstGeom>
          <a:ln>
            <a:solidFill>
              <a:schemeClr val="accent2"/>
            </a:solidFill>
          </a:ln>
        </p:spPr>
      </p:pic>
      <p:pic>
        <p:nvPicPr>
          <p:cNvPr id="11" name="Picture 10">
            <a:extLst>
              <a:ext uri="{FF2B5EF4-FFF2-40B4-BE49-F238E27FC236}">
                <a16:creationId xmlns:a16="http://schemas.microsoft.com/office/drawing/2014/main" id="{F0C8112A-9816-4156-2C91-32C4BDDF7A65}"/>
              </a:ext>
            </a:extLst>
          </p:cNvPr>
          <p:cNvPicPr>
            <a:picLocks noChangeAspect="1"/>
          </p:cNvPicPr>
          <p:nvPr/>
        </p:nvPicPr>
        <p:blipFill>
          <a:blip r:embed="rId6"/>
          <a:stretch>
            <a:fillRect/>
          </a:stretch>
        </p:blipFill>
        <p:spPr>
          <a:xfrm>
            <a:off x="3998259" y="2643876"/>
            <a:ext cx="2608729" cy="2057578"/>
          </a:xfrm>
          <a:prstGeom prst="rect">
            <a:avLst/>
          </a:prstGeom>
          <a:ln>
            <a:solidFill>
              <a:schemeClr val="accent2"/>
            </a:solidFill>
          </a:ln>
        </p:spPr>
      </p:pic>
      <p:pic>
        <p:nvPicPr>
          <p:cNvPr id="12" name="Picture 11">
            <a:extLst>
              <a:ext uri="{FF2B5EF4-FFF2-40B4-BE49-F238E27FC236}">
                <a16:creationId xmlns:a16="http://schemas.microsoft.com/office/drawing/2014/main" id="{59F9A35C-5786-B4B2-812D-7C8FD000F495}"/>
              </a:ext>
            </a:extLst>
          </p:cNvPr>
          <p:cNvPicPr>
            <a:picLocks noChangeAspect="1"/>
          </p:cNvPicPr>
          <p:nvPr/>
        </p:nvPicPr>
        <p:blipFill>
          <a:blip r:embed="rId7"/>
          <a:stretch>
            <a:fillRect/>
          </a:stretch>
        </p:blipFill>
        <p:spPr>
          <a:xfrm>
            <a:off x="7054263" y="1854806"/>
            <a:ext cx="4468701" cy="2126165"/>
          </a:xfrm>
          <a:prstGeom prst="rect">
            <a:avLst/>
          </a:prstGeom>
        </p:spPr>
      </p:pic>
      <p:sp>
        <p:nvSpPr>
          <p:cNvPr id="6" name="Rectangle: Rounded Corners 5">
            <a:extLst>
              <a:ext uri="{FF2B5EF4-FFF2-40B4-BE49-F238E27FC236}">
                <a16:creationId xmlns:a16="http://schemas.microsoft.com/office/drawing/2014/main" id="{6DBF387A-D2A8-D40A-F6AC-5DF97CFA20B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055366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0DC52B-5606-48FE-A004-89A30531BEC0}"/>
              </a:ext>
            </a:extLst>
          </p:cNvPr>
          <p:cNvPicPr>
            <a:picLocks noChangeAspect="1"/>
          </p:cNvPicPr>
          <p:nvPr/>
        </p:nvPicPr>
        <p:blipFill>
          <a:blip r:embed="rId3"/>
          <a:stretch>
            <a:fillRect/>
          </a:stretch>
        </p:blipFill>
        <p:spPr>
          <a:xfrm>
            <a:off x="838201" y="1819275"/>
            <a:ext cx="2846338" cy="1011206"/>
          </a:xfrm>
          <a:prstGeom prst="rect">
            <a:avLst/>
          </a:prstGeom>
          <a:ln>
            <a:solidFill>
              <a:schemeClr val="accent1"/>
            </a:solidFill>
          </a:ln>
        </p:spPr>
      </p:pic>
      <p:pic>
        <p:nvPicPr>
          <p:cNvPr id="6" name="Picture 5">
            <a:extLst>
              <a:ext uri="{FF2B5EF4-FFF2-40B4-BE49-F238E27FC236}">
                <a16:creationId xmlns:a16="http://schemas.microsoft.com/office/drawing/2014/main" id="{4F63CFA9-32F1-A284-50A2-6A32AE335A01}"/>
              </a:ext>
            </a:extLst>
          </p:cNvPr>
          <p:cNvPicPr>
            <a:picLocks noChangeAspect="1"/>
          </p:cNvPicPr>
          <p:nvPr/>
        </p:nvPicPr>
        <p:blipFill>
          <a:blip r:embed="rId4"/>
          <a:stretch>
            <a:fillRect/>
          </a:stretch>
        </p:blipFill>
        <p:spPr>
          <a:xfrm>
            <a:off x="838201" y="3220213"/>
            <a:ext cx="2846338" cy="3028188"/>
          </a:xfrm>
          <a:prstGeom prst="rect">
            <a:avLst/>
          </a:prstGeom>
          <a:ln>
            <a:solidFill>
              <a:schemeClr val="accent2"/>
            </a:solidFill>
          </a:ln>
        </p:spPr>
      </p:pic>
      <p:pic>
        <p:nvPicPr>
          <p:cNvPr id="9" name="Picture 8">
            <a:extLst>
              <a:ext uri="{FF2B5EF4-FFF2-40B4-BE49-F238E27FC236}">
                <a16:creationId xmlns:a16="http://schemas.microsoft.com/office/drawing/2014/main" id="{296562EE-62B4-9FCA-8AFC-B6FEAE90FFA7}"/>
              </a:ext>
            </a:extLst>
          </p:cNvPr>
          <p:cNvPicPr>
            <a:picLocks noChangeAspect="1"/>
          </p:cNvPicPr>
          <p:nvPr/>
        </p:nvPicPr>
        <p:blipFill>
          <a:blip r:embed="rId5"/>
          <a:stretch>
            <a:fillRect/>
          </a:stretch>
        </p:blipFill>
        <p:spPr>
          <a:xfrm>
            <a:off x="4781552" y="2055813"/>
            <a:ext cx="2798062" cy="1051112"/>
          </a:xfrm>
          <a:prstGeom prst="rect">
            <a:avLst/>
          </a:prstGeom>
          <a:ln>
            <a:solidFill>
              <a:schemeClr val="accent1"/>
            </a:solidFill>
          </a:ln>
        </p:spPr>
      </p:pic>
      <p:pic>
        <p:nvPicPr>
          <p:cNvPr id="12" name="Picture 11">
            <a:extLst>
              <a:ext uri="{FF2B5EF4-FFF2-40B4-BE49-F238E27FC236}">
                <a16:creationId xmlns:a16="http://schemas.microsoft.com/office/drawing/2014/main" id="{448EE97B-832C-CC7B-EE37-990ED962715F}"/>
              </a:ext>
            </a:extLst>
          </p:cNvPr>
          <p:cNvPicPr>
            <a:picLocks noChangeAspect="1"/>
          </p:cNvPicPr>
          <p:nvPr/>
        </p:nvPicPr>
        <p:blipFill>
          <a:blip r:embed="rId6"/>
          <a:stretch>
            <a:fillRect/>
          </a:stretch>
        </p:blipFill>
        <p:spPr>
          <a:xfrm>
            <a:off x="4781551" y="1794669"/>
            <a:ext cx="685800" cy="245980"/>
          </a:xfrm>
          <a:prstGeom prst="rect">
            <a:avLst/>
          </a:prstGeom>
          <a:ln>
            <a:solidFill>
              <a:schemeClr val="accent1"/>
            </a:solidFill>
          </a:ln>
        </p:spPr>
      </p:pic>
      <p:pic>
        <p:nvPicPr>
          <p:cNvPr id="13" name="Picture 12">
            <a:extLst>
              <a:ext uri="{FF2B5EF4-FFF2-40B4-BE49-F238E27FC236}">
                <a16:creationId xmlns:a16="http://schemas.microsoft.com/office/drawing/2014/main" id="{5631827E-979C-24A6-EBC2-34DB12B82446}"/>
              </a:ext>
            </a:extLst>
          </p:cNvPr>
          <p:cNvPicPr>
            <a:picLocks noChangeAspect="1"/>
          </p:cNvPicPr>
          <p:nvPr/>
        </p:nvPicPr>
        <p:blipFill>
          <a:blip r:embed="rId7"/>
          <a:stretch>
            <a:fillRect/>
          </a:stretch>
        </p:blipFill>
        <p:spPr>
          <a:xfrm>
            <a:off x="4781551" y="3215239"/>
            <a:ext cx="2798063" cy="3028188"/>
          </a:xfrm>
          <a:prstGeom prst="rect">
            <a:avLst/>
          </a:prstGeom>
          <a:ln>
            <a:solidFill>
              <a:schemeClr val="accent2"/>
            </a:solidFill>
          </a:ln>
        </p:spPr>
      </p:pic>
      <p:pic>
        <p:nvPicPr>
          <p:cNvPr id="15" name="Picture 14">
            <a:extLst>
              <a:ext uri="{FF2B5EF4-FFF2-40B4-BE49-F238E27FC236}">
                <a16:creationId xmlns:a16="http://schemas.microsoft.com/office/drawing/2014/main" id="{594D027E-65AC-458C-C4A5-E3F110F8E993}"/>
              </a:ext>
            </a:extLst>
          </p:cNvPr>
          <p:cNvPicPr>
            <a:picLocks noChangeAspect="1"/>
          </p:cNvPicPr>
          <p:nvPr/>
        </p:nvPicPr>
        <p:blipFill>
          <a:blip r:embed="rId8"/>
          <a:stretch>
            <a:fillRect/>
          </a:stretch>
        </p:blipFill>
        <p:spPr>
          <a:xfrm>
            <a:off x="8178053" y="2055813"/>
            <a:ext cx="2798063" cy="1051112"/>
          </a:xfrm>
          <a:prstGeom prst="rect">
            <a:avLst/>
          </a:prstGeom>
          <a:ln>
            <a:solidFill>
              <a:schemeClr val="accent1"/>
            </a:solidFill>
          </a:ln>
        </p:spPr>
      </p:pic>
      <p:pic>
        <p:nvPicPr>
          <p:cNvPr id="16" name="Picture 15">
            <a:extLst>
              <a:ext uri="{FF2B5EF4-FFF2-40B4-BE49-F238E27FC236}">
                <a16:creationId xmlns:a16="http://schemas.microsoft.com/office/drawing/2014/main" id="{539FCC0A-521F-EB8C-6C20-A7A170C7D4BA}"/>
              </a:ext>
            </a:extLst>
          </p:cNvPr>
          <p:cNvPicPr>
            <a:picLocks noChangeAspect="1"/>
          </p:cNvPicPr>
          <p:nvPr/>
        </p:nvPicPr>
        <p:blipFill>
          <a:blip r:embed="rId6"/>
          <a:stretch>
            <a:fillRect/>
          </a:stretch>
        </p:blipFill>
        <p:spPr>
          <a:xfrm>
            <a:off x="8178052" y="1782925"/>
            <a:ext cx="685800" cy="263923"/>
          </a:xfrm>
          <a:prstGeom prst="rect">
            <a:avLst/>
          </a:prstGeom>
          <a:ln>
            <a:solidFill>
              <a:schemeClr val="accent1"/>
            </a:solidFill>
          </a:ln>
        </p:spPr>
      </p:pic>
      <p:pic>
        <p:nvPicPr>
          <p:cNvPr id="17" name="Picture 16">
            <a:extLst>
              <a:ext uri="{FF2B5EF4-FFF2-40B4-BE49-F238E27FC236}">
                <a16:creationId xmlns:a16="http://schemas.microsoft.com/office/drawing/2014/main" id="{10DEE710-8138-1E46-F883-7D5E13328F95}"/>
              </a:ext>
            </a:extLst>
          </p:cNvPr>
          <p:cNvPicPr>
            <a:picLocks noChangeAspect="1"/>
          </p:cNvPicPr>
          <p:nvPr/>
        </p:nvPicPr>
        <p:blipFill>
          <a:blip r:embed="rId9"/>
          <a:stretch>
            <a:fillRect/>
          </a:stretch>
        </p:blipFill>
        <p:spPr>
          <a:xfrm>
            <a:off x="8178052" y="3215239"/>
            <a:ext cx="2023784" cy="2071897"/>
          </a:xfrm>
          <a:prstGeom prst="rect">
            <a:avLst/>
          </a:prstGeom>
          <a:ln>
            <a:solidFill>
              <a:schemeClr val="accent2"/>
            </a:solidFill>
          </a:ln>
        </p:spPr>
      </p:pic>
      <p:sp>
        <p:nvSpPr>
          <p:cNvPr id="3" name="Oval 2">
            <a:extLst>
              <a:ext uri="{FF2B5EF4-FFF2-40B4-BE49-F238E27FC236}">
                <a16:creationId xmlns:a16="http://schemas.microsoft.com/office/drawing/2014/main" id="{BC88168D-63D8-487F-DBF8-81F4A5EFBEC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77E1CF46-66B9-8650-C646-E9E53A596F07}"/>
              </a:ext>
            </a:extLst>
          </p:cNvPr>
          <p:cNvPicPr>
            <a:picLocks noChangeAspect="1"/>
          </p:cNvPicPr>
          <p:nvPr/>
        </p:nvPicPr>
        <p:blipFill>
          <a:blip r:embed="rId10"/>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7EA32FD6-EE90-47B9-D97D-C879357EAAD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Title 1">
            <a:extLst>
              <a:ext uri="{FF2B5EF4-FFF2-40B4-BE49-F238E27FC236}">
                <a16:creationId xmlns:a16="http://schemas.microsoft.com/office/drawing/2014/main" id="{4F3801BB-806D-5C27-1CA7-B48D1C1E30C6}"/>
              </a:ext>
            </a:extLst>
          </p:cNvPr>
          <p:cNvSpPr>
            <a:spLocks noGrp="1"/>
          </p:cNvSpPr>
          <p:nvPr>
            <p:ph type="title"/>
          </p:nvPr>
        </p:nvSpPr>
        <p:spPr>
          <a:xfrm>
            <a:off x="669036" y="282436"/>
            <a:ext cx="9098124" cy="1347953"/>
          </a:xfrm>
        </p:spPr>
        <p:txBody>
          <a:bodyPr>
            <a:normAutofit fontScale="90000"/>
          </a:bodyPr>
          <a:lstStyle/>
          <a:p>
            <a:r>
              <a:rPr lang="en-IN" sz="5400" b="1" dirty="0">
                <a:solidFill>
                  <a:schemeClr val="tx2"/>
                </a:solidFill>
                <a:latin typeface="Arial Black" panose="020B0A04020102020204" pitchFamily="34" charset="0"/>
                <a:cs typeface="Arial" panose="020B0604020202020204" pitchFamily="34" charset="0"/>
              </a:rPr>
              <a:t>Loops :</a:t>
            </a:r>
            <a:r>
              <a:rPr lang="en-IN" sz="4900" b="1" dirty="0">
                <a:solidFill>
                  <a:schemeClr val="tx2"/>
                </a:solidFill>
                <a:latin typeface="Arial Black" panose="020B0A04020102020204" pitchFamily="34" charset="0"/>
                <a:cs typeface="Arial" panose="020B0604020202020204" pitchFamily="34" charset="0"/>
              </a:rPr>
              <a:t> for, while, do-while</a:t>
            </a:r>
            <a:endParaRPr lang="en-IN" sz="5400" dirty="0">
              <a:solidFill>
                <a:schemeClr val="tx2"/>
              </a:solidFill>
              <a:latin typeface="Arial Black" panose="020B0A04020102020204" pitchFamily="34" charset="0"/>
            </a:endParaRPr>
          </a:p>
        </p:txBody>
      </p:sp>
    </p:spTree>
    <p:extLst>
      <p:ext uri="{BB962C8B-B14F-4D97-AF65-F5344CB8AC3E}">
        <p14:creationId xmlns:p14="http://schemas.microsoft.com/office/powerpoint/2010/main" val="187182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Jump Statements</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goto, continue, break &amp; return</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3657190" y="5290405"/>
            <a:ext cx="2347618"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7" name="Picture 16">
            <a:extLst>
              <a:ext uri="{FF2B5EF4-FFF2-40B4-BE49-F238E27FC236}">
                <a16:creationId xmlns:a16="http://schemas.microsoft.com/office/drawing/2014/main" id="{E5270A8F-B062-8015-DC57-ACED255A13E2}"/>
              </a:ext>
            </a:extLst>
          </p:cNvPr>
          <p:cNvPicPr>
            <a:picLocks noChangeAspect="1"/>
          </p:cNvPicPr>
          <p:nvPr/>
        </p:nvPicPr>
        <p:blipFill>
          <a:blip r:embed="rId9"/>
          <a:stretch>
            <a:fillRect/>
          </a:stretch>
        </p:blipFill>
        <p:spPr>
          <a:xfrm>
            <a:off x="3657190" y="2434556"/>
            <a:ext cx="2346693" cy="2747045"/>
          </a:xfrm>
          <a:prstGeom prst="rect">
            <a:avLst/>
          </a:prstGeom>
          <a:ln w="28575">
            <a:solidFill>
              <a:schemeClr val="bg1"/>
            </a:solidFill>
          </a:ln>
        </p:spPr>
      </p:pic>
      <p:grpSp>
        <p:nvGrpSpPr>
          <p:cNvPr id="37" name="Group 36">
            <a:extLst>
              <a:ext uri="{FF2B5EF4-FFF2-40B4-BE49-F238E27FC236}">
                <a16:creationId xmlns:a16="http://schemas.microsoft.com/office/drawing/2014/main" id="{25802C57-BD82-A021-3D47-8B67C1F6162A}"/>
              </a:ext>
            </a:extLst>
          </p:cNvPr>
          <p:cNvGrpSpPr/>
          <p:nvPr/>
        </p:nvGrpSpPr>
        <p:grpSpPr>
          <a:xfrm>
            <a:off x="1215803" y="2434558"/>
            <a:ext cx="2139933" cy="911498"/>
            <a:chOff x="2250015" y="1454022"/>
            <a:chExt cx="1592421" cy="1222226"/>
          </a:xfrm>
        </p:grpSpPr>
        <p:sp>
          <p:nvSpPr>
            <p:cNvPr id="38" name="Hexagon 37">
              <a:extLst>
                <a:ext uri="{FF2B5EF4-FFF2-40B4-BE49-F238E27FC236}">
                  <a16:creationId xmlns:a16="http://schemas.microsoft.com/office/drawing/2014/main" id="{304D7EBD-BC48-86FC-558C-716A850C6C04}"/>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Hexagon 4">
              <a:extLst>
                <a:ext uri="{FF2B5EF4-FFF2-40B4-BE49-F238E27FC236}">
                  <a16:creationId xmlns:a16="http://schemas.microsoft.com/office/drawing/2014/main" id="{55BA1BC7-2311-801D-0A3E-A19AD134B51C}"/>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goto</a:t>
              </a:r>
            </a:p>
          </p:txBody>
        </p:sp>
      </p:grpSp>
      <p:grpSp>
        <p:nvGrpSpPr>
          <p:cNvPr id="40" name="Group 39">
            <a:extLst>
              <a:ext uri="{FF2B5EF4-FFF2-40B4-BE49-F238E27FC236}">
                <a16:creationId xmlns:a16="http://schemas.microsoft.com/office/drawing/2014/main" id="{F8285834-82D5-3506-E972-A6183B24837E}"/>
              </a:ext>
            </a:extLst>
          </p:cNvPr>
          <p:cNvGrpSpPr/>
          <p:nvPr/>
        </p:nvGrpSpPr>
        <p:grpSpPr>
          <a:xfrm>
            <a:off x="1211965" y="3194140"/>
            <a:ext cx="2139933" cy="911499"/>
            <a:chOff x="2250015" y="1454022"/>
            <a:chExt cx="1592421" cy="1222226"/>
          </a:xfrm>
        </p:grpSpPr>
        <p:sp>
          <p:nvSpPr>
            <p:cNvPr id="41" name="Hexagon 40">
              <a:extLst>
                <a:ext uri="{FF2B5EF4-FFF2-40B4-BE49-F238E27FC236}">
                  <a16:creationId xmlns:a16="http://schemas.microsoft.com/office/drawing/2014/main" id="{FA9E19DE-B1EC-8F2F-47D0-16B93B073E7B}"/>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Hexagon 4">
              <a:extLst>
                <a:ext uri="{FF2B5EF4-FFF2-40B4-BE49-F238E27FC236}">
                  <a16:creationId xmlns:a16="http://schemas.microsoft.com/office/drawing/2014/main" id="{EA45B4FC-35E3-7704-CA03-70040B93F822}"/>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continue</a:t>
              </a:r>
            </a:p>
          </p:txBody>
        </p:sp>
      </p:grpSp>
      <p:grpSp>
        <p:nvGrpSpPr>
          <p:cNvPr id="46" name="Group 45">
            <a:extLst>
              <a:ext uri="{FF2B5EF4-FFF2-40B4-BE49-F238E27FC236}">
                <a16:creationId xmlns:a16="http://schemas.microsoft.com/office/drawing/2014/main" id="{7AF94D07-BF7D-CFA8-C937-887607C1024E}"/>
              </a:ext>
            </a:extLst>
          </p:cNvPr>
          <p:cNvGrpSpPr/>
          <p:nvPr/>
        </p:nvGrpSpPr>
        <p:grpSpPr>
          <a:xfrm>
            <a:off x="1211965" y="3956065"/>
            <a:ext cx="2139933" cy="911499"/>
            <a:chOff x="2250015" y="1454022"/>
            <a:chExt cx="1592421" cy="1222226"/>
          </a:xfrm>
        </p:grpSpPr>
        <p:sp>
          <p:nvSpPr>
            <p:cNvPr id="47" name="Hexagon 46">
              <a:extLst>
                <a:ext uri="{FF2B5EF4-FFF2-40B4-BE49-F238E27FC236}">
                  <a16:creationId xmlns:a16="http://schemas.microsoft.com/office/drawing/2014/main" id="{72970F8A-FA46-8F9F-1A46-475AF759550A}"/>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Hexagon 4">
              <a:extLst>
                <a:ext uri="{FF2B5EF4-FFF2-40B4-BE49-F238E27FC236}">
                  <a16:creationId xmlns:a16="http://schemas.microsoft.com/office/drawing/2014/main" id="{63A61BBD-E2E7-7B51-C939-8FD0DE536F53}"/>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break</a:t>
              </a:r>
            </a:p>
          </p:txBody>
        </p:sp>
      </p:grpSp>
      <p:grpSp>
        <p:nvGrpSpPr>
          <p:cNvPr id="49" name="Group 48">
            <a:extLst>
              <a:ext uri="{FF2B5EF4-FFF2-40B4-BE49-F238E27FC236}">
                <a16:creationId xmlns:a16="http://schemas.microsoft.com/office/drawing/2014/main" id="{3A74AED5-236A-4FA3-30F1-ABC4427C0C82}"/>
              </a:ext>
            </a:extLst>
          </p:cNvPr>
          <p:cNvGrpSpPr/>
          <p:nvPr/>
        </p:nvGrpSpPr>
        <p:grpSpPr>
          <a:xfrm>
            <a:off x="1225157" y="4713306"/>
            <a:ext cx="2139933" cy="1013325"/>
            <a:chOff x="2250015" y="1454023"/>
            <a:chExt cx="1592421" cy="1222226"/>
          </a:xfrm>
        </p:grpSpPr>
        <p:sp>
          <p:nvSpPr>
            <p:cNvPr id="50" name="Hexagon 49">
              <a:extLst>
                <a:ext uri="{FF2B5EF4-FFF2-40B4-BE49-F238E27FC236}">
                  <a16:creationId xmlns:a16="http://schemas.microsoft.com/office/drawing/2014/main" id="{8B7AD4AB-8F08-C728-935F-2E95A8F5DDB9}"/>
                </a:ext>
              </a:extLst>
            </p:cNvPr>
            <p:cNvSpPr/>
            <p:nvPr/>
          </p:nvSpPr>
          <p:spPr>
            <a:xfrm rot="5400000">
              <a:off x="2435113" y="1268925"/>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Hexagon 4">
              <a:extLst>
                <a:ext uri="{FF2B5EF4-FFF2-40B4-BE49-F238E27FC236}">
                  <a16:creationId xmlns:a16="http://schemas.microsoft.com/office/drawing/2014/main" id="{F132E5A5-F34D-8159-7308-93C75F3DB535}"/>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return</a:t>
              </a:r>
            </a:p>
          </p:txBody>
        </p:sp>
      </p:grpSp>
      <p:sp>
        <p:nvSpPr>
          <p:cNvPr id="52" name="Rectangle: Rounded Corners 51">
            <a:extLst>
              <a:ext uri="{FF2B5EF4-FFF2-40B4-BE49-F238E27FC236}">
                <a16:creationId xmlns:a16="http://schemas.microsoft.com/office/drawing/2014/main" id="{DE235D1C-E2F8-B8F7-C4D3-0625F5834ED8}"/>
              </a:ext>
            </a:extLst>
          </p:cNvPr>
          <p:cNvSpPr/>
          <p:nvPr/>
        </p:nvSpPr>
        <p:spPr>
          <a:xfrm>
            <a:off x="1003807" y="2097741"/>
            <a:ext cx="5269556" cy="4130271"/>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380A7C6-A469-DDA1-99D9-8289DA972AE3}"/>
              </a:ext>
            </a:extLst>
          </p:cNvPr>
          <p:cNvSpPr/>
          <p:nvPr/>
        </p:nvSpPr>
        <p:spPr>
          <a:xfrm>
            <a:off x="1105224" y="2434556"/>
            <a:ext cx="2398036" cy="32920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B57D3F7-B835-402D-F871-A4C83171E2FB}"/>
              </a:ext>
            </a:extLst>
          </p:cNvPr>
          <p:cNvSpPr/>
          <p:nvPr/>
        </p:nvSpPr>
        <p:spPr>
          <a:xfrm>
            <a:off x="3656265" y="2434556"/>
            <a:ext cx="2219588" cy="2738079"/>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830978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5988" y="365125"/>
            <a:ext cx="10687812" cy="1325563"/>
          </a:xfrm>
        </p:spPr>
        <p:txBody>
          <a:bodyPr>
            <a:normAutofit/>
          </a:bodyPr>
          <a:lstStyle/>
          <a:p>
            <a:r>
              <a:rPr lang="en-IN" sz="6000" b="1" dirty="0">
                <a:solidFill>
                  <a:schemeClr val="tx2"/>
                </a:solidFill>
                <a:latin typeface="Arial Black" panose="020B0A04020102020204" pitchFamily="34" charset="0"/>
              </a:rPr>
              <a:t>Continue </a:t>
            </a:r>
            <a:r>
              <a:rPr lang="en-IN" sz="6000" b="1" dirty="0">
                <a:solidFill>
                  <a:schemeClr val="accent2"/>
                </a:solidFill>
                <a:latin typeface="Arial Black" panose="020B0A04020102020204" pitchFamily="34" charset="0"/>
              </a:rPr>
              <a:t>&amp;</a:t>
            </a:r>
            <a:r>
              <a:rPr lang="en-IN" sz="6000" b="1" dirty="0">
                <a:solidFill>
                  <a:schemeClr val="tx2"/>
                </a:solidFill>
                <a:latin typeface="Arial Black" panose="020B0A04020102020204" pitchFamily="34" charset="0"/>
              </a:rPr>
              <a:t> Break</a:t>
            </a:r>
            <a:endParaRPr lang="en-IN" sz="4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0EF50CC-25AD-9F76-D636-40686ADA3D68}"/>
              </a:ext>
            </a:extLst>
          </p:cNvPr>
          <p:cNvPicPr>
            <a:picLocks noChangeAspect="1"/>
          </p:cNvPicPr>
          <p:nvPr/>
        </p:nvPicPr>
        <p:blipFill>
          <a:blip r:embed="rId3"/>
          <a:stretch>
            <a:fillRect/>
          </a:stretch>
        </p:blipFill>
        <p:spPr>
          <a:xfrm>
            <a:off x="665988" y="1882924"/>
            <a:ext cx="1981200" cy="546511"/>
          </a:xfrm>
          <a:prstGeom prst="rect">
            <a:avLst/>
          </a:prstGeom>
          <a:ln>
            <a:solidFill>
              <a:schemeClr val="accent1"/>
            </a:solidFill>
          </a:ln>
        </p:spPr>
      </p:pic>
      <p:sp>
        <p:nvSpPr>
          <p:cNvPr id="4" name="Oval 3">
            <a:extLst>
              <a:ext uri="{FF2B5EF4-FFF2-40B4-BE49-F238E27FC236}">
                <a16:creationId xmlns:a16="http://schemas.microsoft.com/office/drawing/2014/main" id="{DDB3BE4A-C2B1-AE19-5C59-98FD48E9843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96A860E6-C15E-D59A-8FFA-7D5092DB38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34BB7B6-4B75-3CF5-1281-D034F058DE89}"/>
              </a:ext>
            </a:extLst>
          </p:cNvPr>
          <p:cNvPicPr>
            <a:picLocks noChangeAspect="1"/>
          </p:cNvPicPr>
          <p:nvPr/>
        </p:nvPicPr>
        <p:blipFill>
          <a:blip r:embed="rId5"/>
          <a:stretch>
            <a:fillRect/>
          </a:stretch>
        </p:blipFill>
        <p:spPr>
          <a:xfrm>
            <a:off x="665988" y="2484300"/>
            <a:ext cx="2751058" cy="2432324"/>
          </a:xfrm>
          <a:prstGeom prst="rect">
            <a:avLst/>
          </a:prstGeom>
          <a:ln>
            <a:solidFill>
              <a:schemeClr val="accent1"/>
            </a:solidFill>
          </a:ln>
        </p:spPr>
      </p:pic>
      <p:pic>
        <p:nvPicPr>
          <p:cNvPr id="14" name="Picture 13">
            <a:extLst>
              <a:ext uri="{FF2B5EF4-FFF2-40B4-BE49-F238E27FC236}">
                <a16:creationId xmlns:a16="http://schemas.microsoft.com/office/drawing/2014/main" id="{1892D52E-E68A-C818-4CAD-24F6BE19C42D}"/>
              </a:ext>
            </a:extLst>
          </p:cNvPr>
          <p:cNvPicPr>
            <a:picLocks noChangeAspect="1"/>
          </p:cNvPicPr>
          <p:nvPr/>
        </p:nvPicPr>
        <p:blipFill>
          <a:blip r:embed="rId6"/>
          <a:stretch>
            <a:fillRect/>
          </a:stretch>
        </p:blipFill>
        <p:spPr>
          <a:xfrm>
            <a:off x="665987" y="5031973"/>
            <a:ext cx="2751057" cy="1459045"/>
          </a:xfrm>
          <a:prstGeom prst="rect">
            <a:avLst/>
          </a:prstGeom>
          <a:ln>
            <a:solidFill>
              <a:schemeClr val="accent2"/>
            </a:solidFill>
          </a:ln>
        </p:spPr>
      </p:pic>
      <p:pic>
        <p:nvPicPr>
          <p:cNvPr id="15" name="Picture 14">
            <a:extLst>
              <a:ext uri="{FF2B5EF4-FFF2-40B4-BE49-F238E27FC236}">
                <a16:creationId xmlns:a16="http://schemas.microsoft.com/office/drawing/2014/main" id="{B0598213-C78E-E11A-DC53-E216F935ECC9}"/>
              </a:ext>
            </a:extLst>
          </p:cNvPr>
          <p:cNvPicPr>
            <a:picLocks noChangeAspect="1"/>
          </p:cNvPicPr>
          <p:nvPr/>
        </p:nvPicPr>
        <p:blipFill>
          <a:blip r:embed="rId7"/>
          <a:stretch>
            <a:fillRect/>
          </a:stretch>
        </p:blipFill>
        <p:spPr>
          <a:xfrm>
            <a:off x="3899647" y="1882924"/>
            <a:ext cx="1981201" cy="546511"/>
          </a:xfrm>
          <a:prstGeom prst="rect">
            <a:avLst/>
          </a:prstGeom>
          <a:ln>
            <a:solidFill>
              <a:schemeClr val="accent1"/>
            </a:solidFill>
          </a:ln>
        </p:spPr>
      </p:pic>
      <p:pic>
        <p:nvPicPr>
          <p:cNvPr id="22" name="Picture 21">
            <a:extLst>
              <a:ext uri="{FF2B5EF4-FFF2-40B4-BE49-F238E27FC236}">
                <a16:creationId xmlns:a16="http://schemas.microsoft.com/office/drawing/2014/main" id="{46B0D619-242A-B408-A57C-7C4BE75D64CC}"/>
              </a:ext>
            </a:extLst>
          </p:cNvPr>
          <p:cNvPicPr>
            <a:picLocks noChangeAspect="1"/>
          </p:cNvPicPr>
          <p:nvPr/>
        </p:nvPicPr>
        <p:blipFill>
          <a:blip r:embed="rId8"/>
          <a:stretch>
            <a:fillRect/>
          </a:stretch>
        </p:blipFill>
        <p:spPr>
          <a:xfrm>
            <a:off x="3899647" y="2484301"/>
            <a:ext cx="2554941" cy="2432324"/>
          </a:xfrm>
          <a:prstGeom prst="rect">
            <a:avLst/>
          </a:prstGeom>
          <a:ln>
            <a:solidFill>
              <a:schemeClr val="accent1"/>
            </a:solidFill>
          </a:ln>
        </p:spPr>
      </p:pic>
      <p:pic>
        <p:nvPicPr>
          <p:cNvPr id="24" name="Picture 23">
            <a:extLst>
              <a:ext uri="{FF2B5EF4-FFF2-40B4-BE49-F238E27FC236}">
                <a16:creationId xmlns:a16="http://schemas.microsoft.com/office/drawing/2014/main" id="{FCDD59B2-C04B-69BD-F096-49E00CA59D39}"/>
              </a:ext>
            </a:extLst>
          </p:cNvPr>
          <p:cNvPicPr>
            <a:picLocks noChangeAspect="1"/>
          </p:cNvPicPr>
          <p:nvPr/>
        </p:nvPicPr>
        <p:blipFill>
          <a:blip r:embed="rId9"/>
          <a:stretch>
            <a:fillRect/>
          </a:stretch>
        </p:blipFill>
        <p:spPr>
          <a:xfrm>
            <a:off x="6832599" y="1882924"/>
            <a:ext cx="3521636" cy="3031140"/>
          </a:xfrm>
          <a:prstGeom prst="rect">
            <a:avLst/>
          </a:prstGeom>
          <a:ln>
            <a:solidFill>
              <a:schemeClr val="accent2"/>
            </a:solidFill>
          </a:ln>
        </p:spPr>
      </p:pic>
      <p:pic>
        <p:nvPicPr>
          <p:cNvPr id="28" name="Picture 27">
            <a:extLst>
              <a:ext uri="{FF2B5EF4-FFF2-40B4-BE49-F238E27FC236}">
                <a16:creationId xmlns:a16="http://schemas.microsoft.com/office/drawing/2014/main" id="{AF73B9BA-7B45-8188-FC12-8315133DB579}"/>
              </a:ext>
            </a:extLst>
          </p:cNvPr>
          <p:cNvPicPr>
            <a:picLocks noChangeAspect="1"/>
          </p:cNvPicPr>
          <p:nvPr/>
        </p:nvPicPr>
        <p:blipFill>
          <a:blip r:embed="rId10"/>
          <a:stretch>
            <a:fillRect/>
          </a:stretch>
        </p:blipFill>
        <p:spPr>
          <a:xfrm>
            <a:off x="3899647" y="5031974"/>
            <a:ext cx="5826426" cy="1486029"/>
          </a:xfrm>
          <a:prstGeom prst="rect">
            <a:avLst/>
          </a:prstGeom>
          <a:ln>
            <a:solidFill>
              <a:schemeClr val="accent2"/>
            </a:solidFill>
          </a:ln>
        </p:spPr>
      </p:pic>
      <p:sp>
        <p:nvSpPr>
          <p:cNvPr id="3" name="Rectangle: Rounded Corners 2">
            <a:extLst>
              <a:ext uri="{FF2B5EF4-FFF2-40B4-BE49-F238E27FC236}">
                <a16:creationId xmlns:a16="http://schemas.microsoft.com/office/drawing/2014/main" id="{FFFAB6D4-362A-AA19-25FB-BAD948F36131}"/>
              </a:ext>
            </a:extLst>
          </p:cNvPr>
          <p:cNvSpPr/>
          <p:nvPr/>
        </p:nvSpPr>
        <p:spPr>
          <a:xfrm>
            <a:off x="665987" y="268935"/>
            <a:ext cx="9101173"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768407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0684764" cy="1325563"/>
          </a:xfrm>
        </p:spPr>
        <p:txBody>
          <a:bodyPr>
            <a:normAutofit/>
          </a:bodyPr>
          <a:lstStyle/>
          <a:p>
            <a:r>
              <a:rPr lang="en-IN" sz="6000" b="1" i="0" dirty="0">
                <a:solidFill>
                  <a:schemeClr val="tx2"/>
                </a:solidFill>
                <a:effectLst/>
                <a:latin typeface="Arial Black" panose="020B0A04020102020204" pitchFamily="34" charset="0"/>
              </a:rPr>
              <a:t>goto</a:t>
            </a:r>
            <a:r>
              <a:rPr lang="en-IN" sz="6000" b="1" i="0" dirty="0">
                <a:solidFill>
                  <a:srgbClr val="273239"/>
                </a:solidFill>
                <a:effectLst/>
                <a:latin typeface="Arial Black" panose="020B0A04020102020204" pitchFamily="34" charset="0"/>
              </a:rPr>
              <a:t> </a:t>
            </a:r>
            <a:r>
              <a:rPr lang="en-IN" sz="6000" b="1" i="0" dirty="0">
                <a:solidFill>
                  <a:schemeClr val="accent2"/>
                </a:solidFill>
                <a:effectLst/>
                <a:latin typeface="Arial Black" panose="020B0A04020102020204" pitchFamily="34" charset="0"/>
              </a:rPr>
              <a:t>&amp;</a:t>
            </a:r>
            <a:r>
              <a:rPr lang="en-IN" sz="6000" b="1" i="0" dirty="0">
                <a:solidFill>
                  <a:srgbClr val="273239"/>
                </a:solidFill>
                <a:effectLst/>
                <a:latin typeface="Arial Black" panose="020B0A04020102020204" pitchFamily="34" charset="0"/>
              </a:rPr>
              <a:t> </a:t>
            </a:r>
            <a:r>
              <a:rPr lang="en-IN" sz="6000" b="1" i="0" dirty="0">
                <a:solidFill>
                  <a:schemeClr val="tx2"/>
                </a:solidFill>
                <a:effectLst/>
                <a:latin typeface="Arial Black" panose="020B0A04020102020204" pitchFamily="34" charset="0"/>
              </a:rPr>
              <a:t>return</a:t>
            </a:r>
            <a:endParaRPr lang="en-IN" sz="6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049DE60-B415-E276-41D4-018C95CA13D6}"/>
              </a:ext>
            </a:extLst>
          </p:cNvPr>
          <p:cNvPicPr>
            <a:picLocks noChangeAspect="1"/>
          </p:cNvPicPr>
          <p:nvPr/>
        </p:nvPicPr>
        <p:blipFill>
          <a:blip r:embed="rId3"/>
          <a:stretch>
            <a:fillRect/>
          </a:stretch>
        </p:blipFill>
        <p:spPr>
          <a:xfrm>
            <a:off x="669036" y="1866253"/>
            <a:ext cx="2414013" cy="1840739"/>
          </a:xfrm>
          <a:prstGeom prst="rect">
            <a:avLst/>
          </a:prstGeom>
          <a:ln>
            <a:solidFill>
              <a:schemeClr val="accent1"/>
            </a:solidFill>
          </a:ln>
        </p:spPr>
      </p:pic>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D2DC8BB3-A9AE-196F-D07D-93D125F4AA1E}"/>
              </a:ext>
            </a:extLst>
          </p:cNvPr>
          <p:cNvPicPr>
            <a:picLocks noChangeAspect="1"/>
          </p:cNvPicPr>
          <p:nvPr/>
        </p:nvPicPr>
        <p:blipFill>
          <a:blip r:embed="rId5"/>
          <a:stretch>
            <a:fillRect/>
          </a:stretch>
        </p:blipFill>
        <p:spPr>
          <a:xfrm>
            <a:off x="669037" y="3765183"/>
            <a:ext cx="2414012" cy="2751058"/>
          </a:xfrm>
          <a:prstGeom prst="rect">
            <a:avLst/>
          </a:prstGeom>
          <a:ln>
            <a:solidFill>
              <a:schemeClr val="accent2"/>
            </a:solidFill>
          </a:ln>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32E5DB89-F274-3F99-37CD-208F8E35F2C7}"/>
              </a:ext>
            </a:extLst>
          </p:cNvPr>
          <p:cNvPicPr>
            <a:picLocks noChangeAspect="1"/>
          </p:cNvPicPr>
          <p:nvPr/>
        </p:nvPicPr>
        <p:blipFill>
          <a:blip r:embed="rId6"/>
          <a:stretch>
            <a:fillRect/>
          </a:stretch>
        </p:blipFill>
        <p:spPr>
          <a:xfrm>
            <a:off x="4405282" y="3599688"/>
            <a:ext cx="4106765" cy="2916553"/>
          </a:xfrm>
          <a:prstGeom prst="rect">
            <a:avLst/>
          </a:prstGeom>
        </p:spPr>
      </p:pic>
      <p:pic>
        <p:nvPicPr>
          <p:cNvPr id="20" name="Picture 19">
            <a:extLst>
              <a:ext uri="{FF2B5EF4-FFF2-40B4-BE49-F238E27FC236}">
                <a16:creationId xmlns:a16="http://schemas.microsoft.com/office/drawing/2014/main" id="{C0956E80-31FD-267C-53CE-3704E88B3FAD}"/>
              </a:ext>
            </a:extLst>
          </p:cNvPr>
          <p:cNvPicPr>
            <a:picLocks noChangeAspect="1"/>
          </p:cNvPicPr>
          <p:nvPr/>
        </p:nvPicPr>
        <p:blipFill>
          <a:blip r:embed="rId7"/>
          <a:stretch>
            <a:fillRect/>
          </a:stretch>
        </p:blipFill>
        <p:spPr>
          <a:xfrm>
            <a:off x="4423212" y="1866253"/>
            <a:ext cx="2513434" cy="1696858"/>
          </a:xfrm>
          <a:prstGeom prst="rect">
            <a:avLst/>
          </a:prstGeom>
          <a:ln>
            <a:solidFill>
              <a:schemeClr val="accent2"/>
            </a:solidFill>
          </a:ln>
        </p:spPr>
      </p:pic>
      <p:sp>
        <p:nvSpPr>
          <p:cNvPr id="5" name="Rectangle: Rounded Corners 4">
            <a:extLst>
              <a:ext uri="{FF2B5EF4-FFF2-40B4-BE49-F238E27FC236}">
                <a16:creationId xmlns:a16="http://schemas.microsoft.com/office/drawing/2014/main" id="{5450B44D-47EF-2E78-F1B3-6F72618D8DB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629016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93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tx2"/>
                </a:solidFill>
                <a:latin typeface="Arial Black" panose="020B0A04020102020204" pitchFamily="34" charset="0"/>
                <a:cs typeface="Arial" panose="020B0604020202020204" pitchFamily="34" charset="0"/>
              </a:rPr>
              <a:t>foreach</a:t>
            </a:r>
            <a:r>
              <a:rPr lang="en-IN" sz="4800" b="1" dirty="0">
                <a:solidFill>
                  <a:schemeClr val="accent2"/>
                </a:solidFill>
                <a:latin typeface="Arial Black" panose="020B0A04020102020204" pitchFamily="34" charset="0"/>
                <a:cs typeface="Arial" panose="020B0604020202020204" pitchFamily="34" charset="0"/>
              </a:rPr>
              <a:t> Vs </a:t>
            </a:r>
            <a:r>
              <a:rPr lang="en-IN" sz="4800" b="1" dirty="0">
                <a:solidFill>
                  <a:schemeClr val="tx2"/>
                </a:solidFill>
                <a:latin typeface="Arial Black" panose="020B0A04020102020204" pitchFamily="34" charset="0"/>
                <a:cs typeface="Arial" panose="020B0604020202020204" pitchFamily="34" charset="0"/>
              </a:rPr>
              <a:t>for_each </a:t>
            </a:r>
            <a:r>
              <a:rPr lang="en-IN" sz="4800" b="1" dirty="0">
                <a:solidFill>
                  <a:schemeClr val="accent2"/>
                </a:solidFill>
                <a:latin typeface="Arial Black" panose="020B0A04020102020204" pitchFamily="34" charset="0"/>
                <a:cs typeface="Arial" panose="020B0604020202020204" pitchFamily="34" charset="0"/>
              </a:rPr>
              <a:t>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foreach, range based for loop</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Rectangle: Rounded Corners 12">
            <a:extLst>
              <a:ext uri="{FF2B5EF4-FFF2-40B4-BE49-F238E27FC236}">
                <a16:creationId xmlns:a16="http://schemas.microsoft.com/office/drawing/2014/main" id="{39A28556-CAA8-9808-8B6F-C9A045336550}"/>
              </a:ext>
            </a:extLst>
          </p:cNvPr>
          <p:cNvSpPr/>
          <p:nvPr/>
        </p:nvSpPr>
        <p:spPr>
          <a:xfrm>
            <a:off x="1003806" y="2248629"/>
            <a:ext cx="5244834" cy="3515678"/>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28575">
                <a:solidFill>
                  <a:schemeClr val="tx1"/>
                </a:solidFill>
              </a:ln>
            </a:endParaRPr>
          </a:p>
        </p:txBody>
      </p:sp>
      <p:sp>
        <p:nvSpPr>
          <p:cNvPr id="3" name="Rectangle: Rounded Corners 2">
            <a:extLst>
              <a:ext uri="{FF2B5EF4-FFF2-40B4-BE49-F238E27FC236}">
                <a16:creationId xmlns:a16="http://schemas.microsoft.com/office/drawing/2014/main" id="{989E7D38-7FBF-3E7D-4722-56498B55F12E}"/>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29B3624E-C40B-8FBF-3F23-AF33EB407EBA}"/>
              </a:ext>
            </a:extLst>
          </p:cNvPr>
          <p:cNvGraphicFramePr/>
          <p:nvPr>
            <p:extLst>
              <p:ext uri="{D42A27DB-BD31-4B8C-83A1-F6EECF244321}">
                <p14:modId xmlns:p14="http://schemas.microsoft.com/office/powerpoint/2010/main" val="916960991"/>
              </p:ext>
            </p:extLst>
          </p:nvPr>
        </p:nvGraphicFramePr>
        <p:xfrm>
          <a:off x="1003803" y="2248628"/>
          <a:ext cx="5244834" cy="254423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2" name="Rectangle: Rounded Corners 11">
            <a:extLst>
              <a:ext uri="{FF2B5EF4-FFF2-40B4-BE49-F238E27FC236}">
                <a16:creationId xmlns:a16="http://schemas.microsoft.com/office/drawing/2014/main" id="{5E66D594-D084-15A4-39E6-BD9BC7260898}"/>
              </a:ext>
            </a:extLst>
          </p:cNvPr>
          <p:cNvSpPr/>
          <p:nvPr/>
        </p:nvSpPr>
        <p:spPr>
          <a:xfrm>
            <a:off x="2452410" y="4792864"/>
            <a:ext cx="2347618" cy="72939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7" name="Rectangle: Rounded Corners 6">
            <a:extLst>
              <a:ext uri="{FF2B5EF4-FFF2-40B4-BE49-F238E27FC236}">
                <a16:creationId xmlns:a16="http://schemas.microsoft.com/office/drawing/2014/main" id="{6B1B9690-791A-0F79-0E48-04C20919A5C0}"/>
              </a:ext>
            </a:extLst>
          </p:cNvPr>
          <p:cNvSpPr/>
          <p:nvPr/>
        </p:nvSpPr>
        <p:spPr>
          <a:xfrm>
            <a:off x="3567953" y="3352800"/>
            <a:ext cx="2100947" cy="690282"/>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5FFEE7-A9EC-82A3-FA26-33536135254F}"/>
              </a:ext>
            </a:extLst>
          </p:cNvPr>
          <p:cNvSpPr/>
          <p:nvPr/>
        </p:nvSpPr>
        <p:spPr>
          <a:xfrm>
            <a:off x="1551755" y="3007659"/>
            <a:ext cx="1854833" cy="690282"/>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114766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107435" cy="1361576"/>
          </a:xfrm>
        </p:spPr>
        <p:txBody>
          <a:bodyPr>
            <a:noAutofit/>
          </a:bodyPr>
          <a:lstStyle/>
          <a:p>
            <a:r>
              <a:rPr lang="en-IN" sz="4800" b="1" i="0" dirty="0">
                <a:solidFill>
                  <a:schemeClr val="tx2"/>
                </a:solidFill>
                <a:effectLst/>
                <a:latin typeface="Arial Black" panose="020B0A04020102020204" pitchFamily="34" charset="0"/>
              </a:rPr>
              <a:t>Foreach </a:t>
            </a:r>
            <a:r>
              <a:rPr lang="en-IN" sz="4800" b="1" i="0" dirty="0">
                <a:solidFill>
                  <a:schemeClr val="accent3"/>
                </a:solidFill>
                <a:effectLst/>
                <a:latin typeface="Arial Black" panose="020B0A04020102020204" pitchFamily="34" charset="0"/>
              </a:rPr>
              <a:t>or</a:t>
            </a:r>
            <a:r>
              <a:rPr lang="en-IN" sz="4800" b="1" i="0" dirty="0">
                <a:solidFill>
                  <a:schemeClr val="tx2"/>
                </a:solidFill>
                <a:effectLst/>
                <a:latin typeface="Arial Black" panose="020B0A04020102020204" pitchFamily="34" charset="0"/>
              </a:rPr>
              <a:t> Range-based for loop</a:t>
            </a:r>
            <a:endParaRPr lang="en-IN" sz="48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Rounded Corners 12">
            <a:extLst>
              <a:ext uri="{FF2B5EF4-FFF2-40B4-BE49-F238E27FC236}">
                <a16:creationId xmlns:a16="http://schemas.microsoft.com/office/drawing/2014/main" id="{28CB1B39-BF0F-684B-952D-51882D726E4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66E474D9-D66D-C629-D26D-9A5C6CBA024D}"/>
              </a:ext>
            </a:extLst>
          </p:cNvPr>
          <p:cNvSpPr txBox="1"/>
          <p:nvPr/>
        </p:nvSpPr>
        <p:spPr>
          <a:xfrm>
            <a:off x="669035" y="1899448"/>
            <a:ext cx="10853928" cy="52322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Used to iterate over the elements of a container (array, vectors) quickly without performing initialization, testing, &amp; increment/decrement. </a:t>
            </a:r>
          </a:p>
          <a:p>
            <a:pPr marL="285750" indent="-285750">
              <a:buFont typeface="Wingdings" panose="05000000000000000000" pitchFamily="2" charset="2"/>
              <a:buChar char="Ø"/>
            </a:pPr>
            <a:r>
              <a:rPr lang="en-US" sz="1400" b="0" i="0" dirty="0">
                <a:solidFill>
                  <a:srgbClr val="273239"/>
                </a:solidFill>
                <a:effectLst/>
              </a:rPr>
              <a:t>foreach loop iterates for every element rather than doing something n times.</a:t>
            </a:r>
            <a:endParaRPr lang="en-US" sz="1400" dirty="0"/>
          </a:p>
        </p:txBody>
      </p:sp>
      <p:pic>
        <p:nvPicPr>
          <p:cNvPr id="14" name="Picture 13">
            <a:extLst>
              <a:ext uri="{FF2B5EF4-FFF2-40B4-BE49-F238E27FC236}">
                <a16:creationId xmlns:a16="http://schemas.microsoft.com/office/drawing/2014/main" id="{AD9D77BC-D39C-B9DF-225E-367CF2D2BF88}"/>
              </a:ext>
            </a:extLst>
          </p:cNvPr>
          <p:cNvPicPr>
            <a:picLocks noChangeAspect="1"/>
          </p:cNvPicPr>
          <p:nvPr/>
        </p:nvPicPr>
        <p:blipFill>
          <a:blip r:embed="rId4"/>
          <a:stretch>
            <a:fillRect/>
          </a:stretch>
        </p:blipFill>
        <p:spPr>
          <a:xfrm>
            <a:off x="7514496" y="2571069"/>
            <a:ext cx="4008467" cy="1121134"/>
          </a:xfrm>
          <a:prstGeom prst="rect">
            <a:avLst/>
          </a:prstGeom>
          <a:ln>
            <a:solidFill>
              <a:schemeClr val="accent2"/>
            </a:solidFill>
          </a:ln>
        </p:spPr>
      </p:pic>
      <p:sp>
        <p:nvSpPr>
          <p:cNvPr id="16" name="TextBox 15">
            <a:extLst>
              <a:ext uri="{FF2B5EF4-FFF2-40B4-BE49-F238E27FC236}">
                <a16:creationId xmlns:a16="http://schemas.microsoft.com/office/drawing/2014/main" id="{378A3DD1-0E7B-10FA-1391-2253C165AA88}"/>
              </a:ext>
            </a:extLst>
          </p:cNvPr>
          <p:cNvSpPr txBox="1"/>
          <p:nvPr/>
        </p:nvSpPr>
        <p:spPr>
          <a:xfrm>
            <a:off x="669034" y="4932397"/>
            <a:ext cx="6682023" cy="1600438"/>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Ø"/>
            </a:pPr>
            <a:r>
              <a:rPr lang="en-US" sz="1400" b="1" i="0" dirty="0">
                <a:solidFill>
                  <a:schemeClr val="accent2"/>
                </a:solidFill>
                <a:effectLst/>
              </a:rPr>
              <a:t>Advantages of foreach loop:</a:t>
            </a:r>
          </a:p>
          <a:p>
            <a:pPr marL="285750" indent="-285750" algn="l" fontAlgn="base">
              <a:buFont typeface="Wingdings" panose="05000000000000000000" pitchFamily="2" charset="2"/>
              <a:buChar char="ü"/>
            </a:pPr>
            <a:r>
              <a:rPr lang="en-US" sz="1400" b="0" i="0" dirty="0">
                <a:solidFill>
                  <a:srgbClr val="273239"/>
                </a:solidFill>
                <a:effectLst/>
              </a:rPr>
              <a:t> Makes the code more readable. </a:t>
            </a:r>
          </a:p>
          <a:p>
            <a:pPr marL="285750" indent="-285750" algn="l" fontAlgn="base">
              <a:buFont typeface="Wingdings" panose="05000000000000000000" pitchFamily="2" charset="2"/>
              <a:buChar char="ü"/>
            </a:pPr>
            <a:r>
              <a:rPr lang="en-US" sz="1400" b="0" i="0" dirty="0">
                <a:solidFill>
                  <a:srgbClr val="273239"/>
                </a:solidFill>
                <a:effectLst/>
              </a:rPr>
              <a:t> Eliminates the errors of over-running or under-running the data.</a:t>
            </a:r>
          </a:p>
          <a:p>
            <a:pPr marL="285750" indent="-285750" algn="l" fontAlgn="base">
              <a:buFont typeface="Wingdings" panose="05000000000000000000" pitchFamily="2" charset="2"/>
              <a:buChar char="ü"/>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1" i="0" dirty="0">
                <a:solidFill>
                  <a:schemeClr val="accent2"/>
                </a:solidFill>
                <a:effectLst/>
              </a:rPr>
              <a:t>Disadvantage of foreach loop:</a:t>
            </a:r>
          </a:p>
          <a:p>
            <a:pPr marL="285750" indent="-285750" algn="l" fontAlgn="base">
              <a:buFont typeface="Wingdings" panose="05000000000000000000" pitchFamily="2" charset="2"/>
              <a:buChar char="ü"/>
            </a:pPr>
            <a:r>
              <a:rPr lang="en-US" sz="1400" b="0" i="0" dirty="0">
                <a:solidFill>
                  <a:srgbClr val="273239"/>
                </a:solidFill>
                <a:effectLst/>
              </a:rPr>
              <a:t>Cannot iterate over the elements in reverse order.</a:t>
            </a:r>
          </a:p>
          <a:p>
            <a:pPr marL="285750" indent="-285750" algn="l" fontAlgn="base">
              <a:buFont typeface="Wingdings" panose="05000000000000000000" pitchFamily="2" charset="2"/>
              <a:buChar char="ü"/>
            </a:pPr>
            <a:r>
              <a:rPr lang="en-US" sz="1400" b="0" i="0" dirty="0">
                <a:solidFill>
                  <a:srgbClr val="273239"/>
                </a:solidFill>
                <a:effectLst/>
              </a:rPr>
              <a:t>Each &amp; every element will be accessed, cannot skip any elements in between.</a:t>
            </a:r>
          </a:p>
        </p:txBody>
      </p:sp>
      <p:pic>
        <p:nvPicPr>
          <p:cNvPr id="18" name="Picture 17">
            <a:extLst>
              <a:ext uri="{FF2B5EF4-FFF2-40B4-BE49-F238E27FC236}">
                <a16:creationId xmlns:a16="http://schemas.microsoft.com/office/drawing/2014/main" id="{E03F9341-C0B0-B9A9-86EC-823A4C91D2E0}"/>
              </a:ext>
            </a:extLst>
          </p:cNvPr>
          <p:cNvPicPr>
            <a:picLocks noChangeAspect="1"/>
          </p:cNvPicPr>
          <p:nvPr/>
        </p:nvPicPr>
        <p:blipFill>
          <a:blip r:embed="rId5"/>
          <a:stretch>
            <a:fillRect/>
          </a:stretch>
        </p:blipFill>
        <p:spPr>
          <a:xfrm>
            <a:off x="669034" y="2576064"/>
            <a:ext cx="6682023" cy="2204217"/>
          </a:xfrm>
          <a:prstGeom prst="rect">
            <a:avLst/>
          </a:prstGeom>
          <a:ln>
            <a:solidFill>
              <a:schemeClr val="accent2"/>
            </a:solidFill>
          </a:ln>
        </p:spPr>
      </p:pic>
    </p:spTree>
    <p:extLst>
      <p:ext uri="{BB962C8B-B14F-4D97-AF65-F5344CB8AC3E}">
        <p14:creationId xmlns:p14="http://schemas.microsoft.com/office/powerpoint/2010/main" val="27291193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098124" cy="1361576"/>
          </a:xfrm>
        </p:spPr>
        <p:txBody>
          <a:bodyPr>
            <a:normAutofit/>
          </a:bodyPr>
          <a:lstStyle/>
          <a:p>
            <a:r>
              <a:rPr lang="en-IN" sz="6000" b="1" dirty="0">
                <a:solidFill>
                  <a:schemeClr val="tx2"/>
                </a:solidFill>
                <a:latin typeface="Arial Black" panose="020B0A04020102020204" pitchFamily="34" charset="0"/>
              </a:rPr>
              <a:t>f</a:t>
            </a:r>
            <a:r>
              <a:rPr lang="en-IN" sz="6000" b="1" i="0" dirty="0">
                <a:solidFill>
                  <a:schemeClr val="tx2"/>
                </a:solidFill>
                <a:effectLst/>
                <a:latin typeface="Arial Black" panose="020B0A04020102020204" pitchFamily="34" charset="0"/>
              </a:rPr>
              <a:t>or_each loop</a:t>
            </a:r>
            <a:endParaRPr lang="en-IN" sz="6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86CCC90-F225-00CB-1F0A-1CB57D91A472}"/>
              </a:ext>
            </a:extLst>
          </p:cNvPr>
          <p:cNvPicPr>
            <a:picLocks noChangeAspect="1"/>
          </p:cNvPicPr>
          <p:nvPr/>
        </p:nvPicPr>
        <p:blipFill>
          <a:blip r:embed="rId4"/>
          <a:stretch>
            <a:fillRect/>
          </a:stretch>
        </p:blipFill>
        <p:spPr>
          <a:xfrm>
            <a:off x="7135906" y="1899799"/>
            <a:ext cx="4387058" cy="1569660"/>
          </a:xfrm>
          <a:prstGeom prst="rect">
            <a:avLst/>
          </a:prstGeom>
          <a:ln>
            <a:solidFill>
              <a:schemeClr val="accent2"/>
            </a:solidFill>
          </a:ln>
        </p:spPr>
      </p:pic>
      <p:sp>
        <p:nvSpPr>
          <p:cNvPr id="13" name="Rectangle: Rounded Corners 12">
            <a:extLst>
              <a:ext uri="{FF2B5EF4-FFF2-40B4-BE49-F238E27FC236}">
                <a16:creationId xmlns:a16="http://schemas.microsoft.com/office/drawing/2014/main" id="{28CB1B39-BF0F-684B-952D-51882D726E4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6AC82D55-C9B2-9348-CA0A-E22951DBB14C}"/>
              </a:ext>
            </a:extLst>
          </p:cNvPr>
          <p:cNvSpPr txBox="1"/>
          <p:nvPr/>
        </p:nvSpPr>
        <p:spPr>
          <a:xfrm>
            <a:off x="669036" y="1899799"/>
            <a:ext cx="6386188" cy="156966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Ø"/>
            </a:pPr>
            <a:r>
              <a:rPr lang="en-US" sz="1600" b="0" i="0" dirty="0">
                <a:solidFill>
                  <a:srgbClr val="273239"/>
                </a:solidFill>
                <a:effectLst/>
              </a:rPr>
              <a:t>Accepts a function which executes over each of the container elements. </a:t>
            </a:r>
          </a:p>
          <a:p>
            <a:pPr marL="285750" indent="-285750" algn="l" fontAlgn="base">
              <a:buFont typeface="Wingdings" panose="05000000000000000000" pitchFamily="2" charset="2"/>
              <a:buChar char="Ø"/>
            </a:pPr>
            <a:r>
              <a:rPr lang="en-US" sz="1600" dirty="0">
                <a:solidFill>
                  <a:srgbClr val="273239"/>
                </a:solidFill>
              </a:rPr>
              <a:t>D</a:t>
            </a:r>
            <a:r>
              <a:rPr lang="en-US" sz="1600" b="0" i="0" dirty="0">
                <a:solidFill>
                  <a:srgbClr val="273239"/>
                </a:solidFill>
                <a:effectLst/>
              </a:rPr>
              <a:t>efined in the header file “algorithm”: </a:t>
            </a:r>
            <a:r>
              <a:rPr lang="en-US" sz="1600" b="1" i="1" dirty="0">
                <a:solidFill>
                  <a:srgbClr val="273239"/>
                </a:solidFill>
                <a:effectLst/>
              </a:rPr>
              <a:t>#include&lt;algorithm&gt;</a:t>
            </a: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It is versatile, i.e.  Can work with any container.</a:t>
            </a:r>
          </a:p>
          <a:p>
            <a:pPr marL="285750" indent="-285750" algn="l" fontAlgn="base">
              <a:buFont typeface="Wingdings" panose="05000000000000000000" pitchFamily="2" charset="2"/>
              <a:buChar char="Ø"/>
            </a:pPr>
            <a:r>
              <a:rPr lang="en-US" sz="1600" b="0" i="0" dirty="0">
                <a:solidFill>
                  <a:srgbClr val="273239"/>
                </a:solidFill>
                <a:effectLst/>
              </a:rPr>
              <a:t>It reduces chances of errors one can commit using generic for loop</a:t>
            </a:r>
          </a:p>
          <a:p>
            <a:pPr marL="285750" indent="-285750" algn="l" fontAlgn="base">
              <a:buFont typeface="Wingdings" panose="05000000000000000000" pitchFamily="2" charset="2"/>
              <a:buChar char="Ø"/>
            </a:pPr>
            <a:r>
              <a:rPr lang="en-US" sz="1600" b="0" i="0" dirty="0">
                <a:solidFill>
                  <a:srgbClr val="273239"/>
                </a:solidFill>
                <a:effectLst/>
              </a:rPr>
              <a:t>It makes code more readable</a:t>
            </a:r>
          </a:p>
          <a:p>
            <a:pPr marL="285750" indent="-285750" algn="l" fontAlgn="base">
              <a:buFont typeface="Wingdings" panose="05000000000000000000" pitchFamily="2" charset="2"/>
              <a:buChar char="Ø"/>
            </a:pPr>
            <a:r>
              <a:rPr lang="en-US" sz="1600" b="0" i="0" dirty="0">
                <a:solidFill>
                  <a:srgbClr val="273239"/>
                </a:solidFill>
                <a:effectLst/>
              </a:rPr>
              <a:t>for_each loops improve overall performance of code</a:t>
            </a:r>
          </a:p>
        </p:txBody>
      </p:sp>
      <p:pic>
        <p:nvPicPr>
          <p:cNvPr id="14" name="Picture 13">
            <a:extLst>
              <a:ext uri="{FF2B5EF4-FFF2-40B4-BE49-F238E27FC236}">
                <a16:creationId xmlns:a16="http://schemas.microsoft.com/office/drawing/2014/main" id="{ACBC50B3-203D-088E-B3C1-A685C708CFA1}"/>
              </a:ext>
            </a:extLst>
          </p:cNvPr>
          <p:cNvPicPr>
            <a:picLocks noChangeAspect="1"/>
          </p:cNvPicPr>
          <p:nvPr/>
        </p:nvPicPr>
        <p:blipFill>
          <a:blip r:embed="rId5"/>
          <a:stretch>
            <a:fillRect/>
          </a:stretch>
        </p:blipFill>
        <p:spPr>
          <a:xfrm>
            <a:off x="669036" y="3673596"/>
            <a:ext cx="8093141" cy="2915467"/>
          </a:xfrm>
          <a:prstGeom prst="rect">
            <a:avLst/>
          </a:prstGeom>
          <a:ln>
            <a:solidFill>
              <a:schemeClr val="accent2"/>
            </a:solidFill>
          </a:ln>
        </p:spPr>
      </p:pic>
    </p:spTree>
    <p:extLst>
      <p:ext uri="{BB962C8B-B14F-4D97-AF65-F5344CB8AC3E}">
        <p14:creationId xmlns:p14="http://schemas.microsoft.com/office/powerpoint/2010/main" val="1003687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FF5E7-0143-06B7-E96B-8E2452A79E15}"/>
              </a:ext>
            </a:extLst>
          </p:cNvPr>
          <p:cNvSpPr>
            <a:spLocks noGrp="1"/>
          </p:cNvSpPr>
          <p:nvPr>
            <p:ph type="title"/>
          </p:nvPr>
        </p:nvSpPr>
        <p:spPr>
          <a:xfrm>
            <a:off x="669036" y="365125"/>
            <a:ext cx="10960989" cy="1325563"/>
          </a:xfrm>
        </p:spPr>
        <p:txBody>
          <a:bodyPr vert="horz" lIns="91440" tIns="45720" rIns="91440" bIns="45720" rtlCol="0" anchor="ctr">
            <a:noAutofit/>
          </a:bodyPr>
          <a:lstStyle/>
          <a:p>
            <a:r>
              <a:rPr lang="en-US" sz="4800" b="1" kern="1200" dirty="0">
                <a:solidFill>
                  <a:schemeClr val="accent2"/>
                </a:solidFill>
                <a:latin typeface="Arial Black" panose="020B0A04020102020204" pitchFamily="34" charset="0"/>
                <a:cs typeface="Arial" panose="020B0604020202020204" pitchFamily="34" charset="0"/>
              </a:rPr>
              <a:t>P</a:t>
            </a:r>
            <a:r>
              <a:rPr lang="en-US" sz="4800" b="1" kern="1200" dirty="0">
                <a:solidFill>
                  <a:schemeClr val="tx1"/>
                </a:solidFill>
                <a:latin typeface="Arial Black" panose="020B0A04020102020204" pitchFamily="34" charset="0"/>
                <a:cs typeface="Arial" panose="020B0604020202020204" pitchFamily="34" charset="0"/>
              </a:rPr>
              <a:t>rogram &amp; </a:t>
            </a:r>
            <a:r>
              <a:rPr lang="en-US" sz="4800" b="1" kern="1200" dirty="0">
                <a:solidFill>
                  <a:schemeClr val="accent2"/>
                </a:solidFill>
                <a:latin typeface="Arial Black" panose="020B0A04020102020204" pitchFamily="34" charset="0"/>
                <a:cs typeface="Arial" panose="020B0604020202020204" pitchFamily="34" charset="0"/>
              </a:rPr>
              <a:t>P</a:t>
            </a:r>
            <a:r>
              <a:rPr lang="en-US" sz="4800" b="1" kern="1200" dirty="0">
                <a:solidFill>
                  <a:schemeClr val="tx1"/>
                </a:solidFill>
                <a:latin typeface="Arial Black" panose="020B0A04020102020204" pitchFamily="34" charset="0"/>
                <a:cs typeface="Arial" panose="020B0604020202020204" pitchFamily="34" charset="0"/>
              </a:rPr>
              <a:t>rogramming Language</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858D42D-E32C-B066-0E5B-FA05FBB099C7}"/>
              </a:ext>
            </a:extLst>
          </p:cNvPr>
          <p:cNvSpPr txBox="1"/>
          <p:nvPr/>
        </p:nvSpPr>
        <p:spPr>
          <a:xfrm>
            <a:off x="669036" y="1929384"/>
            <a:ext cx="10684764"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600" b="1" dirty="0">
                <a:solidFill>
                  <a:schemeClr val="accent2"/>
                </a:solidFill>
              </a:rPr>
              <a:t>P</a:t>
            </a:r>
            <a:r>
              <a:rPr lang="en-US" sz="1600" b="1" i="0" dirty="0">
                <a:solidFill>
                  <a:schemeClr val="accent2"/>
                </a:solidFill>
                <a:effectLst/>
              </a:rPr>
              <a:t>rogram : </a:t>
            </a:r>
            <a:r>
              <a:rPr lang="en-US" sz="1600" dirty="0"/>
              <a:t>A sequence or set of instructions in a programming language for a computer to execute.</a:t>
            </a:r>
          </a:p>
          <a:p>
            <a:pPr marL="57150">
              <a:lnSpc>
                <a:spcPct val="90000"/>
              </a:lnSpc>
              <a:spcAft>
                <a:spcPts val="600"/>
              </a:spcAft>
            </a:pPr>
            <a:endParaRPr lang="en-US" sz="1600" b="0" i="0" dirty="0">
              <a:effectLst/>
            </a:endParaRPr>
          </a:p>
          <a:p>
            <a:pPr marL="285750" indent="-228600">
              <a:lnSpc>
                <a:spcPct val="90000"/>
              </a:lnSpc>
              <a:spcAft>
                <a:spcPts val="600"/>
              </a:spcAft>
              <a:buFont typeface="Arial" panose="020B0604020202020204" pitchFamily="34" charset="0"/>
              <a:buChar char="•"/>
            </a:pPr>
            <a:r>
              <a:rPr lang="en-US" sz="1600" b="1" i="0" dirty="0">
                <a:solidFill>
                  <a:schemeClr val="accent2"/>
                </a:solidFill>
                <a:effectLst/>
              </a:rPr>
              <a:t>Programming languages : </a:t>
            </a:r>
            <a:r>
              <a:rPr lang="en-US" sz="1600" b="0" i="0" dirty="0">
                <a:effectLst/>
              </a:rPr>
              <a:t>a set of instructions written in a specific language to perform a specific task. </a:t>
            </a:r>
          </a:p>
          <a:p>
            <a:pPr marL="57150">
              <a:lnSpc>
                <a:spcPct val="90000"/>
              </a:lnSpc>
              <a:spcAft>
                <a:spcPts val="600"/>
              </a:spcAft>
            </a:pPr>
            <a:r>
              <a:rPr lang="en-US" sz="1600" dirty="0"/>
              <a:t>     </a:t>
            </a:r>
            <a:r>
              <a:rPr lang="en-US" sz="1900" dirty="0"/>
              <a:t>(</a:t>
            </a:r>
            <a:r>
              <a:rPr lang="en-US" sz="1200" b="0" i="0" dirty="0">
                <a:effectLst/>
              </a:rPr>
              <a:t>mainly used to develop desktop applications, operating systems, websites, mobile applications, etc.</a:t>
            </a:r>
            <a:r>
              <a:rPr lang="en-US" sz="1900" b="0" i="0" dirty="0">
                <a:effectLst/>
              </a:rPr>
              <a:t>)</a:t>
            </a:r>
          </a:p>
          <a:p>
            <a:pPr indent="-228600">
              <a:lnSpc>
                <a:spcPct val="90000"/>
              </a:lnSpc>
              <a:spcAft>
                <a:spcPts val="600"/>
              </a:spcAft>
              <a:buFont typeface="Arial" panose="020B0604020202020204" pitchFamily="34" charset="0"/>
              <a:buChar char="•"/>
            </a:pPr>
            <a:endParaRPr lang="en-US" sz="1900" b="0" i="0" dirty="0">
              <a:effectLst/>
            </a:endParaRPr>
          </a:p>
          <a:p>
            <a:pPr indent="-228600">
              <a:lnSpc>
                <a:spcPct val="90000"/>
              </a:lnSpc>
              <a:spcAft>
                <a:spcPts val="600"/>
              </a:spcAft>
              <a:buFont typeface="Arial" panose="020B0604020202020204" pitchFamily="34" charset="0"/>
              <a:buChar char="•"/>
            </a:pPr>
            <a:r>
              <a:rPr lang="en-US" sz="1600" b="1" dirty="0">
                <a:solidFill>
                  <a:schemeClr val="accent2"/>
                </a:solidFill>
              </a:rPr>
              <a:t>Why do we need?</a:t>
            </a:r>
            <a:r>
              <a:rPr lang="en-US" sz="1600" b="1" i="0" dirty="0">
                <a:solidFill>
                  <a:schemeClr val="accent2"/>
                </a:solidFill>
                <a:effectLst/>
              </a:rPr>
              <a:t> : </a:t>
            </a:r>
            <a:r>
              <a:rPr lang="en-US" sz="1600" dirty="0"/>
              <a:t>Need a specific language to communicate with human or computer.</a:t>
            </a:r>
          </a:p>
          <a:p>
            <a:pPr>
              <a:lnSpc>
                <a:spcPct val="90000"/>
              </a:lnSpc>
              <a:spcAft>
                <a:spcPts val="600"/>
              </a:spcAft>
            </a:pPr>
            <a:endParaRPr lang="en-US" sz="1900" b="0" i="0" dirty="0">
              <a:effectLst/>
            </a:endParaRPr>
          </a:p>
          <a:p>
            <a:pPr indent="-228600">
              <a:lnSpc>
                <a:spcPct val="90000"/>
              </a:lnSpc>
              <a:spcAft>
                <a:spcPts val="600"/>
              </a:spcAft>
              <a:buFont typeface="Arial" panose="020B0604020202020204" pitchFamily="34" charset="0"/>
              <a:buChar char="•"/>
            </a:pPr>
            <a:r>
              <a:rPr lang="en-US" sz="2000" b="1" i="0" dirty="0">
                <a:solidFill>
                  <a:schemeClr val="accent2"/>
                </a:solidFill>
                <a:effectLst/>
              </a:rPr>
              <a:t>Types of programming languages</a:t>
            </a:r>
          </a:p>
          <a:p>
            <a:pPr marL="285750" indent="-228600">
              <a:lnSpc>
                <a:spcPct val="90000"/>
              </a:lnSpc>
              <a:spcAft>
                <a:spcPts val="600"/>
              </a:spcAft>
              <a:buFont typeface="Arial" panose="020B0604020202020204" pitchFamily="34" charset="0"/>
              <a:buChar char="•"/>
            </a:pPr>
            <a:r>
              <a:rPr lang="en-US" sz="1900" b="1" i="0" dirty="0">
                <a:effectLst/>
              </a:rPr>
              <a:t>Low-level language</a:t>
            </a:r>
            <a:r>
              <a:rPr lang="en-US" sz="1900" i="1" dirty="0">
                <a:effectLst/>
              </a:rPr>
              <a:t>	-	Close to hardware</a:t>
            </a:r>
          </a:p>
          <a:p>
            <a:pPr marL="285750" indent="-228600">
              <a:lnSpc>
                <a:spcPct val="90000"/>
              </a:lnSpc>
              <a:spcAft>
                <a:spcPts val="600"/>
              </a:spcAft>
              <a:buFont typeface="Arial" panose="020B0604020202020204" pitchFamily="34" charset="0"/>
              <a:buChar char="•"/>
            </a:pPr>
            <a:r>
              <a:rPr lang="en-US" sz="1900" b="1" i="0" dirty="0">
                <a:effectLst/>
              </a:rPr>
              <a:t>High-level language</a:t>
            </a:r>
            <a:r>
              <a:rPr lang="en-US" sz="1900" i="1" dirty="0"/>
              <a:t>	-	Close to Humans</a:t>
            </a:r>
          </a:p>
          <a:p>
            <a:pPr marL="285750" indent="-228600">
              <a:lnSpc>
                <a:spcPct val="90000"/>
              </a:lnSpc>
              <a:spcAft>
                <a:spcPts val="600"/>
              </a:spcAft>
              <a:buFont typeface="Arial" panose="020B0604020202020204" pitchFamily="34" charset="0"/>
              <a:buChar char="•"/>
            </a:pPr>
            <a:r>
              <a:rPr lang="en-US" sz="1900" b="1" i="0" dirty="0">
                <a:effectLst/>
              </a:rPr>
              <a:t>Middle-level language</a:t>
            </a:r>
            <a:r>
              <a:rPr lang="en-US" sz="1900" i="1" dirty="0"/>
              <a:t>	-	 Intermediate</a:t>
            </a:r>
          </a:p>
        </p:txBody>
      </p:sp>
      <p:pic>
        <p:nvPicPr>
          <p:cNvPr id="5" name="Picture 4">
            <a:extLst>
              <a:ext uri="{FF2B5EF4-FFF2-40B4-BE49-F238E27FC236}">
                <a16:creationId xmlns:a16="http://schemas.microsoft.com/office/drawing/2014/main" id="{068ECCD1-7D62-4275-68A2-E5B66B86B4F9}"/>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3977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73740" y="268355"/>
            <a:ext cx="9193419"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Functions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user-defined &amp; library functions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4922191" y="5664470"/>
            <a:ext cx="2347618" cy="72939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grpSp>
        <p:nvGrpSpPr>
          <p:cNvPr id="37" name="Group 36">
            <a:extLst>
              <a:ext uri="{FF2B5EF4-FFF2-40B4-BE49-F238E27FC236}">
                <a16:creationId xmlns:a16="http://schemas.microsoft.com/office/drawing/2014/main" id="{25802C57-BD82-A021-3D47-8B67C1F6162A}"/>
              </a:ext>
            </a:extLst>
          </p:cNvPr>
          <p:cNvGrpSpPr/>
          <p:nvPr/>
        </p:nvGrpSpPr>
        <p:grpSpPr>
          <a:xfrm>
            <a:off x="1243577" y="3385722"/>
            <a:ext cx="2718823" cy="911498"/>
            <a:chOff x="2250015" y="1454022"/>
            <a:chExt cx="1592421" cy="1222226"/>
          </a:xfrm>
        </p:grpSpPr>
        <p:sp>
          <p:nvSpPr>
            <p:cNvPr id="38" name="Hexagon 37">
              <a:extLst>
                <a:ext uri="{FF2B5EF4-FFF2-40B4-BE49-F238E27FC236}">
                  <a16:creationId xmlns:a16="http://schemas.microsoft.com/office/drawing/2014/main" id="{304D7EBD-BC48-86FC-558C-716A850C6C04}"/>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Hexagon 4">
              <a:extLst>
                <a:ext uri="{FF2B5EF4-FFF2-40B4-BE49-F238E27FC236}">
                  <a16:creationId xmlns:a16="http://schemas.microsoft.com/office/drawing/2014/main" id="{55BA1BC7-2311-801D-0A3E-A19AD134B51C}"/>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Declaration</a:t>
              </a:r>
            </a:p>
          </p:txBody>
        </p:sp>
      </p:grpSp>
      <p:grpSp>
        <p:nvGrpSpPr>
          <p:cNvPr id="40" name="Group 39">
            <a:extLst>
              <a:ext uri="{FF2B5EF4-FFF2-40B4-BE49-F238E27FC236}">
                <a16:creationId xmlns:a16="http://schemas.microsoft.com/office/drawing/2014/main" id="{F8285834-82D5-3506-E972-A6183B24837E}"/>
              </a:ext>
            </a:extLst>
          </p:cNvPr>
          <p:cNvGrpSpPr/>
          <p:nvPr/>
        </p:nvGrpSpPr>
        <p:grpSpPr>
          <a:xfrm>
            <a:off x="1239739" y="4145304"/>
            <a:ext cx="2718824" cy="911499"/>
            <a:chOff x="2250015" y="1454022"/>
            <a:chExt cx="1592421" cy="1222226"/>
          </a:xfrm>
        </p:grpSpPr>
        <p:sp>
          <p:nvSpPr>
            <p:cNvPr id="41" name="Hexagon 40">
              <a:extLst>
                <a:ext uri="{FF2B5EF4-FFF2-40B4-BE49-F238E27FC236}">
                  <a16:creationId xmlns:a16="http://schemas.microsoft.com/office/drawing/2014/main" id="{FA9E19DE-B1EC-8F2F-47D0-16B93B073E7B}"/>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Hexagon 4">
              <a:extLst>
                <a:ext uri="{FF2B5EF4-FFF2-40B4-BE49-F238E27FC236}">
                  <a16:creationId xmlns:a16="http://schemas.microsoft.com/office/drawing/2014/main" id="{EA45B4FC-35E3-7704-CA03-70040B93F822}"/>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Definition</a:t>
              </a:r>
            </a:p>
          </p:txBody>
        </p:sp>
      </p:grpSp>
      <p:grpSp>
        <p:nvGrpSpPr>
          <p:cNvPr id="46" name="Group 45">
            <a:extLst>
              <a:ext uri="{FF2B5EF4-FFF2-40B4-BE49-F238E27FC236}">
                <a16:creationId xmlns:a16="http://schemas.microsoft.com/office/drawing/2014/main" id="{7AF94D07-BF7D-CFA8-C937-887607C1024E}"/>
              </a:ext>
            </a:extLst>
          </p:cNvPr>
          <p:cNvGrpSpPr/>
          <p:nvPr/>
        </p:nvGrpSpPr>
        <p:grpSpPr>
          <a:xfrm>
            <a:off x="1239739" y="4907229"/>
            <a:ext cx="2718824" cy="911499"/>
            <a:chOff x="2250015" y="1454022"/>
            <a:chExt cx="1592421" cy="1222226"/>
          </a:xfrm>
        </p:grpSpPr>
        <p:sp>
          <p:nvSpPr>
            <p:cNvPr id="47" name="Hexagon 46">
              <a:extLst>
                <a:ext uri="{FF2B5EF4-FFF2-40B4-BE49-F238E27FC236}">
                  <a16:creationId xmlns:a16="http://schemas.microsoft.com/office/drawing/2014/main" id="{72970F8A-FA46-8F9F-1A46-475AF759550A}"/>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Hexagon 4">
              <a:extLst>
                <a:ext uri="{FF2B5EF4-FFF2-40B4-BE49-F238E27FC236}">
                  <a16:creationId xmlns:a16="http://schemas.microsoft.com/office/drawing/2014/main" id="{63A61BBD-E2E7-7B51-C939-8FD0DE536F53}"/>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Arguments</a:t>
              </a:r>
            </a:p>
          </p:txBody>
        </p:sp>
      </p:grpSp>
      <p:grpSp>
        <p:nvGrpSpPr>
          <p:cNvPr id="49" name="Group 48">
            <a:extLst>
              <a:ext uri="{FF2B5EF4-FFF2-40B4-BE49-F238E27FC236}">
                <a16:creationId xmlns:a16="http://schemas.microsoft.com/office/drawing/2014/main" id="{3A74AED5-236A-4FA3-30F1-ABC4427C0C82}"/>
              </a:ext>
            </a:extLst>
          </p:cNvPr>
          <p:cNvGrpSpPr/>
          <p:nvPr/>
        </p:nvGrpSpPr>
        <p:grpSpPr>
          <a:xfrm>
            <a:off x="1252931" y="5664470"/>
            <a:ext cx="2705633" cy="1013325"/>
            <a:chOff x="2250015" y="1454023"/>
            <a:chExt cx="1592421" cy="1222226"/>
          </a:xfrm>
        </p:grpSpPr>
        <p:sp>
          <p:nvSpPr>
            <p:cNvPr id="50" name="Hexagon 49">
              <a:extLst>
                <a:ext uri="{FF2B5EF4-FFF2-40B4-BE49-F238E27FC236}">
                  <a16:creationId xmlns:a16="http://schemas.microsoft.com/office/drawing/2014/main" id="{8B7AD4AB-8F08-C728-935F-2E95A8F5DDB9}"/>
                </a:ext>
              </a:extLst>
            </p:cNvPr>
            <p:cNvSpPr/>
            <p:nvPr/>
          </p:nvSpPr>
          <p:spPr>
            <a:xfrm rot="5400000">
              <a:off x="2435113" y="1268925"/>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Hexagon 4">
              <a:extLst>
                <a:ext uri="{FF2B5EF4-FFF2-40B4-BE49-F238E27FC236}">
                  <a16:creationId xmlns:a16="http://schemas.microsoft.com/office/drawing/2014/main" id="{F132E5A5-F34D-8159-7308-93C75F3DB535}"/>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333500">
                <a:lnSpc>
                  <a:spcPct val="90000"/>
                </a:lnSpc>
                <a:spcBef>
                  <a:spcPct val="0"/>
                </a:spcBef>
                <a:spcAft>
                  <a:spcPct val="35000"/>
                </a:spcAft>
              </a:pPr>
              <a:r>
                <a:rPr lang="en-US" sz="3200" kern="1200" dirty="0">
                  <a:effectLst>
                    <a:outerShdw blurRad="38100" dist="38100" dir="2700000" algn="tl">
                      <a:srgbClr val="000000">
                        <a:alpha val="43137"/>
                      </a:srgbClr>
                    </a:outerShdw>
                  </a:effectLst>
                </a:rPr>
                <a:t>Function call</a:t>
              </a:r>
            </a:p>
          </p:txBody>
        </p:sp>
      </p:gr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380A7C6-A469-DDA1-99D9-8289DA972AE3}"/>
              </a:ext>
            </a:extLst>
          </p:cNvPr>
          <p:cNvSpPr/>
          <p:nvPr/>
        </p:nvSpPr>
        <p:spPr>
          <a:xfrm>
            <a:off x="1132998" y="3385720"/>
            <a:ext cx="2943370" cy="32920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9" name="Picture 18">
            <a:extLst>
              <a:ext uri="{FF2B5EF4-FFF2-40B4-BE49-F238E27FC236}">
                <a16:creationId xmlns:a16="http://schemas.microsoft.com/office/drawing/2014/main" id="{A79A8A47-AE73-98EE-9418-9EFD4F74C6D5}"/>
              </a:ext>
            </a:extLst>
          </p:cNvPr>
          <p:cNvPicPr>
            <a:picLocks noChangeAspect="1"/>
          </p:cNvPicPr>
          <p:nvPr/>
        </p:nvPicPr>
        <p:blipFill>
          <a:blip r:embed="rId9"/>
          <a:stretch>
            <a:fillRect/>
          </a:stretch>
        </p:blipFill>
        <p:spPr>
          <a:xfrm>
            <a:off x="1429392" y="1975089"/>
            <a:ext cx="4168501" cy="1188823"/>
          </a:xfrm>
          <a:prstGeom prst="rect">
            <a:avLst/>
          </a:prstGeom>
        </p:spPr>
      </p:pic>
      <p:sp>
        <p:nvSpPr>
          <p:cNvPr id="26" name="Rectangle: Rounded Corners 25">
            <a:extLst>
              <a:ext uri="{FF2B5EF4-FFF2-40B4-BE49-F238E27FC236}">
                <a16:creationId xmlns:a16="http://schemas.microsoft.com/office/drawing/2014/main" id="{E9DAC36C-DAE1-6D8D-7CC9-BF2243C6AE51}"/>
              </a:ext>
            </a:extLst>
          </p:cNvPr>
          <p:cNvSpPr/>
          <p:nvPr/>
        </p:nvSpPr>
        <p:spPr>
          <a:xfrm>
            <a:off x="1105225" y="1978285"/>
            <a:ext cx="4750176" cy="1249480"/>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A398F1B-8B57-346F-F0D6-8C95907B57F4}"/>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11" name="Picture 10">
            <a:extLst>
              <a:ext uri="{FF2B5EF4-FFF2-40B4-BE49-F238E27FC236}">
                <a16:creationId xmlns:a16="http://schemas.microsoft.com/office/drawing/2014/main" id="{D1933392-109F-56EB-4F79-A89B813E41D0}"/>
              </a:ext>
            </a:extLst>
          </p:cNvPr>
          <p:cNvPicPr>
            <a:picLocks noChangeAspect="1"/>
          </p:cNvPicPr>
          <p:nvPr/>
        </p:nvPicPr>
        <p:blipFill>
          <a:blip r:embed="rId10"/>
          <a:stretch>
            <a:fillRect/>
          </a:stretch>
        </p:blipFill>
        <p:spPr>
          <a:xfrm>
            <a:off x="4214422" y="3323542"/>
            <a:ext cx="3579999" cy="2168651"/>
          </a:xfrm>
          <a:prstGeom prst="rect">
            <a:avLst/>
          </a:prstGeom>
        </p:spPr>
      </p:pic>
      <p:sp>
        <p:nvSpPr>
          <p:cNvPr id="12" name="Rectangle: Rounded Corners 11">
            <a:extLst>
              <a:ext uri="{FF2B5EF4-FFF2-40B4-BE49-F238E27FC236}">
                <a16:creationId xmlns:a16="http://schemas.microsoft.com/office/drawing/2014/main" id="{A9099813-1B9E-26EF-FD0E-3EDE05C4F6FB}"/>
              </a:ext>
            </a:extLst>
          </p:cNvPr>
          <p:cNvSpPr/>
          <p:nvPr/>
        </p:nvSpPr>
        <p:spPr>
          <a:xfrm>
            <a:off x="4183110" y="3385721"/>
            <a:ext cx="3651328" cy="2061648"/>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685637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107435" cy="1371214"/>
          </a:xfrm>
        </p:spPr>
        <p:txBody>
          <a:bodyPr>
            <a:normAutofit/>
          </a:bodyPr>
          <a:lstStyle/>
          <a:p>
            <a:r>
              <a:rPr lang="en-IN" sz="6000" b="1" i="0" dirty="0">
                <a:solidFill>
                  <a:schemeClr val="tx2"/>
                </a:solidFill>
                <a:effectLst/>
                <a:latin typeface="Arial Black" panose="020B0A04020102020204" pitchFamily="34" charset="0"/>
              </a:rPr>
              <a:t>Functions</a:t>
            </a:r>
            <a:r>
              <a:rPr lang="en-IN" sz="6000" b="1" i="0" dirty="0">
                <a:solidFill>
                  <a:schemeClr val="accent2"/>
                </a:solidFill>
                <a:effectLst/>
                <a:latin typeface="Arial Black" panose="020B0A04020102020204" pitchFamily="34" charset="0"/>
              </a:rPr>
              <a:t>??</a:t>
            </a:r>
            <a:endParaRPr lang="en-IN" sz="6000" dirty="0">
              <a:solidFill>
                <a:schemeClr val="accent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1159B5-9D79-D2D5-D1C3-3C23A9EE1175}"/>
              </a:ext>
            </a:extLst>
          </p:cNvPr>
          <p:cNvSpPr txBox="1"/>
          <p:nvPr/>
        </p:nvSpPr>
        <p:spPr>
          <a:xfrm>
            <a:off x="669036" y="1815442"/>
            <a:ext cx="6888211" cy="584775"/>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IN" sz="1600" dirty="0">
                <a:solidFill>
                  <a:srgbClr val="273239"/>
                </a:solidFill>
              </a:rPr>
              <a:t>A</a:t>
            </a:r>
            <a:r>
              <a:rPr lang="en-IN" sz="1600" b="0" i="0" dirty="0">
                <a:solidFill>
                  <a:srgbClr val="273239"/>
                </a:solidFill>
                <a:effectLst/>
              </a:rPr>
              <a:t> set of statements, Perform some specific task. </a:t>
            </a:r>
          </a:p>
          <a:p>
            <a:pPr marL="285750" indent="-285750">
              <a:buFont typeface="Wingdings" panose="05000000000000000000" pitchFamily="2" charset="2"/>
              <a:buChar char="Ø"/>
            </a:pPr>
            <a:r>
              <a:rPr lang="en-US" sz="1600" b="0" i="0" dirty="0">
                <a:solidFill>
                  <a:srgbClr val="273239"/>
                </a:solidFill>
                <a:effectLst/>
              </a:rPr>
              <a:t>In simple terms, a function is a block of code that runs only when it is called.</a:t>
            </a:r>
            <a:endParaRPr lang="en-IN" sz="1600" dirty="0">
              <a:solidFill>
                <a:srgbClr val="273239"/>
              </a:solidFill>
            </a:endParaRPr>
          </a:p>
        </p:txBody>
      </p:sp>
      <p:pic>
        <p:nvPicPr>
          <p:cNvPr id="3" name="Picture 2">
            <a:extLst>
              <a:ext uri="{FF2B5EF4-FFF2-40B4-BE49-F238E27FC236}">
                <a16:creationId xmlns:a16="http://schemas.microsoft.com/office/drawing/2014/main" id="{76EF248F-DA73-E09F-C2B5-86B372E37904}"/>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BAE2A205-A272-4DB0-F2A0-5AB5BB59C62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401DAE6-2719-9357-4093-D07C20B96372}"/>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2" name="Picture 11">
            <a:extLst>
              <a:ext uri="{FF2B5EF4-FFF2-40B4-BE49-F238E27FC236}">
                <a16:creationId xmlns:a16="http://schemas.microsoft.com/office/drawing/2014/main" id="{6A7AB399-E458-8707-73F8-CB5E04261C01}"/>
              </a:ext>
            </a:extLst>
          </p:cNvPr>
          <p:cNvPicPr>
            <a:picLocks noChangeAspect="1"/>
          </p:cNvPicPr>
          <p:nvPr/>
        </p:nvPicPr>
        <p:blipFill>
          <a:blip r:embed="rId4"/>
          <a:stretch>
            <a:fillRect/>
          </a:stretch>
        </p:blipFill>
        <p:spPr>
          <a:xfrm>
            <a:off x="7637928" y="1815442"/>
            <a:ext cx="3992847" cy="1613558"/>
          </a:xfrm>
          <a:prstGeom prst="rect">
            <a:avLst/>
          </a:prstGeom>
        </p:spPr>
      </p:pic>
      <p:pic>
        <p:nvPicPr>
          <p:cNvPr id="14" name="Picture 13">
            <a:extLst>
              <a:ext uri="{FF2B5EF4-FFF2-40B4-BE49-F238E27FC236}">
                <a16:creationId xmlns:a16="http://schemas.microsoft.com/office/drawing/2014/main" id="{9EDA6C1D-4DFB-2A8D-B657-D8A310CE37DA}"/>
              </a:ext>
            </a:extLst>
          </p:cNvPr>
          <p:cNvPicPr>
            <a:picLocks noChangeAspect="1"/>
          </p:cNvPicPr>
          <p:nvPr/>
        </p:nvPicPr>
        <p:blipFill>
          <a:blip r:embed="rId5"/>
          <a:stretch>
            <a:fillRect/>
          </a:stretch>
        </p:blipFill>
        <p:spPr>
          <a:xfrm>
            <a:off x="5907741" y="3522942"/>
            <a:ext cx="3735575" cy="2102593"/>
          </a:xfrm>
          <a:prstGeom prst="rect">
            <a:avLst/>
          </a:prstGeom>
          <a:ln>
            <a:solidFill>
              <a:schemeClr val="accent2"/>
            </a:solidFill>
          </a:ln>
        </p:spPr>
      </p:pic>
      <p:sp>
        <p:nvSpPr>
          <p:cNvPr id="16" name="TextBox 15">
            <a:extLst>
              <a:ext uri="{FF2B5EF4-FFF2-40B4-BE49-F238E27FC236}">
                <a16:creationId xmlns:a16="http://schemas.microsoft.com/office/drawing/2014/main" id="{F218C7AB-661B-DB70-C21C-88C70BABBD36}"/>
              </a:ext>
            </a:extLst>
          </p:cNvPr>
          <p:cNvSpPr txBox="1"/>
          <p:nvPr/>
        </p:nvSpPr>
        <p:spPr>
          <a:xfrm>
            <a:off x="669035" y="2489650"/>
            <a:ext cx="6888211" cy="954107"/>
          </a:xfrm>
          <a:prstGeom prst="rect">
            <a:avLst/>
          </a:prstGeom>
          <a:solidFill>
            <a:schemeClr val="bg2"/>
          </a:solidFill>
          <a:ln>
            <a:solidFill>
              <a:schemeClr val="accent6"/>
            </a:solidFill>
          </a:ln>
        </p:spPr>
        <p:txBody>
          <a:bodyPr wrap="square">
            <a:spAutoFit/>
          </a:bodyPr>
          <a:lstStyle/>
          <a:p>
            <a:pPr algn="l" fontAlgn="base"/>
            <a:r>
              <a:rPr lang="en-US" sz="1400" b="1" i="0" dirty="0">
                <a:solidFill>
                  <a:schemeClr val="accent2"/>
                </a:solidFill>
                <a:effectLst/>
              </a:rPr>
              <a:t>Why Do We Need Functions?</a:t>
            </a:r>
          </a:p>
          <a:p>
            <a:pPr marL="285750" indent="-285750" algn="l" fontAlgn="base">
              <a:buFont typeface="Wingdings" panose="05000000000000000000" pitchFamily="2" charset="2"/>
              <a:buChar char="ü"/>
            </a:pPr>
            <a:r>
              <a:rPr lang="en-US" sz="1400" b="1" i="1" dirty="0">
                <a:solidFill>
                  <a:srgbClr val="273239"/>
                </a:solidFill>
              </a:rPr>
              <a:t>R</a:t>
            </a:r>
            <a:r>
              <a:rPr lang="en-US" sz="1400" b="1" i="1" dirty="0">
                <a:solidFill>
                  <a:srgbClr val="273239"/>
                </a:solidFill>
                <a:effectLst/>
              </a:rPr>
              <a:t>educe code redundancy </a:t>
            </a:r>
            <a:r>
              <a:rPr lang="en-US" sz="1400" b="0" i="0" dirty="0">
                <a:solidFill>
                  <a:srgbClr val="273239"/>
                </a:solidFill>
                <a:effectLst/>
              </a:rPr>
              <a:t>– keep only unique code block (single version of code)</a:t>
            </a:r>
          </a:p>
          <a:p>
            <a:pPr marL="285750" indent="-285750" algn="l" fontAlgn="base">
              <a:buFont typeface="Wingdings" panose="05000000000000000000" pitchFamily="2" charset="2"/>
              <a:buChar char="ü"/>
            </a:pPr>
            <a:r>
              <a:rPr lang="en-US" sz="1400" b="1" i="1" dirty="0">
                <a:solidFill>
                  <a:srgbClr val="273239"/>
                </a:solidFill>
                <a:effectLst/>
              </a:rPr>
              <a:t>Modularity &amp; readable</a:t>
            </a:r>
            <a:r>
              <a:rPr lang="en-US" sz="1400" dirty="0">
                <a:solidFill>
                  <a:srgbClr val="273239"/>
                </a:solidFill>
              </a:rPr>
              <a:t> </a:t>
            </a:r>
            <a:r>
              <a:rPr lang="en-US" sz="1400" b="0" i="0" dirty="0">
                <a:solidFill>
                  <a:srgbClr val="273239"/>
                </a:solidFill>
                <a:effectLst/>
              </a:rPr>
              <a:t>– divides in small-small modules  </a:t>
            </a:r>
          </a:p>
          <a:p>
            <a:pPr marL="285750" indent="-285750" algn="l" fontAlgn="base">
              <a:buFont typeface="Wingdings" panose="05000000000000000000" pitchFamily="2" charset="2"/>
              <a:buChar char="ü"/>
            </a:pPr>
            <a:r>
              <a:rPr lang="en-US" sz="1400" b="1" i="1" dirty="0">
                <a:solidFill>
                  <a:srgbClr val="273239"/>
                </a:solidFill>
                <a:effectLst/>
              </a:rPr>
              <a:t>Abstraction</a:t>
            </a:r>
            <a:r>
              <a:rPr lang="en-US" sz="1400" dirty="0">
                <a:solidFill>
                  <a:srgbClr val="273239"/>
                </a:solidFill>
              </a:rPr>
              <a:t> </a:t>
            </a:r>
            <a:r>
              <a:rPr lang="en-US" sz="1400" b="0" i="0" dirty="0">
                <a:solidFill>
                  <a:srgbClr val="273239"/>
                </a:solidFill>
                <a:effectLst/>
              </a:rPr>
              <a:t>– library functions.</a:t>
            </a:r>
          </a:p>
        </p:txBody>
      </p:sp>
      <p:pic>
        <p:nvPicPr>
          <p:cNvPr id="20" name="Picture 19">
            <a:extLst>
              <a:ext uri="{FF2B5EF4-FFF2-40B4-BE49-F238E27FC236}">
                <a16:creationId xmlns:a16="http://schemas.microsoft.com/office/drawing/2014/main" id="{B2C2C78D-E683-C389-2D4A-0550C3B97464}"/>
              </a:ext>
            </a:extLst>
          </p:cNvPr>
          <p:cNvPicPr>
            <a:picLocks noChangeAspect="1"/>
          </p:cNvPicPr>
          <p:nvPr/>
        </p:nvPicPr>
        <p:blipFill>
          <a:blip r:embed="rId6"/>
          <a:stretch>
            <a:fillRect/>
          </a:stretch>
        </p:blipFill>
        <p:spPr>
          <a:xfrm>
            <a:off x="669035" y="3524017"/>
            <a:ext cx="5094638" cy="1015663"/>
          </a:xfrm>
          <a:prstGeom prst="rect">
            <a:avLst/>
          </a:prstGeom>
          <a:ln w="19050">
            <a:solidFill>
              <a:schemeClr val="accent5"/>
            </a:solidFill>
          </a:ln>
        </p:spPr>
      </p:pic>
      <p:sp>
        <p:nvSpPr>
          <p:cNvPr id="21" name="TextBox 20">
            <a:extLst>
              <a:ext uri="{FF2B5EF4-FFF2-40B4-BE49-F238E27FC236}">
                <a16:creationId xmlns:a16="http://schemas.microsoft.com/office/drawing/2014/main" id="{0C46F3A1-19C1-A373-FB58-C2793D6369AC}"/>
              </a:ext>
            </a:extLst>
          </p:cNvPr>
          <p:cNvSpPr txBox="1"/>
          <p:nvPr/>
        </p:nvSpPr>
        <p:spPr>
          <a:xfrm>
            <a:off x="669035" y="5672738"/>
            <a:ext cx="5094637" cy="101566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IN" sz="1600" b="1" i="0" dirty="0">
                <a:solidFill>
                  <a:schemeClr val="accent2"/>
                </a:solidFill>
                <a:effectLst/>
              </a:rPr>
              <a:t>Advantages of C++ library functions</a:t>
            </a:r>
          </a:p>
          <a:p>
            <a:pPr marL="285750" indent="-285750" algn="l" fontAlgn="base">
              <a:buFont typeface="Wingdings" panose="05000000000000000000" pitchFamily="2" charset="2"/>
              <a:buChar char="Ø"/>
            </a:pPr>
            <a:r>
              <a:rPr lang="en-IN" sz="1400" b="0" i="0" dirty="0">
                <a:solidFill>
                  <a:srgbClr val="273239"/>
                </a:solidFill>
                <a:effectLst/>
              </a:rPr>
              <a:t>Easy to </a:t>
            </a:r>
            <a:r>
              <a:rPr lang="en-IN" sz="1400" dirty="0">
                <a:solidFill>
                  <a:srgbClr val="273239"/>
                </a:solidFill>
              </a:rPr>
              <a:t>use</a:t>
            </a:r>
            <a:r>
              <a:rPr lang="en-IN" sz="1400" b="0" i="0" dirty="0">
                <a:solidFill>
                  <a:srgbClr val="273239"/>
                </a:solidFill>
                <a:effectLst/>
              </a:rPr>
              <a:t> &amp; optimized for better performance.</a:t>
            </a:r>
          </a:p>
          <a:p>
            <a:pPr marL="285750" indent="-285750" fontAlgn="base">
              <a:buFont typeface="Wingdings" panose="05000000000000000000" pitchFamily="2" charset="2"/>
              <a:buChar char="Ø"/>
            </a:pPr>
            <a:r>
              <a:rPr lang="en-IN" sz="1400" dirty="0">
                <a:solidFill>
                  <a:srgbClr val="273239"/>
                </a:solidFill>
              </a:rPr>
              <a:t>S</a:t>
            </a:r>
            <a:r>
              <a:rPr lang="en-IN" sz="1400" b="0" i="0" dirty="0">
                <a:solidFill>
                  <a:srgbClr val="273239"/>
                </a:solidFill>
                <a:effectLst/>
              </a:rPr>
              <a:t>ave a </a:t>
            </a:r>
            <a:r>
              <a:rPr lang="en-IN" sz="1400" dirty="0">
                <a:solidFill>
                  <a:srgbClr val="273239"/>
                </a:solidFill>
              </a:rPr>
              <a:t>lot </a:t>
            </a:r>
            <a:r>
              <a:rPr lang="en-IN" sz="1400" b="0" i="0" dirty="0">
                <a:solidFill>
                  <a:srgbClr val="273239"/>
                </a:solidFill>
                <a:effectLst/>
              </a:rPr>
              <a:t>of time i.e. function development time.</a:t>
            </a:r>
          </a:p>
          <a:p>
            <a:pPr marL="285750" indent="-285750" algn="l" fontAlgn="base">
              <a:buFont typeface="Wingdings" panose="05000000000000000000" pitchFamily="2" charset="2"/>
              <a:buChar char="Ø"/>
            </a:pPr>
            <a:r>
              <a:rPr lang="en-IN" sz="1400" b="0" i="0" dirty="0">
                <a:solidFill>
                  <a:srgbClr val="273239"/>
                </a:solidFill>
                <a:effectLst/>
              </a:rPr>
              <a:t>Convenient as they always work.</a:t>
            </a:r>
          </a:p>
        </p:txBody>
      </p:sp>
      <p:sp>
        <p:nvSpPr>
          <p:cNvPr id="22" name="TextBox 21">
            <a:extLst>
              <a:ext uri="{FF2B5EF4-FFF2-40B4-BE49-F238E27FC236}">
                <a16:creationId xmlns:a16="http://schemas.microsoft.com/office/drawing/2014/main" id="{E14F7AC6-B180-4786-52A1-CE7E6A1482CC}"/>
              </a:ext>
            </a:extLst>
          </p:cNvPr>
          <p:cNvSpPr txBox="1"/>
          <p:nvPr/>
        </p:nvSpPr>
        <p:spPr>
          <a:xfrm>
            <a:off x="662037" y="4609872"/>
            <a:ext cx="5101635"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Advantages of User-Defined Functions</a:t>
            </a:r>
          </a:p>
          <a:p>
            <a:pPr marL="285750" indent="-285750">
              <a:buFont typeface="Wingdings" panose="05000000000000000000" pitchFamily="2" charset="2"/>
              <a:buChar char="Ø"/>
            </a:pPr>
            <a:r>
              <a:rPr lang="en-IN" sz="1400" dirty="0">
                <a:solidFill>
                  <a:srgbClr val="273239"/>
                </a:solidFill>
              </a:rPr>
              <a:t>Changeable functions can be modified as per need.</a:t>
            </a:r>
          </a:p>
          <a:p>
            <a:pPr marL="285750" indent="-285750">
              <a:buFont typeface="Wingdings" panose="05000000000000000000" pitchFamily="2" charset="2"/>
              <a:buChar char="Ø"/>
            </a:pPr>
            <a:r>
              <a:rPr lang="en-IN" sz="1400" dirty="0">
                <a:solidFill>
                  <a:srgbClr val="273239"/>
                </a:solidFill>
              </a:rPr>
              <a:t>The Code of these functions is reusable in other programs.</a:t>
            </a:r>
          </a:p>
          <a:p>
            <a:pPr marL="285750" indent="-285750">
              <a:buFont typeface="Wingdings" panose="05000000000000000000" pitchFamily="2" charset="2"/>
              <a:buChar char="Ø"/>
            </a:pPr>
            <a:r>
              <a:rPr lang="en-IN" sz="1400" dirty="0">
                <a:solidFill>
                  <a:srgbClr val="273239"/>
                </a:solidFill>
              </a:rPr>
              <a:t>These functions are easy to understand, debug and maintain.</a:t>
            </a:r>
          </a:p>
        </p:txBody>
      </p:sp>
      <p:sp>
        <p:nvSpPr>
          <p:cNvPr id="23" name="TextBox 22">
            <a:extLst>
              <a:ext uri="{FF2B5EF4-FFF2-40B4-BE49-F238E27FC236}">
                <a16:creationId xmlns:a16="http://schemas.microsoft.com/office/drawing/2014/main" id="{62412744-D823-CA14-8358-6EE78E1A34E0}"/>
              </a:ext>
            </a:extLst>
          </p:cNvPr>
          <p:cNvSpPr txBox="1"/>
          <p:nvPr/>
        </p:nvSpPr>
        <p:spPr>
          <a:xfrm>
            <a:off x="4584548" y="4305902"/>
            <a:ext cx="987642" cy="276999"/>
          </a:xfrm>
          <a:prstGeom prst="rect">
            <a:avLst/>
          </a:prstGeom>
          <a:noFill/>
        </p:spPr>
        <p:txBody>
          <a:bodyPr wrap="square">
            <a:spAutoFit/>
          </a:bodyPr>
          <a:lstStyle/>
          <a:p>
            <a:r>
              <a:rPr lang="en-IN" sz="1200" b="1" dirty="0">
                <a:solidFill>
                  <a:srgbClr val="273239"/>
                </a:solidFill>
              </a:rPr>
              <a:t>pow(), sqrt()</a:t>
            </a:r>
            <a:endParaRPr lang="en-IN" sz="1100" b="1" dirty="0">
              <a:solidFill>
                <a:srgbClr val="273239"/>
              </a:solidFill>
            </a:endParaRPr>
          </a:p>
        </p:txBody>
      </p:sp>
      <p:sp>
        <p:nvSpPr>
          <p:cNvPr id="24" name="TextBox 23">
            <a:extLst>
              <a:ext uri="{FF2B5EF4-FFF2-40B4-BE49-F238E27FC236}">
                <a16:creationId xmlns:a16="http://schemas.microsoft.com/office/drawing/2014/main" id="{CC2E0617-55F3-AD70-6419-F4914BC7FD3F}"/>
              </a:ext>
            </a:extLst>
          </p:cNvPr>
          <p:cNvSpPr txBox="1"/>
          <p:nvPr/>
        </p:nvSpPr>
        <p:spPr>
          <a:xfrm>
            <a:off x="5907741" y="5668144"/>
            <a:ext cx="3735575" cy="101566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US" b="1" i="0" dirty="0">
                <a:solidFill>
                  <a:schemeClr val="accent2"/>
                </a:solidFill>
                <a:effectLst/>
              </a:rPr>
              <a:t>3 Aspects of functions</a:t>
            </a:r>
          </a:p>
          <a:p>
            <a:pPr marL="800100" lvl="1" indent="-342900" fontAlgn="base">
              <a:buFont typeface="+mj-lt"/>
              <a:buAutoNum type="arabicPeriod"/>
            </a:pPr>
            <a:r>
              <a:rPr lang="en-US" sz="1400" b="1" i="1" dirty="0">
                <a:solidFill>
                  <a:srgbClr val="273239"/>
                </a:solidFill>
              </a:rPr>
              <a:t>Function Declaration.</a:t>
            </a:r>
          </a:p>
          <a:p>
            <a:pPr marL="800100" lvl="1" indent="-342900" fontAlgn="base">
              <a:buFont typeface="+mj-lt"/>
              <a:buAutoNum type="arabicPeriod"/>
            </a:pPr>
            <a:r>
              <a:rPr lang="en-US" sz="1400" b="1" i="1" dirty="0">
                <a:solidFill>
                  <a:srgbClr val="273239"/>
                </a:solidFill>
                <a:effectLst/>
              </a:rPr>
              <a:t>Function Definition.</a:t>
            </a:r>
          </a:p>
          <a:p>
            <a:pPr marL="800100" lvl="1" indent="-342900" fontAlgn="base">
              <a:buFont typeface="+mj-lt"/>
              <a:buAutoNum type="arabicPeriod"/>
            </a:pPr>
            <a:r>
              <a:rPr lang="en-US" sz="1400" b="1" i="1" dirty="0">
                <a:solidFill>
                  <a:srgbClr val="273239"/>
                </a:solidFill>
              </a:rPr>
              <a:t>Function Calls.</a:t>
            </a:r>
          </a:p>
        </p:txBody>
      </p:sp>
    </p:spTree>
    <p:extLst>
      <p:ext uri="{BB962C8B-B14F-4D97-AF65-F5344CB8AC3E}">
        <p14:creationId xmlns:p14="http://schemas.microsoft.com/office/powerpoint/2010/main" val="369184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75305"/>
            <a:ext cx="9107436" cy="1366241"/>
          </a:xfrm>
        </p:spPr>
        <p:txBody>
          <a:bodyPr>
            <a:noAutofit/>
          </a:bodyPr>
          <a:lstStyle/>
          <a:p>
            <a:r>
              <a:rPr lang="en-IN" sz="4800" b="1" i="0" dirty="0">
                <a:solidFill>
                  <a:schemeClr val="accent2"/>
                </a:solidFill>
                <a:effectLst/>
                <a:latin typeface="Arial Black" panose="020B0A04020102020204" pitchFamily="34" charset="0"/>
              </a:rPr>
              <a:t>Functions</a:t>
            </a:r>
            <a:r>
              <a:rPr lang="en-IN" sz="4800" b="1" i="0" dirty="0">
                <a:solidFill>
                  <a:srgbClr val="273239"/>
                </a:solidFill>
                <a:effectLst/>
                <a:latin typeface="Arial Black" panose="020B0A04020102020204" pitchFamily="34" charset="0"/>
              </a:rPr>
              <a:t> </a:t>
            </a:r>
            <a:r>
              <a:rPr lang="en-IN" sz="4800" b="1" i="0" dirty="0">
                <a:solidFill>
                  <a:schemeClr val="tx2"/>
                </a:solidFill>
                <a:effectLst/>
                <a:latin typeface="Arial Black" panose="020B0A04020102020204" pitchFamily="34" charset="0"/>
              </a:rPr>
              <a:t>:</a:t>
            </a:r>
            <a:r>
              <a:rPr lang="en-IN" sz="4800" b="1" i="0" dirty="0">
                <a:solidFill>
                  <a:srgbClr val="273239"/>
                </a:solidFill>
                <a:effectLst/>
                <a:latin typeface="Arial Black" panose="020B0A04020102020204" pitchFamily="34" charset="0"/>
              </a:rPr>
              <a:t> </a:t>
            </a:r>
            <a:br>
              <a:rPr lang="en-IN" sz="2800" b="1" i="0" dirty="0">
                <a:solidFill>
                  <a:srgbClr val="273239"/>
                </a:solidFill>
                <a:effectLst/>
                <a:latin typeface="Arial Black" panose="020B0A04020102020204" pitchFamily="34" charset="0"/>
              </a:rPr>
            </a:br>
            <a:r>
              <a:rPr lang="en-IN" sz="2800" b="1" dirty="0">
                <a:solidFill>
                  <a:schemeClr val="tx2"/>
                </a:solidFill>
                <a:latin typeface="Arial Black" panose="020B0A04020102020204" pitchFamily="34" charset="0"/>
              </a:rPr>
              <a:t>Declaration, Definition &amp; Call</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0BFD250-CDB6-8737-D17C-369C3E3547CF}"/>
              </a:ext>
            </a:extLst>
          </p:cNvPr>
          <p:cNvPicPr>
            <a:picLocks noChangeAspect="1"/>
          </p:cNvPicPr>
          <p:nvPr/>
        </p:nvPicPr>
        <p:blipFill>
          <a:blip r:embed="rId3"/>
          <a:stretch>
            <a:fillRect/>
          </a:stretch>
        </p:blipFill>
        <p:spPr>
          <a:xfrm>
            <a:off x="1294600" y="2834886"/>
            <a:ext cx="3124200" cy="1147799"/>
          </a:xfrm>
          <a:prstGeom prst="rect">
            <a:avLst/>
          </a:prstGeom>
          <a:ln>
            <a:solidFill>
              <a:schemeClr val="accent6"/>
            </a:solidFill>
          </a:ln>
        </p:spPr>
      </p:pic>
      <p:pic>
        <p:nvPicPr>
          <p:cNvPr id="5" name="Picture 4">
            <a:extLst>
              <a:ext uri="{FF2B5EF4-FFF2-40B4-BE49-F238E27FC236}">
                <a16:creationId xmlns:a16="http://schemas.microsoft.com/office/drawing/2014/main" id="{E5E3ACD0-DC1E-4996-D5B0-2AF19504564A}"/>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EAE5C117-28BF-AC96-79A4-E563648B2D8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9DA9897-060E-6484-1450-3A4ED515E2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TextBox 11">
            <a:extLst>
              <a:ext uri="{FF2B5EF4-FFF2-40B4-BE49-F238E27FC236}">
                <a16:creationId xmlns:a16="http://schemas.microsoft.com/office/drawing/2014/main" id="{F2C960D3-BFA9-96DD-1AB2-825736DD815F}"/>
              </a:ext>
            </a:extLst>
          </p:cNvPr>
          <p:cNvSpPr txBox="1"/>
          <p:nvPr/>
        </p:nvSpPr>
        <p:spPr>
          <a:xfrm>
            <a:off x="669035" y="1880553"/>
            <a:ext cx="5791424" cy="769441"/>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Declaration</a:t>
            </a:r>
          </a:p>
          <a:p>
            <a:pPr marL="285750" indent="-285750">
              <a:buFont typeface="Wingdings" panose="05000000000000000000" pitchFamily="2" charset="2"/>
              <a:buChar char="Ø"/>
            </a:pPr>
            <a:r>
              <a:rPr lang="en-IN" sz="1400" dirty="0">
                <a:solidFill>
                  <a:srgbClr val="273239"/>
                </a:solidFill>
              </a:rPr>
              <a:t>T</a:t>
            </a:r>
            <a:r>
              <a:rPr lang="en-IN" sz="1400" b="0" i="0" dirty="0">
                <a:solidFill>
                  <a:srgbClr val="273239"/>
                </a:solidFill>
                <a:effectLst/>
              </a:rPr>
              <a:t>ells compiler about signature of the function.</a:t>
            </a:r>
          </a:p>
          <a:p>
            <a:pPr marL="285750" indent="-285750">
              <a:buFont typeface="Wingdings" panose="05000000000000000000" pitchFamily="2" charset="2"/>
              <a:buChar char="Ø"/>
            </a:pPr>
            <a:r>
              <a:rPr lang="en-IN" sz="1400" b="0" i="0" dirty="0">
                <a:solidFill>
                  <a:srgbClr val="273239"/>
                </a:solidFill>
                <a:effectLst/>
              </a:rPr>
              <a:t>The parameter name is not mandatory while declaring functions.</a:t>
            </a:r>
          </a:p>
        </p:txBody>
      </p:sp>
      <p:sp>
        <p:nvSpPr>
          <p:cNvPr id="13" name="TextBox 12">
            <a:extLst>
              <a:ext uri="{FF2B5EF4-FFF2-40B4-BE49-F238E27FC236}">
                <a16:creationId xmlns:a16="http://schemas.microsoft.com/office/drawing/2014/main" id="{908AF473-3E96-BD06-8B6B-3293F5F5A703}"/>
              </a:ext>
            </a:extLst>
          </p:cNvPr>
          <p:cNvSpPr txBox="1"/>
          <p:nvPr/>
        </p:nvSpPr>
        <p:spPr>
          <a:xfrm>
            <a:off x="9919629" y="1880553"/>
            <a:ext cx="1623069" cy="2139047"/>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US" b="1" i="0" dirty="0">
                <a:solidFill>
                  <a:schemeClr val="accent2"/>
                </a:solidFill>
                <a:effectLst/>
              </a:rPr>
              <a:t>3 Aspects of functions-</a:t>
            </a:r>
          </a:p>
          <a:p>
            <a:pPr marL="342900" indent="-342900" fontAlgn="base">
              <a:buFont typeface="+mj-lt"/>
              <a:buAutoNum type="arabicPeriod"/>
            </a:pPr>
            <a:r>
              <a:rPr lang="en-US" sz="1400" b="1" i="1" dirty="0">
                <a:solidFill>
                  <a:srgbClr val="273239"/>
                </a:solidFill>
              </a:rPr>
              <a:t>Function Declaration</a:t>
            </a:r>
          </a:p>
          <a:p>
            <a:pPr marL="800100" lvl="1" indent="-342900" fontAlgn="base">
              <a:buFont typeface="+mj-lt"/>
              <a:buAutoNum type="arabicPeriod"/>
            </a:pPr>
            <a:endParaRPr lang="en-US" sz="1300" b="1" i="1" dirty="0">
              <a:solidFill>
                <a:srgbClr val="273239"/>
              </a:solidFill>
            </a:endParaRPr>
          </a:p>
          <a:p>
            <a:pPr marL="342900" indent="-342900" fontAlgn="base">
              <a:buFont typeface="+mj-lt"/>
              <a:buAutoNum type="arabicPeriod"/>
            </a:pPr>
            <a:r>
              <a:rPr lang="en-US" sz="1400" b="1" i="1" dirty="0">
                <a:solidFill>
                  <a:srgbClr val="273239"/>
                </a:solidFill>
                <a:effectLst/>
              </a:rPr>
              <a:t>Function Definition</a:t>
            </a:r>
          </a:p>
          <a:p>
            <a:pPr marL="800100" lvl="1" indent="-342900" fontAlgn="base">
              <a:buFont typeface="+mj-lt"/>
              <a:buAutoNum type="arabicPeriod"/>
            </a:pPr>
            <a:endParaRPr lang="en-US" sz="1400" b="1" i="1" dirty="0">
              <a:solidFill>
                <a:srgbClr val="273239"/>
              </a:solidFill>
              <a:effectLst/>
            </a:endParaRPr>
          </a:p>
          <a:p>
            <a:pPr marL="342900" indent="-342900" fontAlgn="base">
              <a:buFont typeface="+mj-lt"/>
              <a:buAutoNum type="arabicPeriod"/>
            </a:pPr>
            <a:r>
              <a:rPr lang="en-US" sz="1400" b="1" i="1" dirty="0">
                <a:solidFill>
                  <a:srgbClr val="273239"/>
                </a:solidFill>
              </a:rPr>
              <a:t>Function Calls</a:t>
            </a:r>
          </a:p>
        </p:txBody>
      </p:sp>
      <p:sp>
        <p:nvSpPr>
          <p:cNvPr id="14" name="TextBox 13">
            <a:extLst>
              <a:ext uri="{FF2B5EF4-FFF2-40B4-BE49-F238E27FC236}">
                <a16:creationId xmlns:a16="http://schemas.microsoft.com/office/drawing/2014/main" id="{7CA4344F-013F-DE5C-C9EE-4696DB90193C}"/>
              </a:ext>
            </a:extLst>
          </p:cNvPr>
          <p:cNvSpPr txBox="1"/>
          <p:nvPr/>
        </p:nvSpPr>
        <p:spPr>
          <a:xfrm>
            <a:off x="669036" y="2668524"/>
            <a:ext cx="5791424" cy="984885"/>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Definition</a:t>
            </a:r>
          </a:p>
          <a:p>
            <a:pPr marL="285750" indent="-285750">
              <a:buFont typeface="Wingdings" panose="05000000000000000000" pitchFamily="2" charset="2"/>
              <a:buChar char="Ø"/>
            </a:pPr>
            <a:r>
              <a:rPr lang="en-IN" sz="1400" dirty="0">
                <a:solidFill>
                  <a:srgbClr val="273239"/>
                </a:solidFill>
              </a:rPr>
              <a:t>Consists of actual statements which are executed when the function is called.</a:t>
            </a:r>
          </a:p>
          <a:p>
            <a:pPr marL="285750" indent="-285750">
              <a:buFont typeface="Wingdings" panose="05000000000000000000" pitchFamily="2" charset="2"/>
              <a:buChar char="Ø"/>
            </a:pPr>
            <a:r>
              <a:rPr lang="en-IN" sz="1400" dirty="0">
                <a:solidFill>
                  <a:srgbClr val="273239"/>
                </a:solidFill>
              </a:rPr>
              <a:t>A C++ function is generally defined and declared in a single step.</a:t>
            </a:r>
          </a:p>
        </p:txBody>
      </p:sp>
      <p:pic>
        <p:nvPicPr>
          <p:cNvPr id="20" name="Picture 19">
            <a:extLst>
              <a:ext uri="{FF2B5EF4-FFF2-40B4-BE49-F238E27FC236}">
                <a16:creationId xmlns:a16="http://schemas.microsoft.com/office/drawing/2014/main" id="{3245DE6E-8311-10DA-6C07-64ABDAD20D95}"/>
              </a:ext>
            </a:extLst>
          </p:cNvPr>
          <p:cNvPicPr>
            <a:picLocks noChangeAspect="1"/>
          </p:cNvPicPr>
          <p:nvPr/>
        </p:nvPicPr>
        <p:blipFill>
          <a:blip r:embed="rId5"/>
          <a:stretch>
            <a:fillRect/>
          </a:stretch>
        </p:blipFill>
        <p:spPr>
          <a:xfrm>
            <a:off x="6551241" y="1877055"/>
            <a:ext cx="3215919" cy="4705640"/>
          </a:xfrm>
          <a:prstGeom prst="rect">
            <a:avLst/>
          </a:prstGeom>
          <a:ln>
            <a:solidFill>
              <a:schemeClr val="accent1"/>
            </a:solidFill>
          </a:ln>
        </p:spPr>
      </p:pic>
      <p:pic>
        <p:nvPicPr>
          <p:cNvPr id="22" name="Picture 21">
            <a:extLst>
              <a:ext uri="{FF2B5EF4-FFF2-40B4-BE49-F238E27FC236}">
                <a16:creationId xmlns:a16="http://schemas.microsoft.com/office/drawing/2014/main" id="{06F1821A-3DB4-B8C1-907A-D11E0D8131B0}"/>
              </a:ext>
            </a:extLst>
          </p:cNvPr>
          <p:cNvPicPr>
            <a:picLocks noChangeAspect="1"/>
          </p:cNvPicPr>
          <p:nvPr/>
        </p:nvPicPr>
        <p:blipFill>
          <a:blip r:embed="rId6"/>
          <a:stretch>
            <a:fillRect/>
          </a:stretch>
        </p:blipFill>
        <p:spPr>
          <a:xfrm>
            <a:off x="1049124" y="3666564"/>
            <a:ext cx="4855864" cy="1505098"/>
          </a:xfrm>
          <a:prstGeom prst="rect">
            <a:avLst/>
          </a:prstGeom>
          <a:ln>
            <a:solidFill>
              <a:schemeClr val="accent2"/>
            </a:solidFill>
          </a:ln>
        </p:spPr>
      </p:pic>
      <p:sp>
        <p:nvSpPr>
          <p:cNvPr id="24" name="TextBox 23">
            <a:extLst>
              <a:ext uri="{FF2B5EF4-FFF2-40B4-BE49-F238E27FC236}">
                <a16:creationId xmlns:a16="http://schemas.microsoft.com/office/drawing/2014/main" id="{AA5A5CF9-57DE-D14A-F422-87862A2B9EA7}"/>
              </a:ext>
            </a:extLst>
          </p:cNvPr>
          <p:cNvSpPr txBox="1"/>
          <p:nvPr/>
        </p:nvSpPr>
        <p:spPr>
          <a:xfrm>
            <a:off x="669035" y="3675074"/>
            <a:ext cx="5791426" cy="769441"/>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Call</a:t>
            </a:r>
          </a:p>
          <a:p>
            <a:pPr marL="285750" indent="-285750">
              <a:buFont typeface="Wingdings" panose="05000000000000000000" pitchFamily="2" charset="2"/>
              <a:buChar char="Ø"/>
            </a:pPr>
            <a:r>
              <a:rPr lang="en-IN" sz="1400" dirty="0">
                <a:solidFill>
                  <a:srgbClr val="273239"/>
                </a:solidFill>
              </a:rPr>
              <a:t>A statement that instructs the compiler to execute the function. </a:t>
            </a:r>
          </a:p>
          <a:p>
            <a:pPr marL="285750" indent="-285750">
              <a:buFont typeface="Wingdings" panose="05000000000000000000" pitchFamily="2" charset="2"/>
              <a:buChar char="Ø"/>
            </a:pPr>
            <a:r>
              <a:rPr lang="en-IN" sz="1400" dirty="0">
                <a:solidFill>
                  <a:srgbClr val="273239"/>
                </a:solidFill>
              </a:rPr>
              <a:t>Use the function name and parameters in the function call.</a:t>
            </a:r>
          </a:p>
        </p:txBody>
      </p:sp>
      <p:pic>
        <p:nvPicPr>
          <p:cNvPr id="26" name="Picture 25">
            <a:extLst>
              <a:ext uri="{FF2B5EF4-FFF2-40B4-BE49-F238E27FC236}">
                <a16:creationId xmlns:a16="http://schemas.microsoft.com/office/drawing/2014/main" id="{04F4AA75-E5B3-3253-F2CB-49F6BF6EBCB3}"/>
              </a:ext>
            </a:extLst>
          </p:cNvPr>
          <p:cNvPicPr>
            <a:picLocks noChangeAspect="1"/>
          </p:cNvPicPr>
          <p:nvPr/>
        </p:nvPicPr>
        <p:blipFill>
          <a:blip r:embed="rId7"/>
          <a:stretch>
            <a:fillRect/>
          </a:stretch>
        </p:blipFill>
        <p:spPr>
          <a:xfrm>
            <a:off x="681236" y="4443023"/>
            <a:ext cx="5779224" cy="781050"/>
          </a:xfrm>
          <a:prstGeom prst="rect">
            <a:avLst/>
          </a:prstGeom>
          <a:ln>
            <a:solidFill>
              <a:schemeClr val="accent6"/>
            </a:solidFill>
          </a:ln>
        </p:spPr>
      </p:pic>
    </p:spTree>
    <p:extLst>
      <p:ext uri="{BB962C8B-B14F-4D97-AF65-F5344CB8AC3E}">
        <p14:creationId xmlns:p14="http://schemas.microsoft.com/office/powerpoint/2010/main" val="248174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75305"/>
            <a:ext cx="9107436" cy="1366241"/>
          </a:xfrm>
        </p:spPr>
        <p:txBody>
          <a:bodyPr>
            <a:noAutofit/>
          </a:bodyPr>
          <a:lstStyle/>
          <a:p>
            <a:r>
              <a:rPr lang="en-IN" sz="4000" b="1" dirty="0">
                <a:solidFill>
                  <a:schemeClr val="tx2"/>
                </a:solidFill>
                <a:latin typeface="Arial Black" panose="020B0A04020102020204" pitchFamily="34" charset="0"/>
                <a:cs typeface="Arial" panose="020B0604020202020204" pitchFamily="34" charset="0"/>
              </a:rPr>
              <a:t>Arguments passing techniques</a:t>
            </a:r>
            <a:endParaRPr lang="en-IN" sz="20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E3ACD0-DC1E-4996-D5B0-2AF19504564A}"/>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EAE5C117-28BF-AC96-79A4-E563648B2D8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9DA9897-060E-6484-1450-3A4ED515E2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5" name="TextBox 24">
            <a:extLst>
              <a:ext uri="{FF2B5EF4-FFF2-40B4-BE49-F238E27FC236}">
                <a16:creationId xmlns:a16="http://schemas.microsoft.com/office/drawing/2014/main" id="{96125262-33DC-5568-74E3-DF0FF8A935B1}"/>
              </a:ext>
            </a:extLst>
          </p:cNvPr>
          <p:cNvSpPr txBox="1"/>
          <p:nvPr/>
        </p:nvSpPr>
        <p:spPr>
          <a:xfrm>
            <a:off x="669036" y="1831690"/>
            <a:ext cx="8538025" cy="984885"/>
          </a:xfrm>
          <a:prstGeom prst="rect">
            <a:avLst/>
          </a:prstGeom>
          <a:solidFill>
            <a:schemeClr val="bg2"/>
          </a:solidFill>
          <a:ln>
            <a:solidFill>
              <a:schemeClr val="accent1"/>
            </a:solidFill>
          </a:ln>
        </p:spPr>
        <p:txBody>
          <a:bodyPr wrap="square">
            <a:spAutoFit/>
          </a:bodyPr>
          <a:lstStyle/>
          <a:p>
            <a:pPr marL="342900" indent="-342900" algn="l" fontAlgn="base">
              <a:buFont typeface="Wingdings" panose="05000000000000000000" pitchFamily="2" charset="2"/>
              <a:buChar char="q"/>
            </a:pPr>
            <a:r>
              <a:rPr lang="en-IN" sz="1600" b="1" i="0" dirty="0">
                <a:solidFill>
                  <a:schemeClr val="accent2"/>
                </a:solidFill>
                <a:effectLst/>
              </a:rPr>
              <a:t>Terminology</a:t>
            </a:r>
          </a:p>
          <a:p>
            <a:pPr marL="742950" lvl="1" indent="-285750" fontAlgn="base">
              <a:buFont typeface="Wingdings" panose="05000000000000000000" pitchFamily="2" charset="2"/>
              <a:buChar char="Ø"/>
            </a:pPr>
            <a:r>
              <a:rPr lang="en-IN" sz="1400" b="1" i="0" dirty="0">
                <a:solidFill>
                  <a:srgbClr val="273239"/>
                </a:solidFill>
                <a:effectLst/>
              </a:rPr>
              <a:t>Formal Parameter:</a:t>
            </a:r>
            <a:r>
              <a:rPr lang="en-IN" sz="1400" b="0" i="0" dirty="0">
                <a:solidFill>
                  <a:srgbClr val="273239"/>
                </a:solidFill>
                <a:effectLst/>
              </a:rPr>
              <a:t> Appear in the prototype of the function.</a:t>
            </a:r>
          </a:p>
          <a:p>
            <a:pPr marL="742950" lvl="1" indent="-285750" fontAlgn="base">
              <a:buFont typeface="Wingdings" panose="05000000000000000000" pitchFamily="2" charset="2"/>
              <a:buChar char="Ø"/>
            </a:pPr>
            <a:r>
              <a:rPr lang="en-IN" sz="1400" b="1" i="0" dirty="0">
                <a:solidFill>
                  <a:srgbClr val="273239"/>
                </a:solidFill>
                <a:effectLst/>
              </a:rPr>
              <a:t>Actual Parameter:</a:t>
            </a:r>
            <a:r>
              <a:rPr lang="en-IN" sz="1400" b="0" i="0" dirty="0">
                <a:solidFill>
                  <a:srgbClr val="273239"/>
                </a:solidFill>
                <a:effectLst/>
              </a:rPr>
              <a:t> (Arguments) A</a:t>
            </a:r>
            <a:r>
              <a:rPr lang="en-IN" sz="1400" dirty="0">
                <a:solidFill>
                  <a:srgbClr val="273239"/>
                </a:solidFill>
              </a:rPr>
              <a:t>ppears in the function call in the calling environment.</a:t>
            </a:r>
          </a:p>
          <a:p>
            <a:pPr marL="742950" lvl="1" indent="-285750" fontAlgn="base">
              <a:buFont typeface="Wingdings" panose="05000000000000000000" pitchFamily="2" charset="2"/>
              <a:buChar char="Ø"/>
            </a:pPr>
            <a:r>
              <a:rPr lang="en-IN" sz="1400" b="1" i="0" dirty="0">
                <a:solidFill>
                  <a:srgbClr val="273239"/>
                </a:solidFill>
                <a:effectLst/>
              </a:rPr>
              <a:t>Modes </a:t>
            </a:r>
            <a:r>
              <a:rPr lang="en-IN" sz="1400" b="1" i="0" dirty="0">
                <a:solidFill>
                  <a:srgbClr val="273239"/>
                </a:solidFill>
                <a:effectLst/>
                <a:sym typeface="Wingdings" panose="05000000000000000000" pitchFamily="2" charset="2"/>
              </a:rPr>
              <a:t></a:t>
            </a:r>
            <a:r>
              <a:rPr lang="en-IN" sz="1400" b="1" i="0" dirty="0">
                <a:solidFill>
                  <a:srgbClr val="273239"/>
                </a:solidFill>
                <a:effectLst/>
              </a:rPr>
              <a:t> (</a:t>
            </a:r>
            <a:r>
              <a:rPr lang="en-IN" sz="1200" b="1" i="0" dirty="0">
                <a:solidFill>
                  <a:srgbClr val="273239"/>
                </a:solidFill>
                <a:effectLst/>
              </a:rPr>
              <a:t>IN, OUT, IN/OUT</a:t>
            </a:r>
            <a:r>
              <a:rPr lang="en-IN" sz="1400" b="1" i="0" dirty="0">
                <a:solidFill>
                  <a:srgbClr val="273239"/>
                </a:solidFill>
                <a:effectLst/>
              </a:rPr>
              <a:t>)</a:t>
            </a:r>
            <a:endParaRPr lang="en-IN" sz="1400" b="0" i="0" dirty="0">
              <a:solidFill>
                <a:srgbClr val="273239"/>
              </a:solidFill>
              <a:effectLst/>
            </a:endParaRPr>
          </a:p>
        </p:txBody>
      </p:sp>
      <p:pic>
        <p:nvPicPr>
          <p:cNvPr id="3" name="Picture 2">
            <a:extLst>
              <a:ext uri="{FF2B5EF4-FFF2-40B4-BE49-F238E27FC236}">
                <a16:creationId xmlns:a16="http://schemas.microsoft.com/office/drawing/2014/main" id="{228DF37F-0ACD-6082-577B-2D759C65B350}"/>
              </a:ext>
            </a:extLst>
          </p:cNvPr>
          <p:cNvPicPr>
            <a:picLocks noChangeAspect="1"/>
          </p:cNvPicPr>
          <p:nvPr/>
        </p:nvPicPr>
        <p:blipFill>
          <a:blip r:embed="rId4"/>
          <a:stretch>
            <a:fillRect/>
          </a:stretch>
        </p:blipFill>
        <p:spPr>
          <a:xfrm>
            <a:off x="3538207" y="3498606"/>
            <a:ext cx="3020248" cy="3105294"/>
          </a:xfrm>
          <a:prstGeom prst="rect">
            <a:avLst/>
          </a:prstGeom>
        </p:spPr>
      </p:pic>
      <p:pic>
        <p:nvPicPr>
          <p:cNvPr id="7" name="Picture 6">
            <a:extLst>
              <a:ext uri="{FF2B5EF4-FFF2-40B4-BE49-F238E27FC236}">
                <a16:creationId xmlns:a16="http://schemas.microsoft.com/office/drawing/2014/main" id="{26E1AF97-558E-5F9B-ACFE-023694ABB3D1}"/>
              </a:ext>
            </a:extLst>
          </p:cNvPr>
          <p:cNvPicPr>
            <a:picLocks noChangeAspect="1"/>
          </p:cNvPicPr>
          <p:nvPr/>
        </p:nvPicPr>
        <p:blipFill>
          <a:blip r:embed="rId5"/>
          <a:stretch>
            <a:fillRect/>
          </a:stretch>
        </p:blipFill>
        <p:spPr>
          <a:xfrm>
            <a:off x="669036" y="3498606"/>
            <a:ext cx="2807261" cy="3105294"/>
          </a:xfrm>
          <a:prstGeom prst="rect">
            <a:avLst/>
          </a:prstGeom>
        </p:spPr>
      </p:pic>
      <p:sp>
        <p:nvSpPr>
          <p:cNvPr id="12" name="TextBox 11">
            <a:extLst>
              <a:ext uri="{FF2B5EF4-FFF2-40B4-BE49-F238E27FC236}">
                <a16:creationId xmlns:a16="http://schemas.microsoft.com/office/drawing/2014/main" id="{977692B1-9FC9-6710-7828-AD68D33AE257}"/>
              </a:ext>
            </a:extLst>
          </p:cNvPr>
          <p:cNvSpPr txBox="1"/>
          <p:nvPr/>
        </p:nvSpPr>
        <p:spPr>
          <a:xfrm>
            <a:off x="669036" y="2880591"/>
            <a:ext cx="8538024" cy="553998"/>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600" b="1" dirty="0">
                <a:solidFill>
                  <a:schemeClr val="accent2"/>
                </a:solidFill>
              </a:rPr>
              <a:t>Parameter Passing Techniques</a:t>
            </a:r>
          </a:p>
          <a:p>
            <a:pPr algn="l" fontAlgn="base"/>
            <a:r>
              <a:rPr lang="en-US" sz="1400" b="1" i="0" dirty="0">
                <a:solidFill>
                  <a:schemeClr val="accent2"/>
                </a:solidFill>
                <a:effectLst/>
              </a:rPr>
              <a:t>	1. </a:t>
            </a:r>
            <a:r>
              <a:rPr lang="en-US" sz="1400" b="1" i="0" dirty="0">
                <a:solidFill>
                  <a:srgbClr val="273239"/>
                </a:solidFill>
                <a:effectLst/>
              </a:rPr>
              <a:t>Pass by Value 		</a:t>
            </a:r>
            <a:r>
              <a:rPr lang="en-US" sz="1400" b="1" i="0" dirty="0">
                <a:solidFill>
                  <a:schemeClr val="accent2"/>
                </a:solidFill>
                <a:effectLst/>
              </a:rPr>
              <a:t>2.</a:t>
            </a:r>
            <a:r>
              <a:rPr lang="en-US" sz="1400" b="1" i="0" dirty="0">
                <a:solidFill>
                  <a:srgbClr val="273239"/>
                </a:solidFill>
                <a:effectLst/>
              </a:rPr>
              <a:t> Pass by </a:t>
            </a:r>
            <a:r>
              <a:rPr lang="en-US" sz="1400" b="1" dirty="0">
                <a:solidFill>
                  <a:srgbClr val="273239"/>
                </a:solidFill>
              </a:rPr>
              <a:t>Pointers 		</a:t>
            </a:r>
            <a:r>
              <a:rPr lang="en-US" sz="1400" b="1" dirty="0">
                <a:solidFill>
                  <a:schemeClr val="accent2"/>
                </a:solidFill>
              </a:rPr>
              <a:t>3.</a:t>
            </a:r>
            <a:r>
              <a:rPr lang="en-US" sz="1400" b="1" dirty="0">
                <a:solidFill>
                  <a:srgbClr val="273239"/>
                </a:solidFill>
              </a:rPr>
              <a:t> Pass by Reference</a:t>
            </a:r>
          </a:p>
        </p:txBody>
      </p:sp>
      <p:sp>
        <p:nvSpPr>
          <p:cNvPr id="13" name="Rectangle: Rounded Corners 12">
            <a:extLst>
              <a:ext uri="{FF2B5EF4-FFF2-40B4-BE49-F238E27FC236}">
                <a16:creationId xmlns:a16="http://schemas.microsoft.com/office/drawing/2014/main" id="{7D420E44-1E7C-E2CC-388C-09923170113F}"/>
              </a:ext>
            </a:extLst>
          </p:cNvPr>
          <p:cNvSpPr/>
          <p:nvPr/>
        </p:nvSpPr>
        <p:spPr>
          <a:xfrm>
            <a:off x="9813333" y="4254099"/>
            <a:ext cx="1709631" cy="353133"/>
          </a:xfrm>
          <a:prstGeom prst="roundRect">
            <a:avLst/>
          </a:prstGeom>
          <a:solidFill>
            <a:schemeClr val="accent6"/>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1400" b="1" dirty="0">
                <a:solidFill>
                  <a:schemeClr val="bg1"/>
                </a:solidFill>
              </a:rPr>
              <a:t>Default Arguments</a:t>
            </a:r>
            <a:endParaRPr lang="en-US" sz="1400" b="1" dirty="0">
              <a:ln w="0"/>
              <a:solidFill>
                <a:schemeClr val="bg1"/>
              </a:solidFill>
              <a:effectLst>
                <a:outerShdw blurRad="38100" dist="25400" dir="5400000" algn="ctr" rotWithShape="0">
                  <a:srgbClr val="6E747A">
                    <a:alpha val="43000"/>
                  </a:srgbClr>
                </a:outerShdw>
              </a:effectLst>
            </a:endParaRPr>
          </a:p>
        </p:txBody>
      </p:sp>
      <p:pic>
        <p:nvPicPr>
          <p:cNvPr id="17" name="Picture 16">
            <a:extLst>
              <a:ext uri="{FF2B5EF4-FFF2-40B4-BE49-F238E27FC236}">
                <a16:creationId xmlns:a16="http://schemas.microsoft.com/office/drawing/2014/main" id="{32BE6A80-EDD2-231B-4486-6C2A38043CB1}"/>
              </a:ext>
            </a:extLst>
          </p:cNvPr>
          <p:cNvPicPr>
            <a:picLocks noChangeAspect="1"/>
          </p:cNvPicPr>
          <p:nvPr/>
        </p:nvPicPr>
        <p:blipFill>
          <a:blip r:embed="rId6"/>
          <a:stretch>
            <a:fillRect/>
          </a:stretch>
        </p:blipFill>
        <p:spPr>
          <a:xfrm>
            <a:off x="6620365" y="3498605"/>
            <a:ext cx="3105708" cy="3105294"/>
          </a:xfrm>
          <a:prstGeom prst="rect">
            <a:avLst/>
          </a:prstGeom>
        </p:spPr>
      </p:pic>
      <p:pic>
        <p:nvPicPr>
          <p:cNvPr id="18" name="Picture 17">
            <a:extLst>
              <a:ext uri="{FF2B5EF4-FFF2-40B4-BE49-F238E27FC236}">
                <a16:creationId xmlns:a16="http://schemas.microsoft.com/office/drawing/2014/main" id="{8814364B-FAF8-2A6B-2C76-1909172EFB68}"/>
              </a:ext>
            </a:extLst>
          </p:cNvPr>
          <p:cNvPicPr>
            <a:picLocks noChangeAspect="1"/>
          </p:cNvPicPr>
          <p:nvPr/>
        </p:nvPicPr>
        <p:blipFill>
          <a:blip r:embed="rId7"/>
          <a:stretch>
            <a:fillRect/>
          </a:stretch>
        </p:blipFill>
        <p:spPr>
          <a:xfrm>
            <a:off x="9285891" y="1841522"/>
            <a:ext cx="2237073" cy="2323551"/>
          </a:xfrm>
          <a:prstGeom prst="rect">
            <a:avLst/>
          </a:prstGeom>
          <a:ln>
            <a:solidFill>
              <a:schemeClr val="accent2"/>
            </a:solidFill>
          </a:ln>
        </p:spPr>
      </p:pic>
    </p:spTree>
    <p:extLst>
      <p:ext uri="{BB962C8B-B14F-4D97-AF65-F5344CB8AC3E}">
        <p14:creationId xmlns:p14="http://schemas.microsoft.com/office/powerpoint/2010/main" val="196554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Functions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C++ Special functions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2472812" y="5284468"/>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sp>
        <p:nvSpPr>
          <p:cNvPr id="5" name="Rectangle: Rounded Corners 4">
            <a:extLst>
              <a:ext uri="{FF2B5EF4-FFF2-40B4-BE49-F238E27FC236}">
                <a16:creationId xmlns:a16="http://schemas.microsoft.com/office/drawing/2014/main" id="{B482BDB5-91D2-AB39-91E0-EABB04CCFF21}"/>
              </a:ext>
            </a:extLst>
          </p:cNvPr>
          <p:cNvSpPr/>
          <p:nvPr/>
        </p:nvSpPr>
        <p:spPr>
          <a:xfrm>
            <a:off x="1039515" y="3248806"/>
            <a:ext cx="2396757" cy="47110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Main function</a:t>
            </a:r>
          </a:p>
        </p:txBody>
      </p:sp>
      <p:sp>
        <p:nvSpPr>
          <p:cNvPr id="7" name="Rectangle: Rounded Corners 6">
            <a:extLst>
              <a:ext uri="{FF2B5EF4-FFF2-40B4-BE49-F238E27FC236}">
                <a16:creationId xmlns:a16="http://schemas.microsoft.com/office/drawing/2014/main" id="{3023CD40-A120-D78B-0045-5E27EA53C6C9}"/>
              </a:ext>
            </a:extLst>
          </p:cNvPr>
          <p:cNvSpPr/>
          <p:nvPr/>
        </p:nvSpPr>
        <p:spPr>
          <a:xfrm>
            <a:off x="1039516" y="4330895"/>
            <a:ext cx="2396756" cy="47110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b="1" dirty="0">
                <a:solidFill>
                  <a:schemeClr val="bg1"/>
                </a:solidFill>
                <a:latin typeface="+mn-lt"/>
              </a:rPr>
              <a:t>Variadic</a:t>
            </a:r>
            <a:r>
              <a:rPr lang="en-US" sz="2400" b="1" dirty="0">
                <a:ln w="0"/>
                <a:solidFill>
                  <a:schemeClr val="bg1"/>
                </a:solidFill>
                <a:effectLst>
                  <a:outerShdw blurRad="38100" dist="25400" dir="5400000" algn="ctr" rotWithShape="0">
                    <a:srgbClr val="6E747A">
                      <a:alpha val="43000"/>
                    </a:srgbClr>
                  </a:outerShdw>
                </a:effectLst>
              </a:rPr>
              <a:t> function</a:t>
            </a:r>
          </a:p>
        </p:txBody>
      </p:sp>
      <p:sp>
        <p:nvSpPr>
          <p:cNvPr id="13" name="Rectangle: Rounded Corners 12">
            <a:extLst>
              <a:ext uri="{FF2B5EF4-FFF2-40B4-BE49-F238E27FC236}">
                <a16:creationId xmlns:a16="http://schemas.microsoft.com/office/drawing/2014/main" id="{E2536CF1-8F68-4209-4FBD-E40C9385C6D6}"/>
              </a:ext>
            </a:extLst>
          </p:cNvPr>
          <p:cNvSpPr/>
          <p:nvPr/>
        </p:nvSpPr>
        <p:spPr>
          <a:xfrm>
            <a:off x="3849258" y="3248806"/>
            <a:ext cx="2396755" cy="47110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b="1" dirty="0">
                <a:solidFill>
                  <a:schemeClr val="bg1"/>
                </a:solidFill>
                <a:latin typeface="+mn-lt"/>
              </a:rPr>
              <a:t>Inline</a:t>
            </a:r>
            <a:r>
              <a:rPr lang="en-US" sz="2400" b="1" dirty="0">
                <a:ln w="0"/>
                <a:solidFill>
                  <a:schemeClr val="bg1"/>
                </a:solidFill>
                <a:effectLst>
                  <a:outerShdw blurRad="38100" dist="25400" dir="5400000" algn="ctr" rotWithShape="0">
                    <a:srgbClr val="6E747A">
                      <a:alpha val="43000"/>
                    </a:srgbClr>
                  </a:outerShdw>
                </a:effectLst>
              </a:rPr>
              <a:t> function</a:t>
            </a:r>
          </a:p>
        </p:txBody>
      </p:sp>
      <p:sp>
        <p:nvSpPr>
          <p:cNvPr id="17" name="Rectangle: Rounded Corners 16">
            <a:extLst>
              <a:ext uri="{FF2B5EF4-FFF2-40B4-BE49-F238E27FC236}">
                <a16:creationId xmlns:a16="http://schemas.microsoft.com/office/drawing/2014/main" id="{E407042F-DD56-FD1C-D3BE-38F07B73AC8B}"/>
              </a:ext>
            </a:extLst>
          </p:cNvPr>
          <p:cNvSpPr/>
          <p:nvPr/>
        </p:nvSpPr>
        <p:spPr>
          <a:xfrm>
            <a:off x="3849258" y="3788603"/>
            <a:ext cx="2396757" cy="47110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Lambda function</a:t>
            </a:r>
          </a:p>
        </p:txBody>
      </p:sp>
      <p:sp>
        <p:nvSpPr>
          <p:cNvPr id="24" name="Rectangle: Rounded Corners 23">
            <a:extLst>
              <a:ext uri="{FF2B5EF4-FFF2-40B4-BE49-F238E27FC236}">
                <a16:creationId xmlns:a16="http://schemas.microsoft.com/office/drawing/2014/main" id="{1B68EC67-49D2-49BF-72DE-A217C82F8530}"/>
              </a:ext>
            </a:extLst>
          </p:cNvPr>
          <p:cNvSpPr/>
          <p:nvPr/>
        </p:nvSpPr>
        <p:spPr>
          <a:xfrm>
            <a:off x="1039517" y="3788603"/>
            <a:ext cx="2396755" cy="46662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Cmd line Args</a:t>
            </a:r>
          </a:p>
        </p:txBody>
      </p:sp>
      <p:sp>
        <p:nvSpPr>
          <p:cNvPr id="26" name="Rectangle: Rounded Corners 25">
            <a:extLst>
              <a:ext uri="{FF2B5EF4-FFF2-40B4-BE49-F238E27FC236}">
                <a16:creationId xmlns:a16="http://schemas.microsoft.com/office/drawing/2014/main" id="{D796298A-9C5C-A9BF-5ABD-C8058B0ECD91}"/>
              </a:ext>
            </a:extLst>
          </p:cNvPr>
          <p:cNvSpPr/>
          <p:nvPr/>
        </p:nvSpPr>
        <p:spPr>
          <a:xfrm>
            <a:off x="3849258" y="4328400"/>
            <a:ext cx="2396756" cy="47110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Friend Function</a:t>
            </a:r>
          </a:p>
        </p:txBody>
      </p:sp>
      <p:sp>
        <p:nvSpPr>
          <p:cNvPr id="27" name="Rectangle: Rounded Corners 26">
            <a:extLst>
              <a:ext uri="{FF2B5EF4-FFF2-40B4-BE49-F238E27FC236}">
                <a16:creationId xmlns:a16="http://schemas.microsoft.com/office/drawing/2014/main" id="{48FF01EB-298E-F56F-9977-A5581DA07B5C}"/>
              </a:ext>
            </a:extLst>
          </p:cNvPr>
          <p:cNvSpPr/>
          <p:nvPr/>
        </p:nvSpPr>
        <p:spPr>
          <a:xfrm>
            <a:off x="927646" y="3009990"/>
            <a:ext cx="2623568"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2B71E9F-C7FE-F2F0-9BB9-FE36EEAF6FFD}"/>
              </a:ext>
            </a:extLst>
          </p:cNvPr>
          <p:cNvSpPr/>
          <p:nvPr/>
        </p:nvSpPr>
        <p:spPr>
          <a:xfrm>
            <a:off x="3736271" y="3009990"/>
            <a:ext cx="2623568"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5" name="TextBox 34">
            <a:extLst>
              <a:ext uri="{FF2B5EF4-FFF2-40B4-BE49-F238E27FC236}">
                <a16:creationId xmlns:a16="http://schemas.microsoft.com/office/drawing/2014/main" id="{F1C683A5-6F18-138B-5BD0-69A486BF30AB}"/>
              </a:ext>
            </a:extLst>
          </p:cNvPr>
          <p:cNvSpPr txBox="1"/>
          <p:nvPr/>
        </p:nvSpPr>
        <p:spPr>
          <a:xfrm>
            <a:off x="2279567" y="2528061"/>
            <a:ext cx="2913408" cy="369332"/>
          </a:xfrm>
          <a:prstGeom prst="rect">
            <a:avLst/>
          </a:prstGeom>
          <a:solidFill>
            <a:schemeClr val="bg2"/>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IN" sz="1800" b="1" dirty="0">
                <a:solidFill>
                  <a:schemeClr val="tx2"/>
                </a:solidFill>
                <a:latin typeface="Arial Black" panose="020B0A04020102020204" pitchFamily="34" charset="0"/>
                <a:cs typeface="Arial" panose="020B0604020202020204" pitchFamily="34" charset="0"/>
              </a:rPr>
              <a:t>C++ Special functions</a:t>
            </a:r>
            <a:endParaRPr lang="en-US" dirty="0"/>
          </a:p>
        </p:txBody>
      </p:sp>
      <p:sp>
        <p:nvSpPr>
          <p:cNvPr id="36" name="Rectangle: Rounded Corners 35">
            <a:extLst>
              <a:ext uri="{FF2B5EF4-FFF2-40B4-BE49-F238E27FC236}">
                <a16:creationId xmlns:a16="http://schemas.microsoft.com/office/drawing/2014/main" id="{A62DD374-BFA1-E69F-9E4A-6A54BD9C6064}"/>
              </a:ext>
            </a:extLst>
          </p:cNvPr>
          <p:cNvSpPr/>
          <p:nvPr/>
        </p:nvSpPr>
        <p:spPr>
          <a:xfrm>
            <a:off x="866376" y="2528061"/>
            <a:ext cx="5533060" cy="2686960"/>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238311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C++ Special functions</a:t>
            </a:r>
            <a:br>
              <a:rPr lang="en-IN" sz="2000" b="1" dirty="0">
                <a:solidFill>
                  <a:schemeClr val="accent2"/>
                </a:solidFill>
                <a:latin typeface="Arial Black" panose="020B0A04020102020204" pitchFamily="34" charset="0"/>
              </a:rPr>
            </a:br>
            <a:r>
              <a:rPr lang="en-IN" sz="2000" b="1" dirty="0">
                <a:solidFill>
                  <a:schemeClr val="accent2"/>
                </a:solidFill>
                <a:latin typeface="Arial Black" panose="020B0A04020102020204" pitchFamily="34" charset="0"/>
              </a:rPr>
              <a:t>main(), Cmd line Args &amp; Variadic function</a:t>
            </a:r>
            <a:endParaRPr lang="en-IN" sz="5400" b="1" dirty="0">
              <a:solidFill>
                <a:schemeClr val="accent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14C589-AB88-20EB-6665-9CB73E652225}"/>
              </a:ext>
            </a:extLst>
          </p:cNvPr>
          <p:cNvSpPr txBox="1"/>
          <p:nvPr/>
        </p:nvSpPr>
        <p:spPr>
          <a:xfrm>
            <a:off x="667512" y="1834054"/>
            <a:ext cx="5813970"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Main function &amp; command line arguments</a:t>
            </a:r>
          </a:p>
          <a:p>
            <a:pPr marL="285750" indent="-285750">
              <a:buFont typeface="Wingdings" panose="05000000000000000000" pitchFamily="2" charset="2"/>
              <a:buChar char="Ø"/>
            </a:pPr>
            <a:r>
              <a:rPr lang="en-IN" sz="1400" dirty="0">
                <a:solidFill>
                  <a:srgbClr val="273239"/>
                </a:solidFill>
              </a:rPr>
              <a:t>A</a:t>
            </a:r>
            <a:r>
              <a:rPr lang="en-IN" sz="1400" b="0" i="0" dirty="0">
                <a:solidFill>
                  <a:srgbClr val="273239"/>
                </a:solidFill>
                <a:effectLst/>
              </a:rPr>
              <a:t>n integral part of the programming languages such as C, C++.</a:t>
            </a:r>
          </a:p>
          <a:p>
            <a:pPr marL="285750" indent="-285750">
              <a:buFont typeface="Wingdings" panose="05000000000000000000" pitchFamily="2" charset="2"/>
              <a:buChar char="Ø"/>
            </a:pPr>
            <a:r>
              <a:rPr lang="en-IN" sz="1400" b="0" i="0" dirty="0">
                <a:solidFill>
                  <a:srgbClr val="273239"/>
                </a:solidFill>
                <a:effectLst/>
              </a:rPr>
              <a:t>Entry point of a program where the execution of a program starts. </a:t>
            </a:r>
          </a:p>
          <a:p>
            <a:pPr marL="285750" indent="-285750">
              <a:buFont typeface="Wingdings" panose="05000000000000000000" pitchFamily="2" charset="2"/>
              <a:buChar char="Ø"/>
            </a:pPr>
            <a:r>
              <a:rPr lang="en-IN" sz="1400" b="0" i="0" dirty="0">
                <a:solidFill>
                  <a:srgbClr val="273239"/>
                </a:solidFill>
                <a:effectLst/>
              </a:rPr>
              <a:t>A user-defined function that is mandatory for the execution of a program.</a:t>
            </a:r>
          </a:p>
        </p:txBody>
      </p:sp>
      <p:pic>
        <p:nvPicPr>
          <p:cNvPr id="3" name="Picture 2">
            <a:extLst>
              <a:ext uri="{FF2B5EF4-FFF2-40B4-BE49-F238E27FC236}">
                <a16:creationId xmlns:a16="http://schemas.microsoft.com/office/drawing/2014/main" id="{3BE83738-B056-5EAA-1DC6-C29D3098C3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a:extLst>
              <a:ext uri="{FF2B5EF4-FFF2-40B4-BE49-F238E27FC236}">
                <a16:creationId xmlns:a16="http://schemas.microsoft.com/office/drawing/2014/main" id="{ADBB70B9-FE49-C594-8B32-38D73E2AB0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4EA12AB-EFA0-2EA2-E4FD-3B73CA6F6F6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TextBox 16">
            <a:extLst>
              <a:ext uri="{FF2B5EF4-FFF2-40B4-BE49-F238E27FC236}">
                <a16:creationId xmlns:a16="http://schemas.microsoft.com/office/drawing/2014/main" id="{5B63FDB6-5F42-2DF3-1FF8-7BF7506C0477}"/>
              </a:ext>
            </a:extLst>
          </p:cNvPr>
          <p:cNvSpPr txBox="1"/>
          <p:nvPr/>
        </p:nvSpPr>
        <p:spPr>
          <a:xfrm>
            <a:off x="667511" y="2907604"/>
            <a:ext cx="5813969" cy="984885"/>
          </a:xfrm>
          <a:prstGeom prst="rect">
            <a:avLst/>
          </a:prstGeom>
          <a:solidFill>
            <a:schemeClr val="bg2"/>
          </a:solidFill>
          <a:ln>
            <a:solidFill>
              <a:schemeClr val="accent6"/>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accent2"/>
                </a:solidFill>
                <a:effectLst/>
              </a:rPr>
              <a:t>Types of Main Functions</a:t>
            </a:r>
          </a:p>
          <a:p>
            <a:pPr algn="l" rtl="0" fontAlgn="base"/>
            <a:r>
              <a:rPr lang="en-US" altLang="en-US" sz="1400" b="1" dirty="0">
                <a:solidFill>
                  <a:srgbClr val="273239"/>
                </a:solidFill>
              </a:rPr>
              <a:t>        </a:t>
            </a:r>
            <a:r>
              <a:rPr kumimoji="0" lang="en-US" altLang="en-US" sz="1400" b="1" i="0" u="none" strike="noStrike" cap="none" normalizeH="0" baseline="0" dirty="0">
                <a:ln>
                  <a:noFill/>
                </a:ln>
                <a:solidFill>
                  <a:srgbClr val="273239"/>
                </a:solidFill>
                <a:effectLst/>
              </a:rPr>
              <a:t>1. Without parameters:</a:t>
            </a:r>
          </a:p>
          <a:p>
            <a:pPr algn="l" rtl="0" fontAlgn="base"/>
            <a:r>
              <a:rPr kumimoji="0" lang="en-US" altLang="en-US" sz="1400" b="0" i="0" u="none" strike="noStrike" cap="none" normalizeH="0" baseline="0" dirty="0">
                <a:ln>
                  <a:noFill/>
                </a:ln>
                <a:solidFill>
                  <a:srgbClr val="273239"/>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rPr>
              <a:t>        2. With parameters:</a:t>
            </a:r>
          </a:p>
        </p:txBody>
      </p:sp>
      <p:pic>
        <p:nvPicPr>
          <p:cNvPr id="20" name="Picture 19">
            <a:extLst>
              <a:ext uri="{FF2B5EF4-FFF2-40B4-BE49-F238E27FC236}">
                <a16:creationId xmlns:a16="http://schemas.microsoft.com/office/drawing/2014/main" id="{285A35FA-F27A-5E26-1C99-EF9804D70A3C}"/>
              </a:ext>
            </a:extLst>
          </p:cNvPr>
          <p:cNvPicPr>
            <a:picLocks noChangeAspect="1"/>
          </p:cNvPicPr>
          <p:nvPr/>
        </p:nvPicPr>
        <p:blipFill>
          <a:blip r:embed="rId4"/>
          <a:stretch>
            <a:fillRect/>
          </a:stretch>
        </p:blipFill>
        <p:spPr>
          <a:xfrm>
            <a:off x="2918185" y="3164303"/>
            <a:ext cx="2118544" cy="334786"/>
          </a:xfrm>
          <a:prstGeom prst="rect">
            <a:avLst/>
          </a:prstGeom>
        </p:spPr>
      </p:pic>
      <p:pic>
        <p:nvPicPr>
          <p:cNvPr id="22" name="Picture 21">
            <a:extLst>
              <a:ext uri="{FF2B5EF4-FFF2-40B4-BE49-F238E27FC236}">
                <a16:creationId xmlns:a16="http://schemas.microsoft.com/office/drawing/2014/main" id="{5E63777A-BD68-B38F-E26E-41C8D536275A}"/>
              </a:ext>
            </a:extLst>
          </p:cNvPr>
          <p:cNvPicPr>
            <a:picLocks noChangeAspect="1"/>
          </p:cNvPicPr>
          <p:nvPr/>
        </p:nvPicPr>
        <p:blipFill>
          <a:blip r:embed="rId5"/>
          <a:stretch>
            <a:fillRect/>
          </a:stretch>
        </p:blipFill>
        <p:spPr>
          <a:xfrm>
            <a:off x="2609038" y="3540626"/>
            <a:ext cx="3684186" cy="334786"/>
          </a:xfrm>
          <a:prstGeom prst="rect">
            <a:avLst/>
          </a:prstGeom>
        </p:spPr>
      </p:pic>
      <p:pic>
        <p:nvPicPr>
          <p:cNvPr id="29" name="Picture 28">
            <a:extLst>
              <a:ext uri="{FF2B5EF4-FFF2-40B4-BE49-F238E27FC236}">
                <a16:creationId xmlns:a16="http://schemas.microsoft.com/office/drawing/2014/main" id="{C6650187-AC0D-9993-8251-C15722E6C649}"/>
              </a:ext>
            </a:extLst>
          </p:cNvPr>
          <p:cNvPicPr>
            <a:picLocks noChangeAspect="1"/>
          </p:cNvPicPr>
          <p:nvPr/>
        </p:nvPicPr>
        <p:blipFill>
          <a:blip r:embed="rId6"/>
          <a:stretch>
            <a:fillRect/>
          </a:stretch>
        </p:blipFill>
        <p:spPr>
          <a:xfrm>
            <a:off x="6723529" y="1834054"/>
            <a:ext cx="4799435" cy="2058342"/>
          </a:xfrm>
          <a:prstGeom prst="rect">
            <a:avLst/>
          </a:prstGeom>
          <a:ln>
            <a:solidFill>
              <a:schemeClr val="accent1"/>
            </a:solidFill>
          </a:ln>
        </p:spPr>
      </p:pic>
      <p:pic>
        <p:nvPicPr>
          <p:cNvPr id="37" name="Picture 36">
            <a:extLst>
              <a:ext uri="{FF2B5EF4-FFF2-40B4-BE49-F238E27FC236}">
                <a16:creationId xmlns:a16="http://schemas.microsoft.com/office/drawing/2014/main" id="{D7A2E987-8008-7539-AA4A-93CD15B44C21}"/>
              </a:ext>
            </a:extLst>
          </p:cNvPr>
          <p:cNvPicPr>
            <a:picLocks noChangeAspect="1"/>
          </p:cNvPicPr>
          <p:nvPr/>
        </p:nvPicPr>
        <p:blipFill>
          <a:blip r:embed="rId7"/>
          <a:stretch>
            <a:fillRect/>
          </a:stretch>
        </p:blipFill>
        <p:spPr>
          <a:xfrm>
            <a:off x="667510" y="4094354"/>
            <a:ext cx="6377223" cy="2512659"/>
          </a:xfrm>
          <a:prstGeom prst="rect">
            <a:avLst/>
          </a:prstGeom>
          <a:ln>
            <a:solidFill>
              <a:schemeClr val="accent1"/>
            </a:solidFill>
          </a:ln>
        </p:spPr>
      </p:pic>
      <p:sp>
        <p:nvSpPr>
          <p:cNvPr id="6" name="TextBox 5">
            <a:extLst>
              <a:ext uri="{FF2B5EF4-FFF2-40B4-BE49-F238E27FC236}">
                <a16:creationId xmlns:a16="http://schemas.microsoft.com/office/drawing/2014/main" id="{FF36D375-440A-3BBD-3230-84DF514E56EA}"/>
              </a:ext>
            </a:extLst>
          </p:cNvPr>
          <p:cNvSpPr txBox="1"/>
          <p:nvPr/>
        </p:nvSpPr>
        <p:spPr>
          <a:xfrm>
            <a:off x="667510" y="2131563"/>
            <a:ext cx="5813969" cy="1877437"/>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Variadic function</a:t>
            </a:r>
          </a:p>
          <a:p>
            <a:pPr marL="285750" indent="-285750">
              <a:buFont typeface="Wingdings" panose="05000000000000000000" pitchFamily="2" charset="2"/>
              <a:buChar char="Ø"/>
            </a:pPr>
            <a:r>
              <a:rPr lang="en-IN" sz="1400" dirty="0">
                <a:solidFill>
                  <a:srgbClr val="273239"/>
                </a:solidFill>
              </a:rPr>
              <a:t>Special function, which can take any number of arguments.</a:t>
            </a:r>
          </a:p>
          <a:p>
            <a:pPr marL="285750" indent="-285750">
              <a:buFont typeface="Wingdings" panose="05000000000000000000" pitchFamily="2" charset="2"/>
              <a:buChar char="Ø"/>
            </a:pPr>
            <a:r>
              <a:rPr lang="en-IN" sz="1400" b="0" i="0" dirty="0">
                <a:solidFill>
                  <a:srgbClr val="273239"/>
                </a:solidFill>
                <a:effectLst/>
              </a:rPr>
              <a:t>No need to define the argument list at d</a:t>
            </a:r>
            <a:r>
              <a:rPr lang="en-IN" sz="1400" dirty="0">
                <a:solidFill>
                  <a:srgbClr val="273239"/>
                </a:solidFill>
              </a:rPr>
              <a:t>eclaration</a:t>
            </a:r>
            <a:r>
              <a:rPr lang="en-IN" sz="1400" b="0" i="0" dirty="0">
                <a:solidFill>
                  <a:srgbClr val="273239"/>
                </a:solidFill>
                <a:effectLst/>
              </a:rPr>
              <a:t>.</a:t>
            </a: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b="0" i="0" dirty="0">
              <a:solidFill>
                <a:srgbClr val="273239"/>
              </a:solidFill>
              <a:effectLst/>
            </a:endParaRP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b="0" i="0" dirty="0">
              <a:solidFill>
                <a:srgbClr val="273239"/>
              </a:solidFill>
              <a:effectLst/>
            </a:endParaRPr>
          </a:p>
        </p:txBody>
      </p:sp>
      <p:pic>
        <p:nvPicPr>
          <p:cNvPr id="7" name="Picture 6">
            <a:extLst>
              <a:ext uri="{FF2B5EF4-FFF2-40B4-BE49-F238E27FC236}">
                <a16:creationId xmlns:a16="http://schemas.microsoft.com/office/drawing/2014/main" id="{4474C495-0FC0-CD54-F717-CA924F36B860}"/>
              </a:ext>
            </a:extLst>
          </p:cNvPr>
          <p:cNvPicPr>
            <a:picLocks noChangeAspect="1"/>
          </p:cNvPicPr>
          <p:nvPr/>
        </p:nvPicPr>
        <p:blipFill>
          <a:blip r:embed="rId8"/>
          <a:stretch>
            <a:fillRect/>
          </a:stretch>
        </p:blipFill>
        <p:spPr>
          <a:xfrm>
            <a:off x="6578549" y="1834054"/>
            <a:ext cx="4944416" cy="2103222"/>
          </a:xfrm>
          <a:prstGeom prst="rect">
            <a:avLst/>
          </a:prstGeom>
        </p:spPr>
      </p:pic>
      <p:pic>
        <p:nvPicPr>
          <p:cNvPr id="9" name="Picture 8">
            <a:extLst>
              <a:ext uri="{FF2B5EF4-FFF2-40B4-BE49-F238E27FC236}">
                <a16:creationId xmlns:a16="http://schemas.microsoft.com/office/drawing/2014/main" id="{F3147012-94C9-D42E-840C-39BA3A672B2D}"/>
              </a:ext>
            </a:extLst>
          </p:cNvPr>
          <p:cNvPicPr>
            <a:picLocks noChangeAspect="1"/>
          </p:cNvPicPr>
          <p:nvPr/>
        </p:nvPicPr>
        <p:blipFill>
          <a:blip r:embed="rId9"/>
          <a:stretch>
            <a:fillRect/>
          </a:stretch>
        </p:blipFill>
        <p:spPr>
          <a:xfrm>
            <a:off x="888180" y="2916929"/>
            <a:ext cx="2352675" cy="352425"/>
          </a:xfrm>
          <a:prstGeom prst="rect">
            <a:avLst/>
          </a:prstGeom>
        </p:spPr>
      </p:pic>
      <p:pic>
        <p:nvPicPr>
          <p:cNvPr id="11" name="Picture 10">
            <a:extLst>
              <a:ext uri="{FF2B5EF4-FFF2-40B4-BE49-F238E27FC236}">
                <a16:creationId xmlns:a16="http://schemas.microsoft.com/office/drawing/2014/main" id="{152BCA56-DFC6-6910-ED72-82197E0081D0}"/>
              </a:ext>
            </a:extLst>
          </p:cNvPr>
          <p:cNvPicPr>
            <a:picLocks noChangeAspect="1"/>
          </p:cNvPicPr>
          <p:nvPr/>
        </p:nvPicPr>
        <p:blipFill>
          <a:blip r:embed="rId10"/>
          <a:stretch>
            <a:fillRect/>
          </a:stretch>
        </p:blipFill>
        <p:spPr>
          <a:xfrm>
            <a:off x="888180" y="3309921"/>
            <a:ext cx="4273685" cy="640456"/>
          </a:xfrm>
          <a:prstGeom prst="rect">
            <a:avLst/>
          </a:prstGeom>
        </p:spPr>
      </p:pic>
    </p:spTree>
    <p:extLst>
      <p:ext uri="{BB962C8B-B14F-4D97-AF65-F5344CB8AC3E}">
        <p14:creationId xmlns:p14="http://schemas.microsoft.com/office/powerpoint/2010/main" val="416996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C++ Special functions</a:t>
            </a:r>
            <a:br>
              <a:rPr lang="en-IN" sz="2000" b="1" dirty="0">
                <a:solidFill>
                  <a:schemeClr val="accent2"/>
                </a:solidFill>
                <a:latin typeface="Arial Black" panose="020B0A04020102020204" pitchFamily="34" charset="0"/>
              </a:rPr>
            </a:br>
            <a:r>
              <a:rPr lang="en-IN" sz="2000" b="1" dirty="0">
                <a:solidFill>
                  <a:schemeClr val="tx2"/>
                </a:solidFill>
                <a:latin typeface="Arial Black" panose="020B0A04020102020204" pitchFamily="34" charset="0"/>
              </a:rPr>
              <a:t>Inline, </a:t>
            </a:r>
            <a:r>
              <a:rPr lang="en-US" sz="2000" b="1" dirty="0">
                <a:solidFill>
                  <a:schemeClr val="tx2"/>
                </a:solidFill>
                <a:latin typeface="Arial Black" panose="020B0A04020102020204" pitchFamily="34" charset="0"/>
              </a:rPr>
              <a:t>Lambda</a:t>
            </a:r>
            <a:r>
              <a:rPr lang="en-IN" sz="2000" b="1" dirty="0">
                <a:solidFill>
                  <a:schemeClr val="tx2"/>
                </a:solidFill>
                <a:latin typeface="Arial Black" panose="020B0A04020102020204" pitchFamily="34" charset="0"/>
              </a:rPr>
              <a:t> &amp; Friend functions</a:t>
            </a:r>
            <a:endParaRPr lang="en-IN" sz="54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BE83738-B056-5EAA-1DC6-C29D3098C3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a:extLst>
              <a:ext uri="{FF2B5EF4-FFF2-40B4-BE49-F238E27FC236}">
                <a16:creationId xmlns:a16="http://schemas.microsoft.com/office/drawing/2014/main" id="{ADBB70B9-FE49-C594-8B32-38D73E2AB0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4EA12AB-EFA0-2EA2-E4FD-3B73CA6F6F6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TextBox 16">
            <a:extLst>
              <a:ext uri="{FF2B5EF4-FFF2-40B4-BE49-F238E27FC236}">
                <a16:creationId xmlns:a16="http://schemas.microsoft.com/office/drawing/2014/main" id="{5B63FDB6-5F42-2DF3-1FF8-7BF7506C0477}"/>
              </a:ext>
            </a:extLst>
          </p:cNvPr>
          <p:cNvSpPr txBox="1"/>
          <p:nvPr/>
        </p:nvSpPr>
        <p:spPr>
          <a:xfrm>
            <a:off x="669035" y="1884516"/>
            <a:ext cx="9918281" cy="2923877"/>
          </a:xfrm>
          <a:prstGeom prst="rect">
            <a:avLst/>
          </a:prstGeom>
          <a:solidFill>
            <a:schemeClr val="bg2"/>
          </a:solidFill>
          <a:ln>
            <a:solidFill>
              <a:schemeClr val="accent6"/>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accent2"/>
                </a:solidFill>
                <a:effectLst/>
              </a:rPr>
              <a:t>Inline Function</a:t>
            </a:r>
            <a:endParaRPr kumimoji="0" lang="en-US" altLang="en-US" sz="1400" b="1" i="0" u="none" strike="noStrike" cap="none" normalizeH="0" baseline="0" dirty="0">
              <a:ln>
                <a:noFill/>
              </a:ln>
              <a:solidFill>
                <a:schemeClr val="accent2"/>
              </a:solidFill>
              <a:effectLst/>
            </a:endParaRPr>
          </a:p>
          <a:p>
            <a:pPr marL="285750" indent="-285750" algn="l" rtl="0" fontAlgn="base">
              <a:buFont typeface="Wingdings" panose="05000000000000000000" pitchFamily="2" charset="2"/>
              <a:buChar char="Ø"/>
            </a:pPr>
            <a:r>
              <a:rPr lang="en-US" sz="1400" dirty="0">
                <a:solidFill>
                  <a:srgbClr val="273239"/>
                </a:solidFill>
              </a:rPr>
              <a:t>R</a:t>
            </a:r>
            <a:r>
              <a:rPr lang="en-US" sz="1400" b="0" i="0" dirty="0">
                <a:solidFill>
                  <a:srgbClr val="273239"/>
                </a:solidFill>
                <a:effectLst/>
              </a:rPr>
              <a:t>educe the function call overhead. </a:t>
            </a:r>
          </a:p>
          <a:p>
            <a:pPr marL="285750" indent="-285750" algn="l" rtl="0" fontAlgn="base">
              <a:buFont typeface="Wingdings" panose="05000000000000000000" pitchFamily="2" charset="2"/>
              <a:buChar char="Ø"/>
            </a:pPr>
            <a:r>
              <a:rPr lang="en-US" sz="1400" b="0" i="0" dirty="0">
                <a:solidFill>
                  <a:srgbClr val="273239"/>
                </a:solidFill>
                <a:effectLst/>
              </a:rPr>
              <a:t>An inline function is a function that is expanded in line when it is called.</a:t>
            </a: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I</a:t>
            </a:r>
            <a:r>
              <a:rPr kumimoji="0" lang="en-US" altLang="en-US" sz="1400" b="0" i="0" u="none" strike="noStrike" cap="none" normalizeH="0" baseline="0" dirty="0">
                <a:ln>
                  <a:noFill/>
                </a:ln>
                <a:solidFill>
                  <a:srgbClr val="273239"/>
                </a:solidFill>
                <a:effectLst/>
              </a:rPr>
              <a:t>nlining is only a request to the compiler, not a command. The compiler can ignore the request for inlining.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Inlining happens at compile time.</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rgbClr val="273239"/>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rPr>
              <a:t>The compiler may not perform inlining in such circumstances as: </a:t>
            </a:r>
            <a:endParaRPr kumimoji="0" lang="en-US" altLang="en-US" sz="1400" b="0" i="0" u="none" strike="noStrike" cap="none" normalizeH="0" baseline="0" dirty="0">
              <a:ln>
                <a:noFill/>
              </a:ln>
              <a:solidFill>
                <a:schemeClr val="tx1"/>
              </a:solidFill>
              <a:effectLst/>
            </a:endParaRPr>
          </a:p>
          <a:p>
            <a:pPr marL="342900" lvl="0"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rgbClr val="273239"/>
                </a:solidFill>
                <a:effectLst/>
              </a:rPr>
              <a:t>If a function return type is other than void, and the return statement doesn’t exist in a function body</a:t>
            </a:r>
            <a:r>
              <a:rPr lang="en-US" altLang="en-US" sz="1400" dirty="0">
                <a:solidFill>
                  <a:srgbClr val="273239"/>
                </a:solidFill>
              </a:rPr>
              <a:t>. </a:t>
            </a:r>
          </a:p>
          <a:p>
            <a:pPr marL="342900" indent="-342900" eaLnBrk="0" fontAlgn="base" hangingPunct="0">
              <a:spcBef>
                <a:spcPct val="0"/>
              </a:spcBef>
              <a:spcAft>
                <a:spcPct val="0"/>
              </a:spcAft>
              <a:buFont typeface="+mj-lt"/>
              <a:buAutoNum type="arabicPeriod"/>
            </a:pPr>
            <a:r>
              <a:rPr lang="en-US" altLang="en-US" sz="1400" dirty="0">
                <a:solidFill>
                  <a:srgbClr val="273239"/>
                </a:solidFill>
              </a:rPr>
              <a:t>If a function contains a loop. (</a:t>
            </a:r>
            <a:r>
              <a:rPr lang="en-US" altLang="en-US" sz="1400" i="1" dirty="0">
                <a:solidFill>
                  <a:srgbClr val="273239"/>
                </a:solidFill>
              </a:rPr>
              <a:t>for, while and do-while</a:t>
            </a:r>
            <a:r>
              <a:rPr lang="en-US" altLang="en-US" sz="1400" dirty="0">
                <a:solidFill>
                  <a:srgbClr val="273239"/>
                </a:solidFill>
              </a:rPr>
              <a:t>) </a:t>
            </a:r>
          </a:p>
          <a:p>
            <a:pPr marL="342900" lvl="0" indent="-342900" eaLnBrk="0" fontAlgn="base" hangingPunct="0">
              <a:spcBef>
                <a:spcPct val="0"/>
              </a:spcBef>
              <a:spcAft>
                <a:spcPct val="0"/>
              </a:spcAft>
              <a:buFont typeface="+mj-lt"/>
              <a:buAutoNum type="arabicPeriod"/>
            </a:pPr>
            <a:r>
              <a:rPr lang="en-US" altLang="en-US" sz="1400" dirty="0">
                <a:solidFill>
                  <a:srgbClr val="273239"/>
                </a:solidFill>
              </a:rPr>
              <a:t>If a function contains static variables. </a:t>
            </a:r>
          </a:p>
          <a:p>
            <a:pPr marL="342900" lvl="0" indent="-342900" eaLnBrk="0" fontAlgn="base" hangingPunct="0">
              <a:spcBef>
                <a:spcPct val="0"/>
              </a:spcBef>
              <a:spcAft>
                <a:spcPct val="0"/>
              </a:spcAft>
              <a:buFont typeface="+mj-lt"/>
              <a:buAutoNum type="arabicPeriod"/>
            </a:pPr>
            <a:r>
              <a:rPr lang="en-US" altLang="en-US" sz="1400" dirty="0">
                <a:solidFill>
                  <a:srgbClr val="273239"/>
                </a:solidFill>
              </a:rPr>
              <a:t>If a function is recursive. </a:t>
            </a:r>
            <a:endParaRPr kumimoji="0" lang="en-US" altLang="en-US" sz="1400" b="0" i="0" u="none" strike="noStrike" cap="none" normalizeH="0" baseline="0" dirty="0">
              <a:ln>
                <a:noFill/>
              </a:ln>
              <a:solidFill>
                <a:srgbClr val="273239"/>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rgbClr val="273239"/>
                </a:solidFill>
                <a:effectLst/>
              </a:rPr>
              <a:t>If a function contains a switch or goto statement. </a:t>
            </a:r>
          </a:p>
          <a:p>
            <a:pPr marL="342900"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rgbClr val="273239"/>
                </a:solidFill>
                <a:effectLst/>
              </a:rPr>
              <a:t>If a function is virtual. </a:t>
            </a:r>
            <a:endParaRPr kumimoji="0" lang="en-US" altLang="en-US" sz="2000" b="0" i="0" u="none" strike="noStrike" cap="none" normalizeH="0" baseline="0" dirty="0">
              <a:ln>
                <a:noFill/>
              </a:ln>
              <a:solidFill>
                <a:schemeClr val="tx1"/>
              </a:solidFill>
              <a:effectLst/>
            </a:endParaRPr>
          </a:p>
        </p:txBody>
      </p:sp>
      <p:pic>
        <p:nvPicPr>
          <p:cNvPr id="7" name="Picture 6">
            <a:extLst>
              <a:ext uri="{FF2B5EF4-FFF2-40B4-BE49-F238E27FC236}">
                <a16:creationId xmlns:a16="http://schemas.microsoft.com/office/drawing/2014/main" id="{6EDE615C-FC1C-B71D-9F77-0B4A92314F5D}"/>
              </a:ext>
            </a:extLst>
          </p:cNvPr>
          <p:cNvPicPr>
            <a:picLocks noChangeAspect="1"/>
          </p:cNvPicPr>
          <p:nvPr/>
        </p:nvPicPr>
        <p:blipFill>
          <a:blip r:embed="rId4"/>
          <a:stretch>
            <a:fillRect/>
          </a:stretch>
        </p:blipFill>
        <p:spPr>
          <a:xfrm>
            <a:off x="4942642" y="3671109"/>
            <a:ext cx="4927499" cy="2917956"/>
          </a:xfrm>
          <a:prstGeom prst="rect">
            <a:avLst/>
          </a:prstGeom>
        </p:spPr>
      </p:pic>
      <p:pic>
        <p:nvPicPr>
          <p:cNvPr id="9" name="Picture 8">
            <a:extLst>
              <a:ext uri="{FF2B5EF4-FFF2-40B4-BE49-F238E27FC236}">
                <a16:creationId xmlns:a16="http://schemas.microsoft.com/office/drawing/2014/main" id="{3C9A0CD0-8B91-88F1-DAD3-2466CC47FC91}"/>
              </a:ext>
            </a:extLst>
          </p:cNvPr>
          <p:cNvPicPr>
            <a:picLocks noChangeAspect="1"/>
          </p:cNvPicPr>
          <p:nvPr/>
        </p:nvPicPr>
        <p:blipFill>
          <a:blip r:embed="rId5"/>
          <a:stretch>
            <a:fillRect/>
          </a:stretch>
        </p:blipFill>
        <p:spPr>
          <a:xfrm>
            <a:off x="6315057" y="1986385"/>
            <a:ext cx="3604572" cy="538793"/>
          </a:xfrm>
          <a:prstGeom prst="rect">
            <a:avLst/>
          </a:prstGeom>
          <a:ln>
            <a:solidFill>
              <a:schemeClr val="accent1"/>
            </a:solidFill>
          </a:ln>
        </p:spPr>
      </p:pic>
      <p:sp>
        <p:nvSpPr>
          <p:cNvPr id="13" name="TextBox 12">
            <a:extLst>
              <a:ext uri="{FF2B5EF4-FFF2-40B4-BE49-F238E27FC236}">
                <a16:creationId xmlns:a16="http://schemas.microsoft.com/office/drawing/2014/main" id="{AC6EF78F-52FB-8350-2C26-D91B964CF27C}"/>
              </a:ext>
            </a:extLst>
          </p:cNvPr>
          <p:cNvSpPr txBox="1"/>
          <p:nvPr/>
        </p:nvSpPr>
        <p:spPr>
          <a:xfrm>
            <a:off x="676250" y="2179007"/>
            <a:ext cx="9918281" cy="4431983"/>
          </a:xfrm>
          <a:prstGeom prst="rect">
            <a:avLst/>
          </a:prstGeom>
          <a:solidFill>
            <a:schemeClr val="bg2"/>
          </a:solidFill>
          <a:ln>
            <a:solidFill>
              <a:schemeClr val="accent6"/>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q"/>
            </a:pPr>
            <a:r>
              <a:rPr lang="en-US" sz="1600" b="1" dirty="0">
                <a:solidFill>
                  <a:schemeClr val="accent2"/>
                </a:solidFill>
              </a:rPr>
              <a:t>Lambda expression </a:t>
            </a:r>
            <a:r>
              <a:rPr lang="en-US" sz="1000" b="1" dirty="0">
                <a:solidFill>
                  <a:schemeClr val="tx2"/>
                </a:solidFill>
              </a:rPr>
              <a:t>(C++11)</a:t>
            </a:r>
            <a:endParaRPr lang="en-US" altLang="en-US" sz="1000" b="1" dirty="0">
              <a:solidFill>
                <a:schemeClr val="tx2"/>
              </a:solidFill>
            </a:endParaRPr>
          </a:p>
          <a:p>
            <a:pPr marL="285750" indent="-285750" algn="l" rtl="0" fontAlgn="base">
              <a:buFont typeface="Wingdings" panose="05000000000000000000" pitchFamily="2" charset="2"/>
              <a:buChar char="Ø"/>
            </a:pPr>
            <a:r>
              <a:rPr lang="en-US" sz="1400" dirty="0">
                <a:solidFill>
                  <a:srgbClr val="273239"/>
                </a:solidFill>
              </a:rPr>
              <a:t>I</a:t>
            </a:r>
            <a:r>
              <a:rPr lang="en-US" sz="1400" b="0" i="0" dirty="0">
                <a:solidFill>
                  <a:srgbClr val="273239"/>
                </a:solidFill>
                <a:effectLst/>
              </a:rPr>
              <a:t>ntroduced to allow inline functions which can be used for short snippets of code that are not going to be reused and therefore do not require a name. </a:t>
            </a:r>
          </a:p>
          <a:p>
            <a:pPr marL="285750" indent="-285750" algn="l" rtl="0" fontAlgn="base">
              <a:buFont typeface="Wingdings" panose="05000000000000000000" pitchFamily="2" charset="2"/>
              <a:buChar char="Ø"/>
            </a:pPr>
            <a:r>
              <a:rPr lang="en-US" sz="1400" b="0" i="0" dirty="0">
                <a:solidFill>
                  <a:srgbClr val="273239"/>
                </a:solidFill>
                <a:effectLst/>
              </a:rPr>
              <a:t>A lambda expression can have more power than an ordinary function by having access to variables from the enclosing scope. </a:t>
            </a: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dirty="0">
              <a:solidFill>
                <a:srgbClr val="273239"/>
              </a:solidFill>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algn="l" rtl="0" fontAlgn="base"/>
            <a:endParaRPr kumimoji="0" lang="en-US" altLang="en-US" sz="1400" b="0" i="0" u="none" strike="noStrike" cap="none" normalizeH="0" baseline="0" dirty="0">
              <a:ln>
                <a:noFill/>
              </a:ln>
              <a:solidFill>
                <a:schemeClr val="tx1"/>
              </a:solidFill>
              <a:effectLst/>
            </a:endParaRPr>
          </a:p>
        </p:txBody>
      </p:sp>
      <p:pic>
        <p:nvPicPr>
          <p:cNvPr id="14" name="Picture 13">
            <a:extLst>
              <a:ext uri="{FF2B5EF4-FFF2-40B4-BE49-F238E27FC236}">
                <a16:creationId xmlns:a16="http://schemas.microsoft.com/office/drawing/2014/main" id="{806B4CE6-92A0-CF5E-A2C6-6CAC8C235DC7}"/>
              </a:ext>
            </a:extLst>
          </p:cNvPr>
          <p:cNvPicPr>
            <a:picLocks noChangeAspect="1"/>
          </p:cNvPicPr>
          <p:nvPr/>
        </p:nvPicPr>
        <p:blipFill>
          <a:blip r:embed="rId6"/>
          <a:stretch>
            <a:fillRect/>
          </a:stretch>
        </p:blipFill>
        <p:spPr>
          <a:xfrm>
            <a:off x="1074405" y="3328569"/>
            <a:ext cx="3734124" cy="998307"/>
          </a:xfrm>
          <a:prstGeom prst="rect">
            <a:avLst/>
          </a:prstGeom>
          <a:ln>
            <a:solidFill>
              <a:schemeClr val="accent1"/>
            </a:solidFill>
          </a:ln>
        </p:spPr>
      </p:pic>
      <p:sp>
        <p:nvSpPr>
          <p:cNvPr id="15" name="TextBox 14">
            <a:extLst>
              <a:ext uri="{FF2B5EF4-FFF2-40B4-BE49-F238E27FC236}">
                <a16:creationId xmlns:a16="http://schemas.microsoft.com/office/drawing/2014/main" id="{56BD8826-8AF2-9DD5-D72F-1C7245C380D2}"/>
              </a:ext>
            </a:extLst>
          </p:cNvPr>
          <p:cNvSpPr txBox="1"/>
          <p:nvPr/>
        </p:nvSpPr>
        <p:spPr>
          <a:xfrm>
            <a:off x="669035" y="2468214"/>
            <a:ext cx="9918281" cy="3785652"/>
          </a:xfrm>
          <a:prstGeom prst="rect">
            <a:avLst/>
          </a:prstGeom>
          <a:solidFill>
            <a:schemeClr val="bg2"/>
          </a:solidFill>
          <a:ln>
            <a:solidFill>
              <a:schemeClr val="accent6"/>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q"/>
            </a:pPr>
            <a:r>
              <a:rPr lang="en-US" sz="1600" b="1" dirty="0">
                <a:solidFill>
                  <a:schemeClr val="accent2"/>
                </a:solidFill>
              </a:rPr>
              <a:t>Friend Function</a:t>
            </a:r>
            <a:endParaRPr lang="en-US" altLang="en-US" sz="1000" b="1" dirty="0">
              <a:solidFill>
                <a:schemeClr val="tx2"/>
              </a:solidFill>
            </a:endParaRPr>
          </a:p>
          <a:p>
            <a:pPr marL="285750" indent="-285750" fontAlgn="base">
              <a:buFont typeface="Wingdings" panose="05000000000000000000" pitchFamily="2" charset="2"/>
              <a:buChar char="Ø"/>
            </a:pPr>
            <a:r>
              <a:rPr lang="en-US" sz="1400" dirty="0"/>
              <a:t>A special function in C++ which in spite of not being a member function of a class has the privilege to access private &amp; protected data of a class.</a:t>
            </a:r>
          </a:p>
          <a:p>
            <a:pPr marL="285750" indent="-285750" fontAlgn="base">
              <a:buFont typeface="Wingdings" panose="05000000000000000000" pitchFamily="2" charset="2"/>
              <a:buChar char="Ø"/>
            </a:pPr>
            <a:r>
              <a:rPr lang="en-US" sz="1400" dirty="0"/>
              <a:t>A friend function is a non-member function of a class, which is declared by using the keyword “friend” inside the class. </a:t>
            </a:r>
          </a:p>
          <a:p>
            <a:pPr marL="285750" indent="-285750" fontAlgn="base">
              <a:buFont typeface="Wingdings" panose="05000000000000000000" pitchFamily="2" charset="2"/>
              <a:buChar char="Ø"/>
            </a:pPr>
            <a:r>
              <a:rPr lang="en-US" sz="1400" dirty="0"/>
              <a:t>By declaring a function as a friend, all the access permissions are given to the function.</a:t>
            </a:r>
          </a:p>
          <a:p>
            <a:pPr marL="285750" indent="-285750" fontAlgn="base">
              <a:buFont typeface="Wingdings" panose="05000000000000000000" pitchFamily="2" charset="2"/>
              <a:buChar char="Ø"/>
            </a:pPr>
            <a:r>
              <a:rPr lang="en-US" sz="1400" dirty="0"/>
              <a:t>The keyword “</a:t>
            </a:r>
            <a:r>
              <a:rPr lang="en-US" sz="1400" b="1" dirty="0"/>
              <a:t>friend</a:t>
            </a:r>
            <a:r>
              <a:rPr lang="en-US" sz="1400" dirty="0"/>
              <a:t>” is placed only in the function declaration but not in the function definition.</a:t>
            </a:r>
          </a:p>
          <a:p>
            <a:pPr marL="285750" indent="-285750" fontAlgn="base">
              <a:buFont typeface="Wingdings" panose="05000000000000000000" pitchFamily="2" charset="2"/>
              <a:buChar char="Ø"/>
            </a:pPr>
            <a:r>
              <a:rPr lang="en-US" sz="1400" dirty="0"/>
              <a:t>When the friend function is called neither the name of the object nor the dot operator is used. However, it may accept the object as an argument whose value it wants to access.</a:t>
            </a:r>
          </a:p>
          <a:p>
            <a:pPr marL="285750" indent="-285750" fontAlgn="base">
              <a:buFont typeface="Wingdings" panose="05000000000000000000" pitchFamily="2" charset="2"/>
              <a:buChar char="Ø"/>
            </a:pPr>
            <a:r>
              <a:rPr lang="en-US" sz="1400" dirty="0"/>
              <a:t>A friend function can be declared in any section of the class i.e. public, private, or protected.</a:t>
            </a: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p:txBody>
      </p:sp>
      <p:pic>
        <p:nvPicPr>
          <p:cNvPr id="18" name="Picture 17">
            <a:extLst>
              <a:ext uri="{FF2B5EF4-FFF2-40B4-BE49-F238E27FC236}">
                <a16:creationId xmlns:a16="http://schemas.microsoft.com/office/drawing/2014/main" id="{0A5DB417-CB3F-4A8F-4C17-9B4B75374011}"/>
              </a:ext>
            </a:extLst>
          </p:cNvPr>
          <p:cNvPicPr>
            <a:picLocks noChangeAspect="1"/>
          </p:cNvPicPr>
          <p:nvPr/>
        </p:nvPicPr>
        <p:blipFill>
          <a:blip r:embed="rId7"/>
          <a:stretch>
            <a:fillRect/>
          </a:stretch>
        </p:blipFill>
        <p:spPr>
          <a:xfrm>
            <a:off x="1827417" y="4917205"/>
            <a:ext cx="4991533" cy="815411"/>
          </a:xfrm>
          <a:prstGeom prst="rect">
            <a:avLst/>
          </a:prstGeom>
        </p:spPr>
      </p:pic>
    </p:spTree>
    <p:extLst>
      <p:ext uri="{BB962C8B-B14F-4D97-AF65-F5344CB8AC3E}">
        <p14:creationId xmlns:p14="http://schemas.microsoft.com/office/powerpoint/2010/main" val="381420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Pointers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7475831" y="686674"/>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7" name="Picture 6">
            <a:extLst>
              <a:ext uri="{FF2B5EF4-FFF2-40B4-BE49-F238E27FC236}">
                <a16:creationId xmlns:a16="http://schemas.microsoft.com/office/drawing/2014/main" id="{C4B5D9CA-1B6E-0CAB-4B6B-70B08D1093B9}"/>
              </a:ext>
            </a:extLst>
          </p:cNvPr>
          <p:cNvPicPr>
            <a:picLocks noChangeAspect="1"/>
          </p:cNvPicPr>
          <p:nvPr/>
        </p:nvPicPr>
        <p:blipFill>
          <a:blip r:embed="rId9"/>
          <a:stretch>
            <a:fillRect/>
          </a:stretch>
        </p:blipFill>
        <p:spPr>
          <a:xfrm>
            <a:off x="4499631" y="3778051"/>
            <a:ext cx="3192736" cy="2126165"/>
          </a:xfrm>
          <a:prstGeom prst="rect">
            <a:avLst/>
          </a:prstGeom>
          <a:ln>
            <a:solidFill>
              <a:schemeClr val="bg1"/>
            </a:solidFill>
          </a:ln>
        </p:spPr>
      </p:pic>
      <p:sp>
        <p:nvSpPr>
          <p:cNvPr id="12" name="Rectangle: Rounded Corners 11">
            <a:extLst>
              <a:ext uri="{FF2B5EF4-FFF2-40B4-BE49-F238E27FC236}">
                <a16:creationId xmlns:a16="http://schemas.microsoft.com/office/drawing/2014/main" id="{8F40D839-65B8-D4E2-9262-B588B42CA31F}"/>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7F658AB-875A-682A-E026-C14374ADA6EE}"/>
              </a:ext>
            </a:extLst>
          </p:cNvPr>
          <p:cNvSpPr/>
          <p:nvPr/>
        </p:nvSpPr>
        <p:spPr>
          <a:xfrm>
            <a:off x="4783345" y="5987019"/>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8" name="Picture 17">
            <a:extLst>
              <a:ext uri="{FF2B5EF4-FFF2-40B4-BE49-F238E27FC236}">
                <a16:creationId xmlns:a16="http://schemas.microsoft.com/office/drawing/2014/main" id="{A8632427-0A2D-0140-D2F2-D4FB0A150085}"/>
              </a:ext>
            </a:extLst>
          </p:cNvPr>
          <p:cNvPicPr>
            <a:picLocks noChangeAspect="1"/>
          </p:cNvPicPr>
          <p:nvPr/>
        </p:nvPicPr>
        <p:blipFill>
          <a:blip r:embed="rId10"/>
          <a:stretch>
            <a:fillRect/>
          </a:stretch>
        </p:blipFill>
        <p:spPr>
          <a:xfrm>
            <a:off x="1209201" y="1770049"/>
            <a:ext cx="4816962" cy="1913785"/>
          </a:xfrm>
          <a:prstGeom prst="rect">
            <a:avLst/>
          </a:prstGeom>
        </p:spPr>
      </p:pic>
      <p:sp>
        <p:nvSpPr>
          <p:cNvPr id="24" name="Rectangle: Rounded Corners 23">
            <a:extLst>
              <a:ext uri="{FF2B5EF4-FFF2-40B4-BE49-F238E27FC236}">
                <a16:creationId xmlns:a16="http://schemas.microsoft.com/office/drawing/2014/main" id="{A2090FA3-06D8-C56A-53E9-3C59E415AE20}"/>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36" name="Picture 35">
            <a:extLst>
              <a:ext uri="{FF2B5EF4-FFF2-40B4-BE49-F238E27FC236}">
                <a16:creationId xmlns:a16="http://schemas.microsoft.com/office/drawing/2014/main" id="{65BB137D-436C-2A79-52C2-57D8896F4481}"/>
              </a:ext>
            </a:extLst>
          </p:cNvPr>
          <p:cNvPicPr>
            <a:picLocks noChangeAspect="1"/>
          </p:cNvPicPr>
          <p:nvPr/>
        </p:nvPicPr>
        <p:blipFill>
          <a:blip r:embed="rId11"/>
          <a:stretch>
            <a:fillRect/>
          </a:stretch>
        </p:blipFill>
        <p:spPr>
          <a:xfrm>
            <a:off x="1209200" y="3775988"/>
            <a:ext cx="3192735" cy="2126165"/>
          </a:xfrm>
          <a:prstGeom prst="rect">
            <a:avLst/>
          </a:prstGeom>
        </p:spPr>
      </p:pic>
      <p:sp>
        <p:nvSpPr>
          <p:cNvPr id="37" name="Rectangle: Rounded Corners 36">
            <a:extLst>
              <a:ext uri="{FF2B5EF4-FFF2-40B4-BE49-F238E27FC236}">
                <a16:creationId xmlns:a16="http://schemas.microsoft.com/office/drawing/2014/main" id="{46820AB5-6D85-B433-3A0C-196C043BC58C}"/>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556067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Pointer Types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8642097" y="75401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sp>
        <p:nvSpPr>
          <p:cNvPr id="19" name="Rectangle: Rounded Corners 18">
            <a:extLst>
              <a:ext uri="{FF2B5EF4-FFF2-40B4-BE49-F238E27FC236}">
                <a16:creationId xmlns:a16="http://schemas.microsoft.com/office/drawing/2014/main" id="{85C4768C-BEFE-2AEB-46AA-4ED24EB0B69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C8A17C61-AC9E-98C3-8C08-75EFF75FB768}"/>
              </a:ext>
            </a:extLst>
          </p:cNvPr>
          <p:cNvPicPr>
            <a:picLocks noChangeAspect="1"/>
          </p:cNvPicPr>
          <p:nvPr/>
        </p:nvPicPr>
        <p:blipFill>
          <a:blip r:embed="rId9"/>
          <a:stretch>
            <a:fillRect/>
          </a:stretch>
        </p:blipFill>
        <p:spPr>
          <a:xfrm>
            <a:off x="1209200" y="3768698"/>
            <a:ext cx="3192735" cy="2126165"/>
          </a:xfrm>
          <a:prstGeom prst="rect">
            <a:avLst/>
          </a:prstGeom>
        </p:spPr>
      </p:pic>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11" name="Picture 10">
            <a:extLst>
              <a:ext uri="{FF2B5EF4-FFF2-40B4-BE49-F238E27FC236}">
                <a16:creationId xmlns:a16="http://schemas.microsoft.com/office/drawing/2014/main" id="{A2C8F5EE-2995-BE01-02A3-0E64F804E1A7}"/>
              </a:ext>
            </a:extLst>
          </p:cNvPr>
          <p:cNvPicPr>
            <a:picLocks noChangeAspect="1"/>
          </p:cNvPicPr>
          <p:nvPr/>
        </p:nvPicPr>
        <p:blipFill>
          <a:blip r:embed="rId10"/>
          <a:stretch>
            <a:fillRect/>
          </a:stretch>
        </p:blipFill>
        <p:spPr>
          <a:xfrm>
            <a:off x="1975070" y="1811378"/>
            <a:ext cx="3436918" cy="1813300"/>
          </a:xfrm>
          <a:prstGeom prst="rect">
            <a:avLst/>
          </a:prstGeom>
        </p:spPr>
      </p:pic>
      <p:pic>
        <p:nvPicPr>
          <p:cNvPr id="34" name="Picture 33">
            <a:extLst>
              <a:ext uri="{FF2B5EF4-FFF2-40B4-BE49-F238E27FC236}">
                <a16:creationId xmlns:a16="http://schemas.microsoft.com/office/drawing/2014/main" id="{2DCEB1CC-AD8F-AD5C-5E46-42474ACEC619}"/>
              </a:ext>
            </a:extLst>
          </p:cNvPr>
          <p:cNvPicPr>
            <a:picLocks noChangeAspect="1"/>
          </p:cNvPicPr>
          <p:nvPr/>
        </p:nvPicPr>
        <p:blipFill>
          <a:blip r:embed="rId11"/>
          <a:stretch>
            <a:fillRect/>
          </a:stretch>
        </p:blipFill>
        <p:spPr>
          <a:xfrm>
            <a:off x="4773814" y="3768500"/>
            <a:ext cx="2644369" cy="1474712"/>
          </a:xfrm>
          <a:prstGeom prst="rect">
            <a:avLst/>
          </a:prstGeom>
        </p:spPr>
      </p:pic>
      <p:pic>
        <p:nvPicPr>
          <p:cNvPr id="37" name="Picture 36">
            <a:extLst>
              <a:ext uri="{FF2B5EF4-FFF2-40B4-BE49-F238E27FC236}">
                <a16:creationId xmlns:a16="http://schemas.microsoft.com/office/drawing/2014/main" id="{69F06A7A-D900-73D7-76BE-4D1BA5D4F221}"/>
              </a:ext>
            </a:extLst>
          </p:cNvPr>
          <p:cNvPicPr>
            <a:picLocks noChangeAspect="1"/>
          </p:cNvPicPr>
          <p:nvPr/>
        </p:nvPicPr>
        <p:blipFill>
          <a:blip r:embed="rId12"/>
          <a:stretch>
            <a:fillRect/>
          </a:stretch>
        </p:blipFill>
        <p:spPr>
          <a:xfrm>
            <a:off x="4641587" y="5252065"/>
            <a:ext cx="2916623" cy="517183"/>
          </a:xfrm>
          <a:prstGeom prst="rect">
            <a:avLst/>
          </a:prstGeom>
        </p:spPr>
      </p:pic>
      <p:sp>
        <p:nvSpPr>
          <p:cNvPr id="39" name="Rectangle: Rounded Corners 38">
            <a:extLst>
              <a:ext uri="{FF2B5EF4-FFF2-40B4-BE49-F238E27FC236}">
                <a16:creationId xmlns:a16="http://schemas.microsoft.com/office/drawing/2014/main" id="{676B8E2B-5203-DD84-E7A5-EC6E0DA0F7E1}"/>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42967F9B-721B-B5D5-57A6-4D1AADB81D31}"/>
              </a:ext>
            </a:extLst>
          </p:cNvPr>
          <p:cNvSpPr/>
          <p:nvPr/>
        </p:nvSpPr>
        <p:spPr>
          <a:xfrm>
            <a:off x="3803979" y="576755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9923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Double Pointer </a:t>
            </a:r>
            <a:r>
              <a:rPr lang="en-IN" sz="4800" b="1" dirty="0">
                <a:solidFill>
                  <a:schemeClr val="accent2"/>
                </a:solidFill>
                <a:latin typeface="Arial Black" panose="020B0A04020102020204" pitchFamily="34" charset="0"/>
                <a:cs typeface="Arial" panose="020B0604020202020204" pitchFamily="34" charset="0"/>
              </a:rPr>
              <a:t>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8642097" y="75401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Part-3</a:t>
            </a:r>
          </a:p>
        </p:txBody>
      </p:sp>
      <p:sp>
        <p:nvSpPr>
          <p:cNvPr id="19" name="Rectangle: Rounded Corners 18">
            <a:extLst>
              <a:ext uri="{FF2B5EF4-FFF2-40B4-BE49-F238E27FC236}">
                <a16:creationId xmlns:a16="http://schemas.microsoft.com/office/drawing/2014/main" id="{85C4768C-BEFE-2AEB-46AA-4ED24EB0B69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C8A17C61-AC9E-98C3-8C08-75EFF75FB768}"/>
              </a:ext>
            </a:extLst>
          </p:cNvPr>
          <p:cNvPicPr>
            <a:picLocks noChangeAspect="1"/>
          </p:cNvPicPr>
          <p:nvPr/>
        </p:nvPicPr>
        <p:blipFill>
          <a:blip r:embed="rId9"/>
          <a:stretch>
            <a:fillRect/>
          </a:stretch>
        </p:blipFill>
        <p:spPr>
          <a:xfrm>
            <a:off x="1209200" y="3768699"/>
            <a:ext cx="3192735" cy="1998854"/>
          </a:xfrm>
          <a:prstGeom prst="rect">
            <a:avLst/>
          </a:prstGeom>
        </p:spPr>
      </p:pic>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76B8E2B-5203-DD84-E7A5-EC6E0DA0F7E1}"/>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42967F9B-721B-B5D5-57A6-4D1AADB81D31}"/>
              </a:ext>
            </a:extLst>
          </p:cNvPr>
          <p:cNvSpPr/>
          <p:nvPr/>
        </p:nvSpPr>
        <p:spPr>
          <a:xfrm>
            <a:off x="3803979" y="576755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9AE51D06-195F-54DF-CB27-E9709368ACB8}"/>
              </a:ext>
            </a:extLst>
          </p:cNvPr>
          <p:cNvPicPr>
            <a:picLocks noChangeAspect="1"/>
          </p:cNvPicPr>
          <p:nvPr/>
        </p:nvPicPr>
        <p:blipFill>
          <a:blip r:embed="rId10"/>
          <a:stretch>
            <a:fillRect/>
          </a:stretch>
        </p:blipFill>
        <p:spPr>
          <a:xfrm>
            <a:off x="1286845" y="1895289"/>
            <a:ext cx="4567317" cy="1634292"/>
          </a:xfrm>
          <a:prstGeom prst="rect">
            <a:avLst/>
          </a:prstGeom>
        </p:spPr>
      </p:pic>
      <p:pic>
        <p:nvPicPr>
          <p:cNvPr id="13" name="Picture 12">
            <a:extLst>
              <a:ext uri="{FF2B5EF4-FFF2-40B4-BE49-F238E27FC236}">
                <a16:creationId xmlns:a16="http://schemas.microsoft.com/office/drawing/2014/main" id="{580A0E43-0C2E-CBD5-10D2-8E8E338E795E}"/>
              </a:ext>
            </a:extLst>
          </p:cNvPr>
          <p:cNvPicPr>
            <a:picLocks noChangeAspect="1"/>
          </p:cNvPicPr>
          <p:nvPr/>
        </p:nvPicPr>
        <p:blipFill>
          <a:blip r:embed="rId11"/>
          <a:stretch>
            <a:fillRect/>
          </a:stretch>
        </p:blipFill>
        <p:spPr>
          <a:xfrm>
            <a:off x="4721505" y="4269735"/>
            <a:ext cx="2609314" cy="1012024"/>
          </a:xfrm>
          <a:prstGeom prst="rect">
            <a:avLst/>
          </a:prstGeom>
        </p:spPr>
      </p:pic>
    </p:spTree>
    <p:extLst>
      <p:ext uri="{BB962C8B-B14F-4D97-AF65-F5344CB8AC3E}">
        <p14:creationId xmlns:p14="http://schemas.microsoft.com/office/powerpoint/2010/main" val="2652672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43DA2F-1B9A-94E9-4586-C5160CBB3E2A}"/>
              </a:ext>
            </a:extLst>
          </p:cNvPr>
          <p:cNvSpPr>
            <a:spLocks noGrp="1"/>
          </p:cNvSpPr>
          <p:nvPr>
            <p:ph type="title"/>
          </p:nvPr>
        </p:nvSpPr>
        <p:spPr>
          <a:xfrm>
            <a:off x="659511" y="365125"/>
            <a:ext cx="10684764" cy="1325563"/>
          </a:xfrm>
        </p:spPr>
        <p:txBody>
          <a:bodyPr vert="horz" lIns="91440" tIns="45720" rIns="91440" bIns="45720" rtlCol="0" anchor="ctr">
            <a:normAutofit/>
          </a:bodyPr>
          <a:lstStyle/>
          <a:p>
            <a:r>
              <a:rPr lang="en-US" sz="5400" b="1" kern="1200" dirty="0">
                <a:solidFill>
                  <a:schemeClr val="accent2"/>
                </a:solidFill>
                <a:latin typeface="Arial Black" panose="020B0A04020102020204" pitchFamily="34" charset="0"/>
                <a:cs typeface="Arial" panose="020B0604020202020204" pitchFamily="34" charset="0"/>
              </a:rPr>
              <a:t>P</a:t>
            </a:r>
            <a:r>
              <a:rPr lang="en-US" sz="5400" b="1" kern="1200" dirty="0">
                <a:solidFill>
                  <a:schemeClr val="tx1"/>
                </a:solidFill>
                <a:latin typeface="Arial Black" panose="020B0A04020102020204" pitchFamily="34" charset="0"/>
                <a:cs typeface="Arial" panose="020B0604020202020204" pitchFamily="34" charset="0"/>
              </a:rPr>
              <a:t>rogramming Language</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B81C73-4187-8603-D587-7E1383DEB142}"/>
              </a:ext>
            </a:extLst>
          </p:cNvPr>
          <p:cNvSpPr txBox="1"/>
          <p:nvPr/>
        </p:nvSpPr>
        <p:spPr>
          <a:xfrm>
            <a:off x="659512" y="1796034"/>
            <a:ext cx="5337876" cy="4775095"/>
          </a:xfrm>
          <a:prstGeom prst="rect">
            <a:avLst/>
          </a:prstGeom>
          <a:solidFill>
            <a:schemeClr val="bg2"/>
          </a:solidFill>
          <a:ln>
            <a:solidFill>
              <a:schemeClr val="accent2"/>
            </a:solidFill>
          </a:ln>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Ø"/>
            </a:pPr>
            <a:r>
              <a:rPr lang="en-US" sz="1600" b="1" dirty="0">
                <a:solidFill>
                  <a:schemeClr val="accent2"/>
                </a:solidFill>
                <a:latin typeface="Arial Black" panose="020B0A04020102020204" pitchFamily="34" charset="0"/>
              </a:rPr>
              <a:t>Low-level language</a:t>
            </a:r>
          </a:p>
          <a:p>
            <a:pPr marL="285750" indent="-228600">
              <a:lnSpc>
                <a:spcPct val="90000"/>
              </a:lnSpc>
              <a:spcAft>
                <a:spcPts val="600"/>
              </a:spcAft>
              <a:buFont typeface="Arial" panose="020B0604020202020204" pitchFamily="34" charset="0"/>
              <a:buChar char="•"/>
            </a:pPr>
            <a:r>
              <a:rPr lang="en-US" sz="1400" dirty="0"/>
              <a:t>M</a:t>
            </a:r>
            <a:r>
              <a:rPr lang="en-US" sz="1400" b="0" i="0" dirty="0">
                <a:effectLst/>
              </a:rPr>
              <a:t>achine-dependent.</a:t>
            </a:r>
          </a:p>
          <a:p>
            <a:pPr marL="285750" indent="-228600">
              <a:lnSpc>
                <a:spcPct val="90000"/>
              </a:lnSpc>
              <a:spcAft>
                <a:spcPts val="600"/>
              </a:spcAft>
              <a:buFont typeface="Arial" panose="020B0604020202020204" pitchFamily="34" charset="0"/>
              <a:buChar char="•"/>
            </a:pPr>
            <a:r>
              <a:rPr lang="en-US" sz="1400" dirty="0"/>
              <a:t>B</a:t>
            </a:r>
            <a:r>
              <a:rPr lang="en-US" sz="1400" b="0" i="0" dirty="0">
                <a:effectLst/>
              </a:rPr>
              <a:t>ased on the binary number 0’s and 1’s.</a:t>
            </a:r>
          </a:p>
          <a:p>
            <a:pPr marL="285750" indent="-228600">
              <a:lnSpc>
                <a:spcPct val="90000"/>
              </a:lnSpc>
              <a:spcAft>
                <a:spcPts val="600"/>
              </a:spcAft>
              <a:buFont typeface="Arial" panose="020B0604020202020204" pitchFamily="34" charset="0"/>
              <a:buChar char="•"/>
            </a:pPr>
            <a:r>
              <a:rPr lang="en-US" sz="1400" dirty="0"/>
              <a:t>P</a:t>
            </a:r>
            <a:r>
              <a:rPr lang="en-US" sz="1400" b="0" i="0" dirty="0">
                <a:effectLst/>
              </a:rPr>
              <a:t>rocessor runs low-level programs directly. </a:t>
            </a:r>
            <a:r>
              <a:rPr lang="en-US" sz="900" b="0" i="0" dirty="0">
                <a:effectLst/>
              </a:rPr>
              <a:t>(No need of a compiler or interpreter)</a:t>
            </a:r>
          </a:p>
          <a:p>
            <a:pPr marL="285750" indent="-228600">
              <a:lnSpc>
                <a:spcPct val="90000"/>
              </a:lnSpc>
              <a:spcAft>
                <a:spcPts val="600"/>
              </a:spcAft>
              <a:buFont typeface="Arial" panose="020B0604020202020204" pitchFamily="34" charset="0"/>
              <a:buChar char="•"/>
            </a:pPr>
            <a:r>
              <a:rPr lang="en-US" sz="1400" b="0" i="0" dirty="0">
                <a:effectLst/>
              </a:rPr>
              <a:t>Very fast.</a:t>
            </a:r>
          </a:p>
          <a:p>
            <a:pPr marL="285750" indent="-228600">
              <a:lnSpc>
                <a:spcPct val="90000"/>
              </a:lnSpc>
              <a:spcAft>
                <a:spcPts val="600"/>
              </a:spcAft>
              <a:buFont typeface="Arial" panose="020B0604020202020204" pitchFamily="34" charset="0"/>
              <a:buChar char="•"/>
            </a:pPr>
            <a:r>
              <a:rPr lang="en-US" sz="1400" dirty="0"/>
              <a:t>Not portable.</a:t>
            </a:r>
            <a:endParaRPr lang="en-US" sz="1400" b="0" i="0" dirty="0">
              <a:effectLst/>
            </a:endParaRPr>
          </a:p>
          <a:p>
            <a:pPr marL="400050" indent="-285750">
              <a:lnSpc>
                <a:spcPct val="90000"/>
              </a:lnSpc>
              <a:spcAft>
                <a:spcPts val="600"/>
              </a:spcAft>
              <a:buFont typeface="Wingdings" panose="05000000000000000000" pitchFamily="2" charset="2"/>
              <a:buChar char="ü"/>
            </a:pPr>
            <a:r>
              <a:rPr lang="en-US" sz="1400" b="1" dirty="0">
                <a:solidFill>
                  <a:schemeClr val="accent2"/>
                </a:solidFill>
                <a:effectLst/>
              </a:rPr>
              <a:t>Machine Language</a:t>
            </a:r>
          </a:p>
          <a:p>
            <a:pPr marL="800100" lvl="1" indent="-228600">
              <a:lnSpc>
                <a:spcPct val="90000"/>
              </a:lnSpc>
              <a:spcAft>
                <a:spcPts val="600"/>
              </a:spcAft>
              <a:buFont typeface="Arial" panose="020B0604020202020204" pitchFamily="34" charset="0"/>
              <a:buChar char="•"/>
            </a:pPr>
            <a:r>
              <a:rPr lang="en-US" sz="1200" dirty="0"/>
              <a:t>D</a:t>
            </a:r>
            <a:r>
              <a:rPr lang="en-US" sz="1200" b="0" i="0" dirty="0">
                <a:effectLst/>
              </a:rPr>
              <a:t>oes not require a translator to convert the programs because computers directly understand the machine language programs</a:t>
            </a:r>
            <a:endParaRPr lang="en-US" sz="1200" b="1" dirty="0"/>
          </a:p>
          <a:p>
            <a:pPr marL="800100" lvl="1" indent="-228600">
              <a:lnSpc>
                <a:spcPct val="90000"/>
              </a:lnSpc>
              <a:spcAft>
                <a:spcPts val="600"/>
              </a:spcAft>
              <a:buFont typeface="Arial" panose="020B0604020202020204" pitchFamily="34" charset="0"/>
              <a:buChar char="•"/>
            </a:pPr>
            <a:r>
              <a:rPr lang="en-US" sz="1200" b="0" i="0" dirty="0">
                <a:effectLst/>
              </a:rPr>
              <a:t>Also called machine code or object code.</a:t>
            </a:r>
          </a:p>
          <a:p>
            <a:pPr marL="800100" lvl="1" indent="-228600">
              <a:lnSpc>
                <a:spcPct val="90000"/>
              </a:lnSpc>
              <a:spcAft>
                <a:spcPts val="600"/>
              </a:spcAft>
              <a:buFont typeface="Arial" panose="020B0604020202020204" pitchFamily="34" charset="0"/>
              <a:buChar char="•"/>
            </a:pPr>
            <a:r>
              <a:rPr lang="en-US" sz="1200" dirty="0"/>
              <a:t>D</a:t>
            </a:r>
            <a:r>
              <a:rPr lang="en-US" sz="1200" b="0" i="0" dirty="0">
                <a:effectLst/>
              </a:rPr>
              <a:t>ifficult to read and write.</a:t>
            </a:r>
            <a:endParaRPr lang="en-US" sz="1200" b="1" dirty="0">
              <a:effectLst/>
            </a:endParaRPr>
          </a:p>
          <a:p>
            <a:pPr marL="400050" indent="-285750">
              <a:lnSpc>
                <a:spcPct val="90000"/>
              </a:lnSpc>
              <a:spcAft>
                <a:spcPts val="600"/>
              </a:spcAft>
              <a:buFont typeface="Wingdings" panose="05000000000000000000" pitchFamily="2" charset="2"/>
              <a:buChar char="ü"/>
            </a:pPr>
            <a:r>
              <a:rPr lang="en-US" sz="1400" b="1" dirty="0">
                <a:solidFill>
                  <a:schemeClr val="accent2"/>
                </a:solidFill>
                <a:effectLst/>
              </a:rPr>
              <a:t>Assembly Language</a:t>
            </a:r>
          </a:p>
          <a:p>
            <a:pPr marL="800100" lvl="1" indent="-228600">
              <a:lnSpc>
                <a:spcPct val="90000"/>
              </a:lnSpc>
              <a:spcAft>
                <a:spcPts val="600"/>
              </a:spcAft>
              <a:buFont typeface="Arial" panose="020B0604020202020204" pitchFamily="34" charset="0"/>
              <a:buChar char="•"/>
            </a:pPr>
            <a:r>
              <a:rPr lang="en-US" sz="1200" b="0" i="0" dirty="0">
                <a:effectLst/>
              </a:rPr>
              <a:t>Assembly language is designed for specific processors.</a:t>
            </a:r>
          </a:p>
          <a:p>
            <a:pPr marL="800100" lvl="1" indent="-228600">
              <a:lnSpc>
                <a:spcPct val="90000"/>
              </a:lnSpc>
              <a:spcAft>
                <a:spcPts val="600"/>
              </a:spcAft>
              <a:buFont typeface="Arial" panose="020B0604020202020204" pitchFamily="34" charset="0"/>
              <a:buChar char="•"/>
            </a:pPr>
            <a:r>
              <a:rPr lang="en-US" sz="1200" b="0" i="0" dirty="0">
                <a:effectLst/>
              </a:rPr>
              <a:t>It represents the set of instructions in a symbolic and human-understandable form.</a:t>
            </a:r>
          </a:p>
          <a:p>
            <a:pPr marL="800100" lvl="1" indent="-228600">
              <a:lnSpc>
                <a:spcPct val="90000"/>
              </a:lnSpc>
              <a:spcAft>
                <a:spcPts val="600"/>
              </a:spcAft>
              <a:buFont typeface="Arial" panose="020B0604020202020204" pitchFamily="34" charset="0"/>
              <a:buChar char="•"/>
            </a:pPr>
            <a:r>
              <a:rPr lang="en-US" sz="1200" b="0" i="0" dirty="0">
                <a:effectLst/>
              </a:rPr>
              <a:t>It uses an assembler to convert the assembly language to machine language.</a:t>
            </a:r>
          </a:p>
        </p:txBody>
      </p:sp>
      <p:pic>
        <p:nvPicPr>
          <p:cNvPr id="5" name="Picture 4">
            <a:extLst>
              <a:ext uri="{FF2B5EF4-FFF2-40B4-BE49-F238E27FC236}">
                <a16:creationId xmlns:a16="http://schemas.microsoft.com/office/drawing/2014/main" id="{68BF40EC-C2E5-8305-D798-6EE656016178}"/>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FEDAFE49-5452-0D57-9CA5-CFE5A146A06B}"/>
              </a:ext>
            </a:extLst>
          </p:cNvPr>
          <p:cNvSpPr txBox="1"/>
          <p:nvPr/>
        </p:nvSpPr>
        <p:spPr>
          <a:xfrm>
            <a:off x="5997388" y="1796034"/>
            <a:ext cx="6048406" cy="4775095"/>
          </a:xfrm>
          <a:prstGeom prst="rect">
            <a:avLst/>
          </a:prstGeom>
          <a:solidFill>
            <a:schemeClr val="bg2"/>
          </a:solidFill>
          <a:ln>
            <a:solidFill>
              <a:schemeClr val="accent2"/>
            </a:solidFill>
          </a:ln>
        </p:spPr>
        <p:txBody>
          <a:bodyPr vert="horz" lIns="91440" tIns="45720" rIns="91440" bIns="45720" rtlCol="0">
            <a:noAutofit/>
          </a:bodyPr>
          <a:lstStyle/>
          <a:p>
            <a:pPr marL="342900" indent="-285750">
              <a:lnSpc>
                <a:spcPct val="90000"/>
              </a:lnSpc>
              <a:spcAft>
                <a:spcPts val="600"/>
              </a:spcAft>
              <a:buFont typeface="Wingdings" panose="05000000000000000000" pitchFamily="2" charset="2"/>
              <a:buChar char="Ø"/>
            </a:pPr>
            <a:r>
              <a:rPr lang="en-US" sz="1600" b="1" i="0" dirty="0">
                <a:solidFill>
                  <a:schemeClr val="accent2"/>
                </a:solidFill>
                <a:effectLst/>
                <a:latin typeface="Arial Black" panose="020B0A04020102020204" pitchFamily="34" charset="0"/>
              </a:rPr>
              <a:t>A high-level language</a:t>
            </a:r>
            <a:endParaRPr lang="en-US" sz="1600" b="0" i="0" dirty="0">
              <a:effectLst/>
              <a:latin typeface="Arial Black" panose="020B0A04020102020204" pitchFamily="34" charset="0"/>
            </a:endParaRPr>
          </a:p>
          <a:p>
            <a:pPr marL="285750" indent="-228600">
              <a:lnSpc>
                <a:spcPct val="90000"/>
              </a:lnSpc>
              <a:spcAft>
                <a:spcPts val="600"/>
              </a:spcAft>
              <a:buFont typeface="Arial" panose="020B0604020202020204" pitchFamily="34" charset="0"/>
              <a:buChar char="•"/>
            </a:pPr>
            <a:r>
              <a:rPr lang="en-US" sz="1400" b="0" i="0" dirty="0">
                <a:effectLst/>
              </a:rPr>
              <a:t>user-friendly.</a:t>
            </a:r>
          </a:p>
          <a:p>
            <a:pPr marL="285750" indent="-228600">
              <a:lnSpc>
                <a:spcPct val="90000"/>
              </a:lnSpc>
              <a:spcAft>
                <a:spcPts val="600"/>
              </a:spcAft>
              <a:buFont typeface="Arial" panose="020B0604020202020204" pitchFamily="34" charset="0"/>
              <a:buChar char="•"/>
            </a:pPr>
            <a:r>
              <a:rPr lang="en-US" sz="1400" b="0" i="0" dirty="0">
                <a:effectLst/>
              </a:rPr>
              <a:t>Requires a compiler or interpreter to translate the program into machine language (execute the program).</a:t>
            </a:r>
          </a:p>
          <a:p>
            <a:pPr>
              <a:lnSpc>
                <a:spcPct val="90000"/>
              </a:lnSpc>
              <a:spcAft>
                <a:spcPts val="600"/>
              </a:spcAft>
            </a:pPr>
            <a:r>
              <a:rPr lang="en-US" sz="1400" b="0" i="0" dirty="0">
                <a:effectLst/>
              </a:rPr>
              <a:t>           Example: Python, Java, JavaScript, PHP, C#, C++, etc.</a:t>
            </a:r>
            <a:endParaRPr lang="en-US" sz="1400" b="1" i="0" dirty="0">
              <a:solidFill>
                <a:schemeClr val="accent2"/>
              </a:solidFill>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Procedural Oriented programming language </a:t>
            </a:r>
            <a:r>
              <a:rPr lang="en-US" sz="1400" b="1" i="0" dirty="0">
                <a:solidFill>
                  <a:schemeClr val="accent2"/>
                </a:solidFill>
                <a:effectLst/>
                <a:sym typeface="Wingdings" panose="05000000000000000000" pitchFamily="2" charset="2"/>
              </a:rPr>
              <a:t> </a:t>
            </a:r>
            <a:r>
              <a:rPr lang="en-US" sz="1200" b="1" i="0" dirty="0">
                <a:solidFill>
                  <a:schemeClr val="accent2"/>
                </a:solidFill>
                <a:effectLst/>
                <a:sym typeface="Wingdings" panose="05000000000000000000" pitchFamily="2" charset="2"/>
              </a:rPr>
              <a:t>( </a:t>
            </a:r>
            <a:r>
              <a:rPr lang="en-US" sz="1200" dirty="0"/>
              <a:t>C, FORTRAN, Basic, Pascal </a:t>
            </a:r>
            <a:r>
              <a:rPr lang="en-US" sz="1200" b="1" i="0" dirty="0">
                <a:solidFill>
                  <a:schemeClr val="accent2"/>
                </a:solidFill>
                <a:effectLst/>
                <a:sym typeface="Wingdings" panose="05000000000000000000" pitchFamily="2" charset="2"/>
              </a:rPr>
              <a:t>)</a:t>
            </a:r>
            <a:endParaRPr lang="en-US" sz="1200" b="1" i="0" dirty="0">
              <a:solidFill>
                <a:schemeClr val="accent2"/>
              </a:solidFill>
              <a:effectLst/>
            </a:endParaRPr>
          </a:p>
          <a:p>
            <a:pPr marL="800100" lvl="1" indent="-228600">
              <a:lnSpc>
                <a:spcPct val="90000"/>
              </a:lnSpc>
              <a:spcAft>
                <a:spcPts val="600"/>
              </a:spcAft>
              <a:buFont typeface="Arial" panose="020B0604020202020204" pitchFamily="34" charset="0"/>
              <a:buChar char="•"/>
            </a:pPr>
            <a:r>
              <a:rPr lang="en-US" sz="1200" b="0" i="0" dirty="0">
                <a:effectLst/>
              </a:rPr>
              <a:t>Derived from structured programming &amp; based upon the procedure call concept.</a:t>
            </a:r>
          </a:p>
          <a:p>
            <a:pPr marL="800100" lvl="1" indent="-228600">
              <a:lnSpc>
                <a:spcPct val="90000"/>
              </a:lnSpc>
              <a:spcAft>
                <a:spcPts val="600"/>
              </a:spcAft>
              <a:buFont typeface="Arial" panose="020B0604020202020204" pitchFamily="34" charset="0"/>
              <a:buChar char="•"/>
            </a:pPr>
            <a:r>
              <a:rPr lang="en-US" sz="1200" b="0" i="0" dirty="0">
                <a:effectLst/>
              </a:rPr>
              <a:t>It divides a program into small procedures called routines or functions.</a:t>
            </a:r>
            <a:endParaRPr lang="en-US" sz="1600" b="1" i="0" dirty="0">
              <a:solidFill>
                <a:schemeClr val="accent2"/>
              </a:solidFill>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Object-Oriented Programming language </a:t>
            </a:r>
            <a:r>
              <a:rPr lang="en-US" sz="1400" b="1" i="0" dirty="0">
                <a:solidFill>
                  <a:schemeClr val="accent2"/>
                </a:solidFill>
                <a:effectLst/>
                <a:sym typeface="Wingdings" panose="05000000000000000000" pitchFamily="2" charset="2"/>
              </a:rPr>
              <a:t> </a:t>
            </a:r>
            <a:r>
              <a:rPr lang="en-US" sz="1200" b="1" i="0" dirty="0">
                <a:solidFill>
                  <a:schemeClr val="accent2"/>
                </a:solidFill>
                <a:effectLst/>
                <a:sym typeface="Wingdings" panose="05000000000000000000" pitchFamily="2" charset="2"/>
              </a:rPr>
              <a:t>(</a:t>
            </a:r>
            <a:r>
              <a:rPr lang="en-US" sz="1200" b="0" i="0" dirty="0">
                <a:effectLst/>
              </a:rPr>
              <a:t>C++, Java, Python, C#</a:t>
            </a:r>
            <a:r>
              <a:rPr lang="en-US" sz="1200" b="1" i="0" dirty="0">
                <a:solidFill>
                  <a:schemeClr val="accent2"/>
                </a:solidFill>
                <a:effectLst/>
                <a:sym typeface="Wingdings" panose="05000000000000000000" pitchFamily="2" charset="2"/>
              </a:rPr>
              <a:t>)</a:t>
            </a:r>
            <a:endParaRPr lang="en-US" sz="1200" b="1" i="0" dirty="0">
              <a:solidFill>
                <a:schemeClr val="accent2"/>
              </a:solidFill>
              <a:effectLst/>
            </a:endParaRPr>
          </a:p>
          <a:p>
            <a:pPr marL="742950" lvl="1" indent="-228600">
              <a:lnSpc>
                <a:spcPct val="90000"/>
              </a:lnSpc>
              <a:spcAft>
                <a:spcPts val="600"/>
              </a:spcAft>
              <a:buFont typeface="Arial" panose="020B0604020202020204" pitchFamily="34" charset="0"/>
              <a:buChar char="•"/>
            </a:pPr>
            <a:r>
              <a:rPr lang="en-US" sz="1200" b="0" i="0" dirty="0">
                <a:effectLst/>
              </a:rPr>
              <a:t>Based upon the objects &amp; classes. </a:t>
            </a:r>
          </a:p>
          <a:p>
            <a:pPr marL="742950" lvl="1" indent="-228600">
              <a:lnSpc>
                <a:spcPct val="90000"/>
              </a:lnSpc>
              <a:spcAft>
                <a:spcPts val="600"/>
              </a:spcAft>
              <a:buFont typeface="Arial" panose="020B0604020202020204" pitchFamily="34" charset="0"/>
              <a:buChar char="•"/>
            </a:pPr>
            <a:r>
              <a:rPr lang="en-US" sz="1200" b="0" i="0" dirty="0">
                <a:effectLst/>
              </a:rPr>
              <a:t>used to implement real-world entities like inheritance, polymorphism, abstraction</a:t>
            </a:r>
            <a:r>
              <a:rPr lang="en-US" sz="1200" dirty="0"/>
              <a:t> </a:t>
            </a:r>
            <a:r>
              <a:rPr lang="en-US" sz="1200" b="0" i="0" dirty="0">
                <a:effectLst/>
              </a:rPr>
              <a:t>to make the program reusable, efficient, and easy to use.</a:t>
            </a:r>
            <a:endParaRPr lang="en-US" sz="1600" b="0" i="0" dirty="0">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Natural language</a:t>
            </a:r>
          </a:p>
          <a:p>
            <a:pPr marL="742950" lvl="1" indent="-228600">
              <a:lnSpc>
                <a:spcPct val="90000"/>
              </a:lnSpc>
              <a:spcAft>
                <a:spcPts val="600"/>
              </a:spcAft>
              <a:buFont typeface="Arial" panose="020B0604020202020204" pitchFamily="34" charset="0"/>
              <a:buChar char="•"/>
            </a:pPr>
            <a:r>
              <a:rPr lang="en-US" sz="1200" b="0" i="0" dirty="0">
                <a:effectLst/>
              </a:rPr>
              <a:t>Natural language is a part of human languages </a:t>
            </a:r>
          </a:p>
          <a:p>
            <a:pPr marL="514350" lvl="1">
              <a:lnSpc>
                <a:spcPct val="90000"/>
              </a:lnSpc>
              <a:spcAft>
                <a:spcPts val="600"/>
              </a:spcAft>
            </a:pPr>
            <a:r>
              <a:rPr lang="en-US" sz="1200" dirty="0"/>
              <a:t>	</a:t>
            </a:r>
            <a:r>
              <a:rPr lang="en-US" sz="1000" dirty="0"/>
              <a:t>e.g.</a:t>
            </a:r>
            <a:r>
              <a:rPr lang="en-US" sz="1000" b="0" i="0" dirty="0">
                <a:effectLst/>
              </a:rPr>
              <a:t> English, Russian, German, and Japanese.</a:t>
            </a:r>
          </a:p>
        </p:txBody>
      </p:sp>
      <p:sp>
        <p:nvSpPr>
          <p:cNvPr id="6" name="TextBox 5">
            <a:extLst>
              <a:ext uri="{FF2B5EF4-FFF2-40B4-BE49-F238E27FC236}">
                <a16:creationId xmlns:a16="http://schemas.microsoft.com/office/drawing/2014/main" id="{29A4D26F-A1C0-BC36-7973-9C9D895BB356}"/>
              </a:ext>
            </a:extLst>
          </p:cNvPr>
          <p:cNvSpPr txBox="1"/>
          <p:nvPr/>
        </p:nvSpPr>
        <p:spPr>
          <a:xfrm>
            <a:off x="3397063" y="2091299"/>
            <a:ext cx="4662208" cy="4300163"/>
          </a:xfrm>
          <a:prstGeom prst="rect">
            <a:avLst/>
          </a:prstGeom>
          <a:solidFill>
            <a:schemeClr val="bg1"/>
          </a:solidFill>
          <a:ln>
            <a:solidFill>
              <a:schemeClr val="accent3"/>
            </a:solidFill>
          </a:ln>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Ø"/>
            </a:pPr>
            <a:r>
              <a:rPr lang="en-US" sz="1600" b="1" i="0" kern="1200" dirty="0">
                <a:solidFill>
                  <a:schemeClr val="accent2"/>
                </a:solidFill>
                <a:effectLst/>
                <a:latin typeface="Arial Black" panose="020B0A04020102020204" pitchFamily="34" charset="0"/>
                <a:ea typeface="+mj-ea"/>
                <a:cs typeface="+mj-cs"/>
              </a:rPr>
              <a:t>Middle-level</a:t>
            </a:r>
            <a:r>
              <a:rPr lang="en-US" sz="1600" b="1" i="0" kern="1200" dirty="0">
                <a:solidFill>
                  <a:schemeClr val="tx1"/>
                </a:solidFill>
                <a:effectLst/>
                <a:latin typeface="Arial Black" panose="020B0A04020102020204" pitchFamily="34" charset="0"/>
                <a:ea typeface="+mj-ea"/>
                <a:cs typeface="+mj-cs"/>
              </a:rPr>
              <a:t> </a:t>
            </a:r>
            <a:r>
              <a:rPr lang="en-US" sz="1600" b="1" dirty="0">
                <a:solidFill>
                  <a:schemeClr val="accent2"/>
                </a:solidFill>
                <a:latin typeface="Arial Black" panose="020B0A04020102020204" pitchFamily="34" charset="0"/>
                <a:ea typeface="+mj-ea"/>
                <a:cs typeface="+mj-cs"/>
              </a:rPr>
              <a:t>language</a:t>
            </a:r>
          </a:p>
          <a:p>
            <a:pPr marL="285750" indent="-228600">
              <a:lnSpc>
                <a:spcPct val="90000"/>
              </a:lnSpc>
              <a:spcAft>
                <a:spcPts val="600"/>
              </a:spcAft>
              <a:buFont typeface="Arial" panose="020B0604020202020204" pitchFamily="34" charset="0"/>
              <a:buChar char="•"/>
            </a:pPr>
            <a:r>
              <a:rPr lang="en-US" sz="1400" b="0" i="0" dirty="0">
                <a:effectLst/>
              </a:rPr>
              <a:t>MLL lies between the low-level &amp; high-level programming language.</a:t>
            </a:r>
          </a:p>
          <a:p>
            <a:pPr marL="285750" indent="-228600">
              <a:lnSpc>
                <a:spcPct val="90000"/>
              </a:lnSpc>
              <a:spcAft>
                <a:spcPts val="600"/>
              </a:spcAft>
              <a:buFont typeface="Arial" panose="020B0604020202020204" pitchFamily="34" charset="0"/>
              <a:buChar char="•"/>
            </a:pPr>
            <a:r>
              <a:rPr lang="en-US" sz="1400" b="0" i="0" dirty="0">
                <a:effectLst/>
              </a:rPr>
              <a:t>known as the intermediate programming language and pseudo-language.</a:t>
            </a:r>
            <a:endParaRPr lang="en-US" sz="1400" b="1" i="0" dirty="0">
              <a:solidFill>
                <a:schemeClr val="accent2"/>
              </a:solidFill>
              <a:effectLst/>
            </a:endParaRPr>
          </a:p>
          <a:p>
            <a:pPr marL="400050" indent="-342900">
              <a:lnSpc>
                <a:spcPct val="90000"/>
              </a:lnSpc>
              <a:spcAft>
                <a:spcPts val="600"/>
              </a:spcAft>
              <a:buFont typeface="Wingdings" panose="05000000000000000000" pitchFamily="2" charset="2"/>
              <a:buChar char="v"/>
            </a:pPr>
            <a:r>
              <a:rPr lang="en-US" sz="1400" b="1" i="0" dirty="0">
                <a:solidFill>
                  <a:schemeClr val="accent2"/>
                </a:solidFill>
                <a:effectLst/>
              </a:rPr>
              <a:t>Advantages</a:t>
            </a:r>
            <a:r>
              <a:rPr lang="en-US" sz="1400" b="0" i="0" dirty="0">
                <a:effectLst/>
              </a:rPr>
              <a:t> </a:t>
            </a:r>
          </a:p>
          <a:p>
            <a:pPr marL="742950" lvl="1" indent="-228600">
              <a:lnSpc>
                <a:spcPct val="90000"/>
              </a:lnSpc>
              <a:spcAft>
                <a:spcPts val="600"/>
              </a:spcAft>
              <a:buFont typeface="Arial" panose="020B0604020202020204" pitchFamily="34" charset="0"/>
              <a:buChar char="•"/>
            </a:pPr>
            <a:r>
              <a:rPr lang="en-US" sz="1400" dirty="0"/>
              <a:t>S</a:t>
            </a:r>
            <a:r>
              <a:rPr lang="en-US" sz="1400" b="0" i="0" dirty="0">
                <a:effectLst/>
              </a:rPr>
              <a:t>upports the features of high-level programming</a:t>
            </a:r>
            <a:endParaRPr lang="en-US" sz="1400" dirty="0"/>
          </a:p>
          <a:p>
            <a:pPr marL="742950" lvl="1" indent="-228600">
              <a:lnSpc>
                <a:spcPct val="90000"/>
              </a:lnSpc>
              <a:spcAft>
                <a:spcPts val="600"/>
              </a:spcAft>
              <a:buFont typeface="Arial" panose="020B0604020202020204" pitchFamily="34" charset="0"/>
              <a:buChar char="•"/>
            </a:pPr>
            <a:r>
              <a:rPr lang="en-US" sz="1400" b="0" i="0" dirty="0">
                <a:effectLst/>
              </a:rPr>
              <a:t>User-friendly language</a:t>
            </a:r>
            <a:endParaRPr lang="en-US" sz="1400" dirty="0"/>
          </a:p>
          <a:p>
            <a:pPr marL="742950" lvl="1" indent="-228600">
              <a:lnSpc>
                <a:spcPct val="90000"/>
              </a:lnSpc>
              <a:spcAft>
                <a:spcPts val="600"/>
              </a:spcAft>
              <a:buFont typeface="Arial" panose="020B0604020202020204" pitchFamily="34" charset="0"/>
              <a:buChar char="•"/>
            </a:pPr>
            <a:r>
              <a:rPr lang="en-US" sz="1400" b="0" i="0" dirty="0">
                <a:effectLst/>
              </a:rPr>
              <a:t>Closely related to machine language and human language.</a:t>
            </a:r>
          </a:p>
          <a:p>
            <a:pPr>
              <a:lnSpc>
                <a:spcPct val="90000"/>
              </a:lnSpc>
              <a:spcAft>
                <a:spcPts val="600"/>
              </a:spcAft>
            </a:pPr>
            <a:r>
              <a:rPr lang="en-US" sz="1600" dirty="0"/>
              <a:t>	</a:t>
            </a:r>
            <a:r>
              <a:rPr lang="en-US" sz="1200" b="0" i="0" dirty="0">
                <a:effectLst/>
              </a:rPr>
              <a:t>Example: C, C++</a:t>
            </a:r>
            <a:endParaRPr lang="en-US" sz="1600" b="0" i="0" dirty="0">
              <a:effectLst/>
            </a:endParaRPr>
          </a:p>
        </p:txBody>
      </p:sp>
    </p:spTree>
    <p:extLst>
      <p:ext uri="{BB962C8B-B14F-4D97-AF65-F5344CB8AC3E}">
        <p14:creationId xmlns:p14="http://schemas.microsoft.com/office/powerpoint/2010/main" val="405901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Size of Pointers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1C13696C-1005-E60B-75BE-84D0FB4D863D}"/>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aphicFrame>
        <p:nvGraphicFramePr>
          <p:cNvPr id="24" name="Diagram 23">
            <a:extLst>
              <a:ext uri="{FF2B5EF4-FFF2-40B4-BE49-F238E27FC236}">
                <a16:creationId xmlns:a16="http://schemas.microsoft.com/office/drawing/2014/main" id="{AE2F11AB-D957-F2A1-412C-3C83E80773ED}"/>
              </a:ext>
            </a:extLst>
          </p:cNvPr>
          <p:cNvGraphicFramePr/>
          <p:nvPr>
            <p:extLst>
              <p:ext uri="{D42A27DB-BD31-4B8C-83A1-F6EECF244321}">
                <p14:modId xmlns:p14="http://schemas.microsoft.com/office/powerpoint/2010/main" val="2301500955"/>
              </p:ext>
            </p:extLst>
          </p:nvPr>
        </p:nvGraphicFramePr>
        <p:xfrm>
          <a:off x="4845205" y="4029737"/>
          <a:ext cx="2501589" cy="145141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7" name="Rectangle: Rounded Corners 26">
            <a:extLst>
              <a:ext uri="{FF2B5EF4-FFF2-40B4-BE49-F238E27FC236}">
                <a16:creationId xmlns:a16="http://schemas.microsoft.com/office/drawing/2014/main" id="{E0A03105-F082-4DBF-1F8E-02821B7AD8B6}"/>
              </a:ext>
            </a:extLst>
          </p:cNvPr>
          <p:cNvSpPr/>
          <p:nvPr/>
        </p:nvSpPr>
        <p:spPr>
          <a:xfrm>
            <a:off x="5798508" y="4633233"/>
            <a:ext cx="455303" cy="2850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latin typeface="Arial Black" panose="020B0A04020102020204" pitchFamily="34" charset="0"/>
              </a:rPr>
              <a:t>&amp;</a:t>
            </a:r>
          </a:p>
        </p:txBody>
      </p:sp>
      <p:pic>
        <p:nvPicPr>
          <p:cNvPr id="19" name="Picture 18">
            <a:extLst>
              <a:ext uri="{FF2B5EF4-FFF2-40B4-BE49-F238E27FC236}">
                <a16:creationId xmlns:a16="http://schemas.microsoft.com/office/drawing/2014/main" id="{E246D667-7F13-EB83-7182-4975F019234D}"/>
              </a:ext>
            </a:extLst>
          </p:cNvPr>
          <p:cNvPicPr>
            <a:picLocks noChangeAspect="1"/>
          </p:cNvPicPr>
          <p:nvPr/>
        </p:nvPicPr>
        <p:blipFill>
          <a:blip r:embed="rId14"/>
          <a:stretch>
            <a:fillRect/>
          </a:stretch>
        </p:blipFill>
        <p:spPr>
          <a:xfrm>
            <a:off x="1320865" y="3928368"/>
            <a:ext cx="2969406" cy="15319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75F27CD1-843D-7513-107B-DEF90497CB7D}"/>
              </a:ext>
            </a:extLst>
          </p:cNvPr>
          <p:cNvSpPr/>
          <p:nvPr/>
        </p:nvSpPr>
        <p:spPr>
          <a:xfrm>
            <a:off x="3363804" y="5569254"/>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11" name="Rectangle: Rounded Corners 10">
            <a:extLst>
              <a:ext uri="{FF2B5EF4-FFF2-40B4-BE49-F238E27FC236}">
                <a16:creationId xmlns:a16="http://schemas.microsoft.com/office/drawing/2014/main" id="{20E27E90-A0F7-8C67-5DEF-647EE07DCC10}"/>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Part-4</a:t>
            </a:r>
          </a:p>
        </p:txBody>
      </p:sp>
      <p:pic>
        <p:nvPicPr>
          <p:cNvPr id="13" name="Picture 12">
            <a:extLst>
              <a:ext uri="{FF2B5EF4-FFF2-40B4-BE49-F238E27FC236}">
                <a16:creationId xmlns:a16="http://schemas.microsoft.com/office/drawing/2014/main" id="{131132B3-A7B3-92F6-DBC8-AA5B1526F01E}"/>
              </a:ext>
            </a:extLst>
          </p:cNvPr>
          <p:cNvPicPr>
            <a:picLocks noChangeAspect="1"/>
          </p:cNvPicPr>
          <p:nvPr/>
        </p:nvPicPr>
        <p:blipFill>
          <a:blip r:embed="rId15"/>
          <a:stretch>
            <a:fillRect/>
          </a:stretch>
        </p:blipFill>
        <p:spPr>
          <a:xfrm>
            <a:off x="1209201" y="1774252"/>
            <a:ext cx="4816961" cy="1911645"/>
          </a:xfrm>
          <a:prstGeom prst="rect">
            <a:avLst/>
          </a:prstGeom>
        </p:spPr>
      </p:pic>
      <p:sp>
        <p:nvSpPr>
          <p:cNvPr id="18" name="Rectangle: Rounded Corners 17">
            <a:extLst>
              <a:ext uri="{FF2B5EF4-FFF2-40B4-BE49-F238E27FC236}">
                <a16:creationId xmlns:a16="http://schemas.microsoft.com/office/drawing/2014/main" id="{C9743273-FC00-6F64-8F15-F38164B5301A}"/>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15308134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Nullptr </a:t>
            </a:r>
            <a:r>
              <a:rPr lang="en-IN" sz="6000" b="1" dirty="0">
                <a:solidFill>
                  <a:schemeClr val="tx2"/>
                </a:solidFill>
                <a:latin typeface="Arial Black" panose="020B0A04020102020204" pitchFamily="34" charset="0"/>
                <a:cs typeface="Arial" panose="020B0604020202020204" pitchFamily="34" charset="0"/>
              </a:rPr>
              <a:t>&amp;</a:t>
            </a:r>
            <a:r>
              <a:rPr lang="en-IN" sz="6000" b="1" dirty="0">
                <a:solidFill>
                  <a:schemeClr val="accent2"/>
                </a:solidFill>
                <a:latin typeface="Arial Black" panose="020B0A04020102020204" pitchFamily="34" charset="0"/>
                <a:cs typeface="Arial" panose="020B0604020202020204" pitchFamily="34" charset="0"/>
              </a:rPr>
              <a:t> NULL</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662A590-73C7-C58C-69E4-3A7782537E1F}"/>
              </a:ext>
            </a:extLst>
          </p:cNvPr>
          <p:cNvSpPr/>
          <p:nvPr/>
        </p:nvSpPr>
        <p:spPr>
          <a:xfrm>
            <a:off x="3694185" y="4082200"/>
            <a:ext cx="3705516" cy="190570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892C975-EF79-F3ED-FA7B-760428B0F0C1}"/>
              </a:ext>
            </a:extLst>
          </p:cNvPr>
          <p:cNvSpPr/>
          <p:nvPr/>
        </p:nvSpPr>
        <p:spPr>
          <a:xfrm>
            <a:off x="1105068" y="4462294"/>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graphicFrame>
        <p:nvGraphicFramePr>
          <p:cNvPr id="13" name="Diagram 12">
            <a:extLst>
              <a:ext uri="{FF2B5EF4-FFF2-40B4-BE49-F238E27FC236}">
                <a16:creationId xmlns:a16="http://schemas.microsoft.com/office/drawing/2014/main" id="{E74B49B8-A79E-F81C-2CD4-AEAD9C6AE3B6}"/>
              </a:ext>
            </a:extLst>
          </p:cNvPr>
          <p:cNvGraphicFramePr/>
          <p:nvPr>
            <p:extLst>
              <p:ext uri="{D42A27DB-BD31-4B8C-83A1-F6EECF244321}">
                <p14:modId xmlns:p14="http://schemas.microsoft.com/office/powerpoint/2010/main" val="596307039"/>
              </p:ext>
            </p:extLst>
          </p:nvPr>
        </p:nvGraphicFramePr>
        <p:xfrm>
          <a:off x="4055510" y="4386951"/>
          <a:ext cx="3066369" cy="118633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7" name="Picture 16">
            <a:extLst>
              <a:ext uri="{FF2B5EF4-FFF2-40B4-BE49-F238E27FC236}">
                <a16:creationId xmlns:a16="http://schemas.microsoft.com/office/drawing/2014/main" id="{85B1CB17-90F0-1150-0145-EB6A3CF323EF}"/>
              </a:ext>
            </a:extLst>
          </p:cNvPr>
          <p:cNvPicPr>
            <a:picLocks noChangeAspect="1"/>
          </p:cNvPicPr>
          <p:nvPr/>
        </p:nvPicPr>
        <p:blipFill>
          <a:blip r:embed="rId14"/>
          <a:stretch>
            <a:fillRect/>
          </a:stretch>
        </p:blipFill>
        <p:spPr>
          <a:xfrm>
            <a:off x="1139407" y="1904365"/>
            <a:ext cx="4816961" cy="1911644"/>
          </a:xfrm>
          <a:prstGeom prst="rect">
            <a:avLst/>
          </a:prstGeom>
        </p:spPr>
      </p:pic>
      <p:sp>
        <p:nvSpPr>
          <p:cNvPr id="18" name="Rectangle: Rounded Corners 17">
            <a:extLst>
              <a:ext uri="{FF2B5EF4-FFF2-40B4-BE49-F238E27FC236}">
                <a16:creationId xmlns:a16="http://schemas.microsoft.com/office/drawing/2014/main" id="{39DAAB43-5013-C767-1728-90C493C347D1}"/>
              </a:ext>
            </a:extLst>
          </p:cNvPr>
          <p:cNvSpPr/>
          <p:nvPr/>
        </p:nvSpPr>
        <p:spPr>
          <a:xfrm>
            <a:off x="1139409" y="1904364"/>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20" name="Rectangle: Rounded Corners 19">
            <a:extLst>
              <a:ext uri="{FF2B5EF4-FFF2-40B4-BE49-F238E27FC236}">
                <a16:creationId xmlns:a16="http://schemas.microsoft.com/office/drawing/2014/main" id="{64F01315-CB5C-372A-CA96-33161A647908}"/>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Part-5</a:t>
            </a:r>
          </a:p>
        </p:txBody>
      </p:sp>
    </p:spTree>
    <p:extLst>
      <p:ext uri="{BB962C8B-B14F-4D97-AF65-F5344CB8AC3E}">
        <p14:creationId xmlns:p14="http://schemas.microsoft.com/office/powerpoint/2010/main" val="526439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accent2"/>
                </a:solidFill>
                <a:latin typeface="Arial Black" panose="020B0A04020102020204" pitchFamily="34" charset="0"/>
                <a:cs typeface="Arial" panose="020B0604020202020204" pitchFamily="34" charset="0"/>
              </a:rPr>
              <a:t>Pointers </a:t>
            </a:r>
            <a:r>
              <a:rPr lang="en-IN" sz="4800" b="1" dirty="0">
                <a:solidFill>
                  <a:schemeClr val="tx2"/>
                </a:solidFill>
                <a:latin typeface="Arial Black" panose="020B0A04020102020204" pitchFamily="34" charset="0"/>
                <a:cs typeface="Arial" panose="020B0604020202020204" pitchFamily="34" charset="0"/>
              </a:rPr>
              <a:t>Arithmetic's</a:t>
            </a:r>
            <a:endParaRPr lang="en-IN" sz="48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Part-6</a:t>
            </a:r>
          </a:p>
        </p:txBody>
      </p:sp>
      <p:pic>
        <p:nvPicPr>
          <p:cNvPr id="26" name="Picture 25">
            <a:extLst>
              <a:ext uri="{FF2B5EF4-FFF2-40B4-BE49-F238E27FC236}">
                <a16:creationId xmlns:a16="http://schemas.microsoft.com/office/drawing/2014/main" id="{2600C0BC-B1D8-A6A5-DAFC-E78E09327CF9}"/>
              </a:ext>
            </a:extLst>
          </p:cNvPr>
          <p:cNvPicPr>
            <a:picLocks noChangeAspect="1"/>
          </p:cNvPicPr>
          <p:nvPr/>
        </p:nvPicPr>
        <p:blipFill>
          <a:blip r:embed="rId9"/>
          <a:stretch>
            <a:fillRect/>
          </a:stretch>
        </p:blipFill>
        <p:spPr>
          <a:xfrm>
            <a:off x="1209199" y="3778050"/>
            <a:ext cx="3192735" cy="2126166"/>
          </a:xfrm>
          <a:prstGeom prst="rect">
            <a:avLst/>
          </a:prstGeom>
        </p:spPr>
      </p:pic>
      <p:sp>
        <p:nvSpPr>
          <p:cNvPr id="27" name="Rectangle: Rounded Corners 26">
            <a:extLst>
              <a:ext uri="{FF2B5EF4-FFF2-40B4-BE49-F238E27FC236}">
                <a16:creationId xmlns:a16="http://schemas.microsoft.com/office/drawing/2014/main" id="{C64BB564-6E0E-4E1D-28EE-B75784D36BB7}"/>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3" name="Picture 32">
            <a:extLst>
              <a:ext uri="{FF2B5EF4-FFF2-40B4-BE49-F238E27FC236}">
                <a16:creationId xmlns:a16="http://schemas.microsoft.com/office/drawing/2014/main" id="{6120D83A-1EFE-2092-1D65-E7281E98997E}"/>
              </a:ext>
            </a:extLst>
          </p:cNvPr>
          <p:cNvPicPr>
            <a:picLocks noChangeAspect="1"/>
          </p:cNvPicPr>
          <p:nvPr/>
        </p:nvPicPr>
        <p:blipFill>
          <a:blip r:embed="rId10"/>
          <a:stretch>
            <a:fillRect/>
          </a:stretch>
        </p:blipFill>
        <p:spPr>
          <a:xfrm>
            <a:off x="4499632" y="3778049"/>
            <a:ext cx="3192735" cy="1937912"/>
          </a:xfrm>
          <a:prstGeom prst="rect">
            <a:avLst/>
          </a:prstGeom>
        </p:spPr>
      </p:pic>
      <p:sp>
        <p:nvSpPr>
          <p:cNvPr id="34" name="Rectangle: Rounded Corners 33">
            <a:extLst>
              <a:ext uri="{FF2B5EF4-FFF2-40B4-BE49-F238E27FC236}">
                <a16:creationId xmlns:a16="http://schemas.microsoft.com/office/drawing/2014/main" id="{F09EC24A-F744-C7FC-035E-BDD0CE674983}"/>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B84751DF-5CD0-78DA-6C22-B63D141833D7}"/>
              </a:ext>
            </a:extLst>
          </p:cNvPr>
          <p:cNvSpPr/>
          <p:nvPr/>
        </p:nvSpPr>
        <p:spPr>
          <a:xfrm>
            <a:off x="3266321" y="571596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B090F9F5-73B4-C164-D0B9-83EC3FFCA900}"/>
              </a:ext>
            </a:extLst>
          </p:cNvPr>
          <p:cNvPicPr>
            <a:picLocks noChangeAspect="1"/>
          </p:cNvPicPr>
          <p:nvPr/>
        </p:nvPicPr>
        <p:blipFill>
          <a:blip r:embed="rId11"/>
          <a:stretch>
            <a:fillRect/>
          </a:stretch>
        </p:blipFill>
        <p:spPr>
          <a:xfrm>
            <a:off x="1209197" y="1774251"/>
            <a:ext cx="4816961" cy="1911645"/>
          </a:xfrm>
          <a:prstGeom prst="rect">
            <a:avLst/>
          </a:prstGeom>
        </p:spPr>
      </p:pic>
      <p:sp>
        <p:nvSpPr>
          <p:cNvPr id="13" name="Rectangle: Rounded Corners 12">
            <a:extLst>
              <a:ext uri="{FF2B5EF4-FFF2-40B4-BE49-F238E27FC236}">
                <a16:creationId xmlns:a16="http://schemas.microsoft.com/office/drawing/2014/main" id="{78E74B66-38D9-6D00-8CC9-709B1A372E8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39921185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tx2"/>
                </a:solidFill>
                <a:latin typeface="Arial Black" panose="020B0A04020102020204" pitchFamily="34" charset="0"/>
                <a:cs typeface="Arial" panose="020B0604020202020204" pitchFamily="34" charset="0"/>
              </a:rPr>
              <a:t>Pointers </a:t>
            </a:r>
            <a:r>
              <a:rPr lang="en-IN" sz="4800" b="1" dirty="0">
                <a:solidFill>
                  <a:schemeClr val="accent2"/>
                </a:solidFill>
                <a:latin typeface="Arial Black" panose="020B0A04020102020204" pitchFamily="34" charset="0"/>
                <a:cs typeface="Arial" panose="020B0604020202020204" pitchFamily="34" charset="0"/>
              </a:rPr>
              <a:t>with</a:t>
            </a:r>
            <a:r>
              <a:rPr lang="en-IN" sz="4800" b="1" dirty="0">
                <a:solidFill>
                  <a:schemeClr val="tx2"/>
                </a:solidFill>
                <a:latin typeface="Arial Black" panose="020B0A04020102020204" pitchFamily="34" charset="0"/>
                <a:cs typeface="Arial" panose="020B0604020202020204" pitchFamily="34" charset="0"/>
              </a:rPr>
              <a:t> Array</a:t>
            </a:r>
            <a:endParaRPr lang="en-IN" sz="48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Part-7</a:t>
            </a:r>
          </a:p>
        </p:txBody>
      </p:sp>
      <p:pic>
        <p:nvPicPr>
          <p:cNvPr id="7" name="Picture 2" descr="C++ Pointers and Arrays">
            <a:extLst>
              <a:ext uri="{FF2B5EF4-FFF2-40B4-BE49-F238E27FC236}">
                <a16:creationId xmlns:a16="http://schemas.microsoft.com/office/drawing/2014/main" id="{F634D52A-2DED-803A-FB92-1041C6896A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9630" y="3778052"/>
            <a:ext cx="3192735" cy="212616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B25D92C7-E23F-5D30-3E5F-AD4EB19A7CA9}"/>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17" name="Picture 16">
            <a:extLst>
              <a:ext uri="{FF2B5EF4-FFF2-40B4-BE49-F238E27FC236}">
                <a16:creationId xmlns:a16="http://schemas.microsoft.com/office/drawing/2014/main" id="{3B5D431A-8E5C-6C5E-A106-0056E967E1A7}"/>
              </a:ext>
            </a:extLst>
          </p:cNvPr>
          <p:cNvPicPr>
            <a:picLocks noChangeAspect="1"/>
          </p:cNvPicPr>
          <p:nvPr/>
        </p:nvPicPr>
        <p:blipFill>
          <a:blip r:embed="rId10"/>
          <a:stretch>
            <a:fillRect/>
          </a:stretch>
        </p:blipFill>
        <p:spPr>
          <a:xfrm>
            <a:off x="1209200" y="1774252"/>
            <a:ext cx="4816961" cy="1905360"/>
          </a:xfrm>
          <a:prstGeom prst="rect">
            <a:avLst/>
          </a:prstGeom>
        </p:spPr>
      </p:pic>
      <p:sp>
        <p:nvSpPr>
          <p:cNvPr id="18" name="Rectangle: Rounded Corners 17">
            <a:extLst>
              <a:ext uri="{FF2B5EF4-FFF2-40B4-BE49-F238E27FC236}">
                <a16:creationId xmlns:a16="http://schemas.microsoft.com/office/drawing/2014/main" id="{28C0966F-FDA9-5EEF-1247-D9A52F4B5E67}"/>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6" name="Picture 25">
            <a:extLst>
              <a:ext uri="{FF2B5EF4-FFF2-40B4-BE49-F238E27FC236}">
                <a16:creationId xmlns:a16="http://schemas.microsoft.com/office/drawing/2014/main" id="{A7E251DB-6EBB-F406-68B9-7205EA2A278A}"/>
              </a:ext>
            </a:extLst>
          </p:cNvPr>
          <p:cNvPicPr>
            <a:picLocks noChangeAspect="1"/>
          </p:cNvPicPr>
          <p:nvPr/>
        </p:nvPicPr>
        <p:blipFill>
          <a:blip r:embed="rId11"/>
          <a:stretch>
            <a:fillRect/>
          </a:stretch>
        </p:blipFill>
        <p:spPr>
          <a:xfrm>
            <a:off x="1209200" y="3778051"/>
            <a:ext cx="3192735" cy="2126165"/>
          </a:xfrm>
          <a:prstGeom prst="rect">
            <a:avLst/>
          </a:prstGeom>
        </p:spPr>
      </p:pic>
      <p:sp>
        <p:nvSpPr>
          <p:cNvPr id="31" name="Rectangle: Rounded Corners 30">
            <a:extLst>
              <a:ext uri="{FF2B5EF4-FFF2-40B4-BE49-F238E27FC236}">
                <a16:creationId xmlns:a16="http://schemas.microsoft.com/office/drawing/2014/main" id="{3B0A2A07-B0E5-C7B2-16B6-32A12AA3F865}"/>
              </a:ext>
            </a:extLst>
          </p:cNvPr>
          <p:cNvSpPr/>
          <p:nvPr/>
        </p:nvSpPr>
        <p:spPr>
          <a:xfrm>
            <a:off x="3266321" y="571596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864325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Autofit/>
          </a:bodyPr>
          <a:lstStyle/>
          <a:p>
            <a:pPr algn="l" fontAlgn="base"/>
            <a:r>
              <a:rPr lang="en-IN" sz="5400" b="1" i="0" dirty="0">
                <a:solidFill>
                  <a:schemeClr val="accent2"/>
                </a:solidFill>
                <a:effectLst/>
                <a:latin typeface="Arial Black" panose="020B0A04020102020204" pitchFamily="34" charset="0"/>
              </a:rPr>
              <a:t>Arrays</a:t>
            </a:r>
            <a:r>
              <a:rPr lang="en-IN" sz="5400" b="1" i="0" dirty="0">
                <a:solidFill>
                  <a:srgbClr val="273239"/>
                </a:solidFill>
                <a:effectLst/>
                <a:latin typeface="Arial Black" panose="020B0A04020102020204" pitchFamily="34" charset="0"/>
              </a:rPr>
              <a:t> </a:t>
            </a:r>
            <a:r>
              <a:rPr lang="en-IN" sz="5400" b="1" i="0" dirty="0">
                <a:solidFill>
                  <a:schemeClr val="tx2"/>
                </a:solidFill>
                <a:effectLst/>
                <a:latin typeface="Arial Black" panose="020B0A04020102020204" pitchFamily="34" charset="0"/>
              </a:rPr>
              <a:t>&amp;</a:t>
            </a:r>
            <a:r>
              <a:rPr lang="en-IN" sz="5400" b="1" i="0" dirty="0">
                <a:solidFill>
                  <a:srgbClr val="273239"/>
                </a:solidFill>
                <a:effectLst/>
                <a:latin typeface="Arial Black" panose="020B0A04020102020204" pitchFamily="34" charset="0"/>
              </a:rPr>
              <a:t> </a:t>
            </a:r>
            <a:r>
              <a:rPr lang="en-IN" sz="5400" b="1" i="0" dirty="0">
                <a:solidFill>
                  <a:schemeClr val="accent2"/>
                </a:solidFill>
                <a:effectLst/>
                <a:latin typeface="Arial Black" panose="020B0A04020102020204" pitchFamily="34" charset="0"/>
              </a:rPr>
              <a:t>Pointers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2677BB-1509-6C77-B19D-E5231F33BCFB}"/>
              </a:ext>
            </a:extLst>
          </p:cNvPr>
          <p:cNvSpPr txBox="1"/>
          <p:nvPr/>
        </p:nvSpPr>
        <p:spPr>
          <a:xfrm>
            <a:off x="627484" y="1789391"/>
            <a:ext cx="6631732" cy="1015663"/>
          </a:xfrm>
          <a:prstGeom prst="rect">
            <a:avLst/>
          </a:prstGeom>
          <a:noFill/>
        </p:spPr>
        <p:txBody>
          <a:bodyPr wrap="square">
            <a:spAutoFit/>
          </a:bodyPr>
          <a:lstStyle/>
          <a:p>
            <a:r>
              <a:rPr lang="en-IN" b="1" i="0" dirty="0">
                <a:solidFill>
                  <a:srgbClr val="273239"/>
                </a:solidFill>
                <a:effectLst/>
              </a:rPr>
              <a:t>Arrays and Pointers are closely related</a:t>
            </a:r>
          </a:p>
          <a:p>
            <a:pPr marL="285750" indent="-285750">
              <a:buFont typeface="Arial" panose="020B0604020202020204" pitchFamily="34" charset="0"/>
              <a:buChar char="•"/>
            </a:pPr>
            <a:r>
              <a:rPr lang="en-IN" sz="1400" dirty="0">
                <a:solidFill>
                  <a:srgbClr val="273239"/>
                </a:solidFill>
              </a:rPr>
              <a:t>W</a:t>
            </a:r>
            <a:r>
              <a:rPr lang="en-IN" sz="1400" b="0" i="0" dirty="0">
                <a:solidFill>
                  <a:srgbClr val="273239"/>
                </a:solidFill>
                <a:effectLst/>
              </a:rPr>
              <a:t>e can use pointers to perform all the possible operations of the array. </a:t>
            </a:r>
          </a:p>
          <a:p>
            <a:pPr marL="285750" indent="-285750">
              <a:buFont typeface="Arial" panose="020B0604020202020204" pitchFamily="34" charset="0"/>
              <a:buChar char="•"/>
            </a:pPr>
            <a:r>
              <a:rPr lang="en-IN" sz="1400" dirty="0">
                <a:solidFill>
                  <a:srgbClr val="273239"/>
                </a:solidFill>
              </a:rPr>
              <a:t>A</a:t>
            </a:r>
            <a:r>
              <a:rPr lang="en-IN" sz="1400" b="0" i="0" dirty="0">
                <a:solidFill>
                  <a:srgbClr val="273239"/>
                </a:solidFill>
                <a:effectLst/>
              </a:rPr>
              <a:t>rray name is a constant pointer to the first element of the array.</a:t>
            </a:r>
          </a:p>
          <a:p>
            <a:pPr marL="285750" indent="-285750">
              <a:buFont typeface="Arial" panose="020B0604020202020204" pitchFamily="34" charset="0"/>
              <a:buChar char="•"/>
            </a:pPr>
            <a:r>
              <a:rPr lang="en-IN" sz="1400" dirty="0">
                <a:solidFill>
                  <a:srgbClr val="273239"/>
                </a:solidFill>
              </a:rPr>
              <a:t>A</a:t>
            </a:r>
            <a:r>
              <a:rPr lang="en-IN" sz="1400" b="0" i="0" dirty="0">
                <a:solidFill>
                  <a:srgbClr val="273239"/>
                </a:solidFill>
                <a:effectLst/>
              </a:rPr>
              <a:t>rray decays to the pointers when passed to the function.</a:t>
            </a:r>
            <a:endParaRPr lang="en-IN" sz="1400" dirty="0"/>
          </a:p>
        </p:txBody>
      </p:sp>
      <p:sp>
        <p:nvSpPr>
          <p:cNvPr id="9" name="TextBox 8">
            <a:extLst>
              <a:ext uri="{FF2B5EF4-FFF2-40B4-BE49-F238E27FC236}">
                <a16:creationId xmlns:a16="http://schemas.microsoft.com/office/drawing/2014/main" id="{B886933F-D54C-D7E4-4489-BDEE76445484}"/>
              </a:ext>
            </a:extLst>
          </p:cNvPr>
          <p:cNvSpPr txBox="1"/>
          <p:nvPr/>
        </p:nvSpPr>
        <p:spPr>
          <a:xfrm>
            <a:off x="627482" y="2837711"/>
            <a:ext cx="7003027" cy="1015663"/>
          </a:xfrm>
          <a:prstGeom prst="rect">
            <a:avLst/>
          </a:prstGeom>
          <a:noFill/>
        </p:spPr>
        <p:txBody>
          <a:bodyPr wrap="square">
            <a:spAutoFit/>
          </a:bodyPr>
          <a:lstStyle/>
          <a:p>
            <a:pPr algn="l" fontAlgn="base"/>
            <a:r>
              <a:rPr lang="en-IN" b="1" i="0" dirty="0">
                <a:solidFill>
                  <a:srgbClr val="273239"/>
                </a:solidFill>
                <a:effectLst/>
              </a:rPr>
              <a:t>Passing &amp; Returning an Array to/from a Function</a:t>
            </a:r>
          </a:p>
          <a:p>
            <a:pPr marL="285750" indent="-285750" algn="l" fontAlgn="base">
              <a:buFont typeface="Arial" panose="020B0604020202020204" pitchFamily="34" charset="0"/>
              <a:buChar char="•"/>
            </a:pPr>
            <a:r>
              <a:rPr lang="en-IN" sz="1400" b="0" i="0" dirty="0">
                <a:solidFill>
                  <a:srgbClr val="273239"/>
                </a:solidFill>
                <a:effectLst/>
              </a:rPr>
              <a:t>An array is always passed as pointers. </a:t>
            </a:r>
          </a:p>
          <a:p>
            <a:pPr marL="285750" indent="-285750" algn="l" fontAlgn="base">
              <a:buFont typeface="Arial" panose="020B0604020202020204" pitchFamily="34" charset="0"/>
              <a:buChar char="•"/>
            </a:pPr>
            <a:r>
              <a:rPr lang="en-IN" sz="1400" dirty="0">
                <a:solidFill>
                  <a:srgbClr val="273239"/>
                </a:solidFill>
              </a:rPr>
              <a:t>P</a:t>
            </a:r>
            <a:r>
              <a:rPr lang="en-IN" sz="1400" b="0" i="0" dirty="0">
                <a:solidFill>
                  <a:srgbClr val="273239"/>
                </a:solidFill>
                <a:effectLst/>
              </a:rPr>
              <a:t>ass an array to a function, it decays to the pointer.</a:t>
            </a:r>
          </a:p>
          <a:p>
            <a:pPr marL="285750" indent="-285750" algn="l" fontAlgn="base">
              <a:buFont typeface="Arial" panose="020B0604020202020204" pitchFamily="34" charset="0"/>
              <a:buChar char="•"/>
            </a:pPr>
            <a:r>
              <a:rPr lang="en-IN" sz="1400" b="0" i="0" dirty="0">
                <a:solidFill>
                  <a:srgbClr val="273239"/>
                </a:solidFill>
                <a:effectLst/>
              </a:rPr>
              <a:t>Return using a pointer to the first element of that array. (</a:t>
            </a:r>
            <a:r>
              <a:rPr lang="en-IN" sz="1200" b="0" i="0" dirty="0">
                <a:solidFill>
                  <a:srgbClr val="273239"/>
                </a:solidFill>
                <a:effectLst/>
              </a:rPr>
              <a:t>Function can only return single value</a:t>
            </a:r>
            <a:r>
              <a:rPr lang="en-IN" sz="1400" b="0" i="0" dirty="0">
                <a:solidFill>
                  <a:srgbClr val="273239"/>
                </a:solidFill>
                <a:effectLst/>
              </a:rPr>
              <a:t>)</a:t>
            </a:r>
            <a:endParaRPr lang="en-IN" sz="1400" b="1" i="0" dirty="0">
              <a:solidFill>
                <a:srgbClr val="273239"/>
              </a:solidFill>
              <a:effectLst/>
            </a:endParaRPr>
          </a:p>
        </p:txBody>
      </p:sp>
      <p:pic>
        <p:nvPicPr>
          <p:cNvPr id="16" name="Picture 15">
            <a:extLst>
              <a:ext uri="{FF2B5EF4-FFF2-40B4-BE49-F238E27FC236}">
                <a16:creationId xmlns:a16="http://schemas.microsoft.com/office/drawing/2014/main" id="{86A24E03-6EFD-E94E-972B-07A3ED001416}"/>
              </a:ext>
            </a:extLst>
          </p:cNvPr>
          <p:cNvPicPr>
            <a:picLocks noChangeAspect="1"/>
          </p:cNvPicPr>
          <p:nvPr/>
        </p:nvPicPr>
        <p:blipFill>
          <a:blip r:embed="rId3"/>
          <a:stretch>
            <a:fillRect/>
          </a:stretch>
        </p:blipFill>
        <p:spPr>
          <a:xfrm>
            <a:off x="703910" y="4068818"/>
            <a:ext cx="7758956" cy="2092881"/>
          </a:xfrm>
          <a:prstGeom prst="rect">
            <a:avLst/>
          </a:prstGeom>
        </p:spPr>
      </p:pic>
      <p:pic>
        <p:nvPicPr>
          <p:cNvPr id="19" name="Picture 18">
            <a:extLst>
              <a:ext uri="{FF2B5EF4-FFF2-40B4-BE49-F238E27FC236}">
                <a16:creationId xmlns:a16="http://schemas.microsoft.com/office/drawing/2014/main" id="{C464DB5C-254C-9478-F939-551FA38E1919}"/>
              </a:ext>
            </a:extLst>
          </p:cNvPr>
          <p:cNvPicPr>
            <a:picLocks noChangeAspect="1"/>
          </p:cNvPicPr>
          <p:nvPr/>
        </p:nvPicPr>
        <p:blipFill>
          <a:blip r:embed="rId4"/>
          <a:stretch>
            <a:fillRect/>
          </a:stretch>
        </p:blipFill>
        <p:spPr>
          <a:xfrm>
            <a:off x="7594719" y="1789391"/>
            <a:ext cx="4494245" cy="2671014"/>
          </a:xfrm>
          <a:prstGeom prst="rect">
            <a:avLst/>
          </a:prstGeom>
        </p:spPr>
      </p:pic>
      <p:sp>
        <p:nvSpPr>
          <p:cNvPr id="5" name="Rectangle: Rounded Corners 4">
            <a:extLst>
              <a:ext uri="{FF2B5EF4-FFF2-40B4-BE49-F238E27FC236}">
                <a16:creationId xmlns:a16="http://schemas.microsoft.com/office/drawing/2014/main" id="{6D94225F-EBD3-5370-287A-552A9CED78E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23ED6F9D-3302-53FD-008A-8185DB146D48}"/>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B9FEBFDD-BF19-5F03-833A-416F2111CC9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2231450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latin typeface="Arial Black" panose="020B0A04020102020204" pitchFamily="34" charset="0"/>
                <a:cs typeface="Arial" panose="020B0604020202020204" pitchFamily="34" charset="0"/>
              </a:rPr>
              <a:t>Functions Pointers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Part-8</a:t>
            </a:r>
          </a:p>
        </p:txBody>
      </p:sp>
      <p:sp>
        <p:nvSpPr>
          <p:cNvPr id="27" name="Rectangle: Rounded Corners 26">
            <a:extLst>
              <a:ext uri="{FF2B5EF4-FFF2-40B4-BE49-F238E27FC236}">
                <a16:creationId xmlns:a16="http://schemas.microsoft.com/office/drawing/2014/main" id="{C64BB564-6E0E-4E1D-28EE-B75784D36BB7}"/>
              </a:ext>
            </a:extLst>
          </p:cNvPr>
          <p:cNvSpPr/>
          <p:nvPr/>
        </p:nvSpPr>
        <p:spPr>
          <a:xfrm>
            <a:off x="1209201" y="3778052"/>
            <a:ext cx="3192735" cy="2126164"/>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6B1F969-7889-F88C-317B-1B9ECDFA1F3B}"/>
              </a:ext>
            </a:extLst>
          </p:cNvPr>
          <p:cNvSpPr/>
          <p:nvPr/>
        </p:nvSpPr>
        <p:spPr>
          <a:xfrm>
            <a:off x="1766865" y="4885841"/>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4583AAB2-5878-FA39-942F-0E1F1A6D4BA0}"/>
              </a:ext>
            </a:extLst>
          </p:cNvPr>
          <p:cNvPicPr>
            <a:picLocks noChangeAspect="1"/>
          </p:cNvPicPr>
          <p:nvPr/>
        </p:nvPicPr>
        <p:blipFill>
          <a:blip r:embed="rId9"/>
          <a:stretch>
            <a:fillRect/>
          </a:stretch>
        </p:blipFill>
        <p:spPr>
          <a:xfrm>
            <a:off x="1105223" y="1774251"/>
            <a:ext cx="4920937" cy="2922630"/>
          </a:xfrm>
          <a:prstGeom prst="rect">
            <a:avLst/>
          </a:prstGeom>
        </p:spPr>
      </p:pic>
      <p:sp>
        <p:nvSpPr>
          <p:cNvPr id="12" name="Rectangle: Rounded Corners 11">
            <a:extLst>
              <a:ext uri="{FF2B5EF4-FFF2-40B4-BE49-F238E27FC236}">
                <a16:creationId xmlns:a16="http://schemas.microsoft.com/office/drawing/2014/main" id="{C550B110-FD4B-1D2C-72B0-12308B321A2A}"/>
              </a:ext>
            </a:extLst>
          </p:cNvPr>
          <p:cNvSpPr/>
          <p:nvPr/>
        </p:nvSpPr>
        <p:spPr>
          <a:xfrm>
            <a:off x="1003807" y="1774252"/>
            <a:ext cx="5022356" cy="299939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17" name="Picture 16">
            <a:extLst>
              <a:ext uri="{FF2B5EF4-FFF2-40B4-BE49-F238E27FC236}">
                <a16:creationId xmlns:a16="http://schemas.microsoft.com/office/drawing/2014/main" id="{52780674-CF20-B082-C885-03D3E6531E8B}"/>
              </a:ext>
            </a:extLst>
          </p:cNvPr>
          <p:cNvPicPr>
            <a:picLocks noChangeAspect="1"/>
          </p:cNvPicPr>
          <p:nvPr/>
        </p:nvPicPr>
        <p:blipFill>
          <a:blip r:embed="rId10"/>
          <a:stretch>
            <a:fillRect/>
          </a:stretch>
        </p:blipFill>
        <p:spPr>
          <a:xfrm>
            <a:off x="4499632" y="3778051"/>
            <a:ext cx="3192735" cy="2126165"/>
          </a:xfrm>
          <a:prstGeom prst="rect">
            <a:avLst/>
          </a:prstGeom>
        </p:spPr>
      </p:pic>
      <p:sp>
        <p:nvSpPr>
          <p:cNvPr id="19" name="Rectangle: Rounded Corners 18">
            <a:extLst>
              <a:ext uri="{FF2B5EF4-FFF2-40B4-BE49-F238E27FC236}">
                <a16:creationId xmlns:a16="http://schemas.microsoft.com/office/drawing/2014/main" id="{67B7C0C3-BE64-D649-7D3B-9A90274F6484}"/>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445058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References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 with examples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8" name="Picture 17">
            <a:extLst>
              <a:ext uri="{FF2B5EF4-FFF2-40B4-BE49-F238E27FC236}">
                <a16:creationId xmlns:a16="http://schemas.microsoft.com/office/drawing/2014/main" id="{7EBD7222-B6FA-969C-1D12-512296875557}"/>
              </a:ext>
            </a:extLst>
          </p:cNvPr>
          <p:cNvPicPr>
            <a:picLocks noChangeAspect="1"/>
          </p:cNvPicPr>
          <p:nvPr/>
        </p:nvPicPr>
        <p:blipFill>
          <a:blip r:embed="rId9"/>
          <a:stretch>
            <a:fillRect/>
          </a:stretch>
        </p:blipFill>
        <p:spPr>
          <a:xfrm>
            <a:off x="1505405" y="1773673"/>
            <a:ext cx="4224242" cy="1911644"/>
          </a:xfrm>
          <a:prstGeom prst="rect">
            <a:avLst/>
          </a:prstGeom>
        </p:spPr>
      </p:pic>
      <p:sp>
        <p:nvSpPr>
          <p:cNvPr id="19" name="Rectangle: Rounded Corners 18">
            <a:extLst>
              <a:ext uri="{FF2B5EF4-FFF2-40B4-BE49-F238E27FC236}">
                <a16:creationId xmlns:a16="http://schemas.microsoft.com/office/drawing/2014/main" id="{50B28067-6A32-9B46-909B-9B561A8D5DD3}"/>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2" name="Picture 21">
            <a:extLst>
              <a:ext uri="{FF2B5EF4-FFF2-40B4-BE49-F238E27FC236}">
                <a16:creationId xmlns:a16="http://schemas.microsoft.com/office/drawing/2014/main" id="{59E1624A-E72B-2AAB-D8E1-397ACF8C4CDF}"/>
              </a:ext>
            </a:extLst>
          </p:cNvPr>
          <p:cNvPicPr>
            <a:picLocks noChangeAspect="1"/>
          </p:cNvPicPr>
          <p:nvPr/>
        </p:nvPicPr>
        <p:blipFill>
          <a:blip r:embed="rId10"/>
          <a:stretch>
            <a:fillRect/>
          </a:stretch>
        </p:blipFill>
        <p:spPr>
          <a:xfrm>
            <a:off x="4340474" y="3778051"/>
            <a:ext cx="3327784" cy="2126166"/>
          </a:xfrm>
          <a:prstGeom prst="rect">
            <a:avLst/>
          </a:prstGeom>
        </p:spPr>
      </p:pic>
      <p:sp>
        <p:nvSpPr>
          <p:cNvPr id="24" name="Rectangle: Rounded Corners 23">
            <a:extLst>
              <a:ext uri="{FF2B5EF4-FFF2-40B4-BE49-F238E27FC236}">
                <a16:creationId xmlns:a16="http://schemas.microsoft.com/office/drawing/2014/main" id="{23075E13-158D-2515-B381-DA23C7A20CFF}"/>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9" name="Picture 38">
            <a:extLst>
              <a:ext uri="{FF2B5EF4-FFF2-40B4-BE49-F238E27FC236}">
                <a16:creationId xmlns:a16="http://schemas.microsoft.com/office/drawing/2014/main" id="{D0D69728-BFCE-6418-6E0D-BA0C7DB1EFA3}"/>
              </a:ext>
            </a:extLst>
          </p:cNvPr>
          <p:cNvPicPr>
            <a:picLocks noChangeAspect="1"/>
          </p:cNvPicPr>
          <p:nvPr/>
        </p:nvPicPr>
        <p:blipFill>
          <a:blip r:embed="rId11"/>
          <a:stretch>
            <a:fillRect/>
          </a:stretch>
        </p:blipFill>
        <p:spPr>
          <a:xfrm>
            <a:off x="1209201" y="3777471"/>
            <a:ext cx="3192735" cy="2126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 name="Rectangle: Rounded Corners 40">
            <a:extLst>
              <a:ext uri="{FF2B5EF4-FFF2-40B4-BE49-F238E27FC236}">
                <a16:creationId xmlns:a16="http://schemas.microsoft.com/office/drawing/2014/main" id="{743D0D6D-5C62-D403-F2A7-12025382E286}"/>
              </a:ext>
            </a:extLst>
          </p:cNvPr>
          <p:cNvSpPr/>
          <p:nvPr/>
        </p:nvSpPr>
        <p:spPr>
          <a:xfrm>
            <a:off x="3266321" y="5769749"/>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91327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a:solidFill>
                  <a:schemeClr val="bg1"/>
                </a:solidFill>
              </a:rPr>
              <a:t>29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7" name="Picture 6">
            <a:extLst>
              <a:ext uri="{FF2B5EF4-FFF2-40B4-BE49-F238E27FC236}">
                <a16:creationId xmlns:a16="http://schemas.microsoft.com/office/drawing/2014/main" id="{17F00259-EA9F-8C63-FB0C-8612875433AD}"/>
              </a:ext>
            </a:extLst>
          </p:cNvPr>
          <p:cNvPicPr>
            <a:picLocks noChangeAspect="1"/>
          </p:cNvPicPr>
          <p:nvPr/>
        </p:nvPicPr>
        <p:blipFill>
          <a:blip r:embed="rId9"/>
          <a:stretch>
            <a:fillRect/>
          </a:stretch>
        </p:blipFill>
        <p:spPr>
          <a:xfrm>
            <a:off x="1379983" y="1846566"/>
            <a:ext cx="4495870" cy="1698742"/>
          </a:xfrm>
          <a:prstGeom prst="rect">
            <a:avLst/>
          </a:prstGeom>
        </p:spPr>
      </p:pic>
      <p:sp>
        <p:nvSpPr>
          <p:cNvPr id="13" name="Rectangle: Rounded Corners 12">
            <a:extLst>
              <a:ext uri="{FF2B5EF4-FFF2-40B4-BE49-F238E27FC236}">
                <a16:creationId xmlns:a16="http://schemas.microsoft.com/office/drawing/2014/main" id="{56809A62-F8C6-2220-2658-45F160AA6C23}"/>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17" name="Picture 16">
            <a:extLst>
              <a:ext uri="{FF2B5EF4-FFF2-40B4-BE49-F238E27FC236}">
                <a16:creationId xmlns:a16="http://schemas.microsoft.com/office/drawing/2014/main" id="{D74397DD-0DA3-5F9F-5AE9-A8258005967D}"/>
              </a:ext>
            </a:extLst>
          </p:cNvPr>
          <p:cNvPicPr>
            <a:picLocks noChangeAspect="1"/>
          </p:cNvPicPr>
          <p:nvPr/>
        </p:nvPicPr>
        <p:blipFill>
          <a:blip r:embed="rId10"/>
          <a:stretch>
            <a:fillRect/>
          </a:stretch>
        </p:blipFill>
        <p:spPr>
          <a:xfrm>
            <a:off x="4499632" y="3778050"/>
            <a:ext cx="3172903" cy="1629510"/>
          </a:xfrm>
          <a:prstGeom prst="rect">
            <a:avLst/>
          </a:prstGeom>
        </p:spPr>
      </p:pic>
      <p:sp>
        <p:nvSpPr>
          <p:cNvPr id="24" name="Rectangle: Rounded Corners 23">
            <a:extLst>
              <a:ext uri="{FF2B5EF4-FFF2-40B4-BE49-F238E27FC236}">
                <a16:creationId xmlns:a16="http://schemas.microsoft.com/office/drawing/2014/main" id="{4D0EBEF4-165E-DDD7-A168-180B71799458}"/>
              </a:ext>
            </a:extLst>
          </p:cNvPr>
          <p:cNvSpPr/>
          <p:nvPr/>
        </p:nvSpPr>
        <p:spPr>
          <a:xfrm>
            <a:off x="4499632" y="3778051"/>
            <a:ext cx="3192735" cy="1629511"/>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26" name="Picture 25">
            <a:extLst>
              <a:ext uri="{FF2B5EF4-FFF2-40B4-BE49-F238E27FC236}">
                <a16:creationId xmlns:a16="http://schemas.microsoft.com/office/drawing/2014/main" id="{32EE0065-2A34-78CB-5B62-F92B03538952}"/>
              </a:ext>
            </a:extLst>
          </p:cNvPr>
          <p:cNvPicPr>
            <a:picLocks noChangeAspect="1"/>
          </p:cNvPicPr>
          <p:nvPr/>
        </p:nvPicPr>
        <p:blipFill>
          <a:blip r:embed="rId11"/>
          <a:stretch>
            <a:fillRect/>
          </a:stretch>
        </p:blipFill>
        <p:spPr>
          <a:xfrm>
            <a:off x="1209201" y="3778052"/>
            <a:ext cx="3192735" cy="1488924"/>
          </a:xfrm>
          <a:prstGeom prst="rect">
            <a:avLst/>
          </a:prstGeom>
        </p:spPr>
      </p:pic>
      <p:sp>
        <p:nvSpPr>
          <p:cNvPr id="27" name="Rectangle: Rounded Corners 26">
            <a:extLst>
              <a:ext uri="{FF2B5EF4-FFF2-40B4-BE49-F238E27FC236}">
                <a16:creationId xmlns:a16="http://schemas.microsoft.com/office/drawing/2014/main" id="{330383AA-8E66-E823-4608-7DE8903E8F19}"/>
              </a:ext>
            </a:extLst>
          </p:cNvPr>
          <p:cNvSpPr/>
          <p:nvPr/>
        </p:nvSpPr>
        <p:spPr>
          <a:xfrm>
            <a:off x="1209201" y="3778051"/>
            <a:ext cx="3192735" cy="1629511"/>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A88B8517-9B24-7C8E-3D83-E64C371E9A32}"/>
              </a:ext>
            </a:extLst>
          </p:cNvPr>
          <p:cNvSpPr/>
          <p:nvPr/>
        </p:nvSpPr>
        <p:spPr>
          <a:xfrm>
            <a:off x="3277350" y="548362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95614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82883"/>
            <a:ext cx="9098124" cy="1349665"/>
          </a:xfrm>
        </p:spPr>
        <p:txBody>
          <a:bodyPr>
            <a:normAutofit/>
          </a:bodyPr>
          <a:lstStyle/>
          <a:p>
            <a:r>
              <a:rPr lang="en-IN" sz="6600" b="1" i="0" dirty="0">
                <a:solidFill>
                  <a:schemeClr val="tx2"/>
                </a:solidFill>
                <a:effectLst/>
                <a:latin typeface="Arial Black" panose="020B0A04020102020204" pitchFamily="34" charset="0"/>
              </a:rPr>
              <a:t>C++ Array</a:t>
            </a:r>
            <a:endParaRPr lang="en-IN" sz="66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2E52595-A079-6D3B-08FE-44033F763DDD}"/>
              </a:ext>
            </a:extLst>
          </p:cNvPr>
          <p:cNvSpPr txBox="1"/>
          <p:nvPr/>
        </p:nvSpPr>
        <p:spPr>
          <a:xfrm>
            <a:off x="669036" y="1831506"/>
            <a:ext cx="6811702" cy="1169551"/>
          </a:xfrm>
          <a:prstGeom prst="rect">
            <a:avLst/>
          </a:prstGeom>
          <a:solidFill>
            <a:schemeClr val="bg2"/>
          </a:solidFill>
          <a:ln>
            <a:solidFill>
              <a:schemeClr val="accent6"/>
            </a:solidFill>
          </a:ln>
        </p:spPr>
        <p:txBody>
          <a:bodyPr wrap="square">
            <a:spAutoFit/>
          </a:bodyPr>
          <a:lstStyle/>
          <a:p>
            <a:pPr marL="285750" indent="-285750">
              <a:buFont typeface="Arial" panose="020B0604020202020204" pitchFamily="34" charset="0"/>
              <a:buChar char="•"/>
            </a:pPr>
            <a:r>
              <a:rPr lang="en-IN" sz="1400" b="0" i="0" dirty="0">
                <a:solidFill>
                  <a:srgbClr val="273239"/>
                </a:solidFill>
                <a:effectLst/>
              </a:rPr>
              <a:t>A </a:t>
            </a:r>
            <a:r>
              <a:rPr lang="en-IN" sz="1400" b="1" i="0" dirty="0">
                <a:solidFill>
                  <a:schemeClr val="accent2"/>
                </a:solidFill>
                <a:effectLst/>
              </a:rPr>
              <a:t>fixed-size</a:t>
            </a:r>
            <a:r>
              <a:rPr lang="en-IN" sz="1400" b="0" i="0" dirty="0">
                <a:solidFill>
                  <a:srgbClr val="273239"/>
                </a:solidFill>
                <a:effectLst/>
              </a:rPr>
              <a:t> </a:t>
            </a:r>
            <a:r>
              <a:rPr lang="en-IN" sz="1400" b="1" i="0" dirty="0">
                <a:solidFill>
                  <a:schemeClr val="accent6"/>
                </a:solidFill>
                <a:effectLst/>
              </a:rPr>
              <a:t>collection</a:t>
            </a:r>
            <a:r>
              <a:rPr lang="en-IN" sz="1400" b="0" i="0" dirty="0">
                <a:solidFill>
                  <a:srgbClr val="273239"/>
                </a:solidFill>
                <a:effectLst/>
              </a:rPr>
              <a:t> of </a:t>
            </a:r>
            <a:r>
              <a:rPr lang="en-IN" sz="1400" b="1" i="0" dirty="0">
                <a:solidFill>
                  <a:schemeClr val="accent1"/>
                </a:solidFill>
                <a:effectLst/>
              </a:rPr>
              <a:t>similar data items </a:t>
            </a:r>
            <a:r>
              <a:rPr lang="en-IN" sz="1400" b="0" i="0" dirty="0">
                <a:solidFill>
                  <a:srgbClr val="273239"/>
                </a:solidFill>
                <a:effectLst/>
              </a:rPr>
              <a:t>stored in </a:t>
            </a:r>
            <a:r>
              <a:rPr lang="en-IN" sz="1400" b="1" i="0" dirty="0">
                <a:solidFill>
                  <a:srgbClr val="273239"/>
                </a:solidFill>
                <a:effectLst/>
              </a:rPr>
              <a:t>contiguous memory locations</a:t>
            </a:r>
            <a:r>
              <a:rPr lang="en-IN" sz="1400" b="0" i="0" dirty="0">
                <a:solidFill>
                  <a:srgbClr val="273239"/>
                </a:solidFill>
                <a:effectLst/>
              </a:rPr>
              <a:t>.</a:t>
            </a:r>
          </a:p>
          <a:p>
            <a:pPr marL="285750" indent="-285750">
              <a:buFont typeface="Arial" panose="020B0604020202020204" pitchFamily="34" charset="0"/>
              <a:buChar char="•"/>
            </a:pPr>
            <a:endParaRPr lang="en-IN" sz="1400" b="0" i="0" dirty="0">
              <a:solidFill>
                <a:srgbClr val="273239"/>
              </a:solidFill>
              <a:effectLst/>
            </a:endParaRPr>
          </a:p>
          <a:p>
            <a:pPr marL="285750" indent="-285750">
              <a:buFont typeface="Arial" panose="020B0604020202020204" pitchFamily="34" charset="0"/>
              <a:buChar char="•"/>
            </a:pPr>
            <a:r>
              <a:rPr lang="en-IN" sz="1400" b="1" i="0" dirty="0">
                <a:solidFill>
                  <a:schemeClr val="accent6"/>
                </a:solidFill>
                <a:effectLst/>
              </a:rPr>
              <a:t>Primitive</a:t>
            </a:r>
            <a:r>
              <a:rPr lang="en-IN" sz="1400" b="0" i="0" dirty="0">
                <a:solidFill>
                  <a:srgbClr val="273239"/>
                </a:solidFill>
                <a:effectLst/>
              </a:rPr>
              <a:t>, </a:t>
            </a:r>
            <a:r>
              <a:rPr lang="en-IN" sz="1400" b="1" i="0" dirty="0">
                <a:solidFill>
                  <a:schemeClr val="accent2"/>
                </a:solidFill>
                <a:effectLst/>
              </a:rPr>
              <a:t>Derived</a:t>
            </a:r>
            <a:r>
              <a:rPr lang="en-IN" sz="1400" b="0" i="0" dirty="0">
                <a:solidFill>
                  <a:srgbClr val="273239"/>
                </a:solidFill>
                <a:effectLst/>
              </a:rPr>
              <a:t> and </a:t>
            </a:r>
            <a:r>
              <a:rPr lang="en-IN" sz="1400" b="1" i="0" dirty="0">
                <a:solidFill>
                  <a:schemeClr val="accent1"/>
                </a:solidFill>
                <a:effectLst/>
              </a:rPr>
              <a:t>User-defined</a:t>
            </a:r>
            <a:r>
              <a:rPr lang="en-IN" sz="1400" b="0" i="0" dirty="0">
                <a:solidFill>
                  <a:srgbClr val="273239"/>
                </a:solidFill>
                <a:effectLst/>
              </a:rPr>
              <a:t> data types can be stored.</a:t>
            </a:r>
          </a:p>
          <a:p>
            <a:pPr marL="285750" indent="-285750">
              <a:buFont typeface="Arial" panose="020B0604020202020204" pitchFamily="34" charset="0"/>
              <a:buChar char="•"/>
            </a:pPr>
            <a:endParaRPr lang="en-IN" sz="1400" b="0" i="0" dirty="0">
              <a:solidFill>
                <a:srgbClr val="273239"/>
              </a:solidFill>
              <a:effectLst/>
            </a:endParaRPr>
          </a:p>
          <a:p>
            <a:pPr marL="285750" indent="-285750">
              <a:buFont typeface="Arial" panose="020B0604020202020204" pitchFamily="34" charset="0"/>
              <a:buChar char="•"/>
            </a:pPr>
            <a:r>
              <a:rPr lang="en-IN" sz="1400" b="0" i="0" dirty="0">
                <a:solidFill>
                  <a:srgbClr val="273239"/>
                </a:solidFill>
                <a:effectLst/>
                <a:latin typeface="Nunito" pitchFamily="2" charset="0"/>
              </a:rPr>
              <a:t>Array of </a:t>
            </a:r>
            <a:r>
              <a:rPr lang="en-IN" sz="1400" b="1" i="0" u="sng" dirty="0">
                <a:solidFill>
                  <a:srgbClr val="273239"/>
                </a:solidFill>
                <a:effectLst/>
                <a:latin typeface="Nunito" pitchFamily="2" charset="0"/>
              </a:rPr>
              <a:t>void</a:t>
            </a:r>
            <a:r>
              <a:rPr lang="en-IN" sz="1400" b="0" i="0" dirty="0">
                <a:solidFill>
                  <a:srgbClr val="273239"/>
                </a:solidFill>
                <a:effectLst/>
                <a:latin typeface="Nunito" pitchFamily="2" charset="0"/>
              </a:rPr>
              <a:t> </a:t>
            </a:r>
            <a:r>
              <a:rPr lang="en-IN" sz="1400" dirty="0">
                <a:solidFill>
                  <a:srgbClr val="273239"/>
                </a:solidFill>
                <a:latin typeface="Nunito" pitchFamily="2" charset="0"/>
              </a:rPr>
              <a:t>and </a:t>
            </a:r>
            <a:r>
              <a:rPr lang="en-IN" sz="1400" b="1" u="sng" dirty="0">
                <a:solidFill>
                  <a:srgbClr val="273239"/>
                </a:solidFill>
                <a:latin typeface="Nunito" pitchFamily="2" charset="0"/>
              </a:rPr>
              <a:t>functions</a:t>
            </a:r>
            <a:r>
              <a:rPr lang="en-IN" sz="1400" dirty="0">
                <a:solidFill>
                  <a:srgbClr val="273239"/>
                </a:solidFill>
                <a:latin typeface="Nunito" pitchFamily="2" charset="0"/>
              </a:rPr>
              <a:t> is not allowed </a:t>
            </a:r>
            <a:r>
              <a:rPr lang="en-IN" sz="1400">
                <a:solidFill>
                  <a:srgbClr val="273239"/>
                </a:solidFill>
                <a:latin typeface="Nunito" pitchFamily="2" charset="0"/>
              </a:rPr>
              <a:t>in C++</a:t>
            </a:r>
            <a:endParaRPr lang="en-IN" sz="1400" dirty="0">
              <a:solidFill>
                <a:srgbClr val="273239"/>
              </a:solidFill>
              <a:latin typeface="Nunito" pitchFamily="2" charset="0"/>
            </a:endParaRPr>
          </a:p>
        </p:txBody>
      </p:sp>
      <p:pic>
        <p:nvPicPr>
          <p:cNvPr id="14" name="Picture 13">
            <a:extLst>
              <a:ext uri="{FF2B5EF4-FFF2-40B4-BE49-F238E27FC236}">
                <a16:creationId xmlns:a16="http://schemas.microsoft.com/office/drawing/2014/main" id="{A2D147BB-876B-9288-9E32-979CF459E708}"/>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Oval 14">
            <a:extLst>
              <a:ext uri="{FF2B5EF4-FFF2-40B4-BE49-F238E27FC236}">
                <a16:creationId xmlns:a16="http://schemas.microsoft.com/office/drawing/2014/main" id="{6DD00036-C2F1-FCBF-65C5-39F932A7AEF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D441194-3CC6-31D5-398D-42093A10A053}"/>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8D0C7C5A-46CB-9CCF-6F66-6C545DDC53CF}"/>
              </a:ext>
            </a:extLst>
          </p:cNvPr>
          <p:cNvSpPr txBox="1"/>
          <p:nvPr/>
        </p:nvSpPr>
        <p:spPr>
          <a:xfrm>
            <a:off x="7745506" y="1831506"/>
            <a:ext cx="3777458" cy="2308324"/>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sz="1600" b="1" i="0" dirty="0">
                <a:solidFill>
                  <a:schemeClr val="accent6"/>
                </a:solidFill>
                <a:effectLst/>
              </a:rPr>
              <a:t>Properties of Arrays</a:t>
            </a:r>
          </a:p>
          <a:p>
            <a:pPr marL="342900" indent="-342900" algn="l" fontAlgn="base">
              <a:buFont typeface="Wingdings" panose="05000000000000000000" pitchFamily="2" charset="2"/>
              <a:buChar char="ü"/>
            </a:pPr>
            <a:r>
              <a:rPr lang="en-IN" sz="1400" b="1" i="0" dirty="0">
                <a:solidFill>
                  <a:srgbClr val="273239"/>
                </a:solidFill>
                <a:effectLst/>
              </a:rPr>
              <a:t>Fixed Size Collection</a:t>
            </a:r>
          </a:p>
          <a:p>
            <a:pPr marL="342900" indent="-342900" algn="l" fontAlgn="base">
              <a:buFont typeface="Wingdings" panose="05000000000000000000" pitchFamily="2" charset="2"/>
              <a:buChar char="ü"/>
            </a:pPr>
            <a:r>
              <a:rPr lang="en-IN" sz="1400" b="1" i="0" dirty="0">
                <a:solidFill>
                  <a:srgbClr val="273239"/>
                </a:solidFill>
                <a:effectLst/>
              </a:rPr>
              <a:t>Homogeneous Elements</a:t>
            </a:r>
          </a:p>
          <a:p>
            <a:pPr marL="342900" indent="-342900" algn="l" fontAlgn="base">
              <a:buFont typeface="Wingdings" panose="05000000000000000000" pitchFamily="2" charset="2"/>
              <a:buChar char="ü"/>
            </a:pPr>
            <a:r>
              <a:rPr lang="en-IN" sz="1400" b="1" i="0" dirty="0">
                <a:solidFill>
                  <a:srgbClr val="273239"/>
                </a:solidFill>
                <a:effectLst/>
              </a:rPr>
              <a:t>Indexing in Array (0 to N-1)</a:t>
            </a:r>
          </a:p>
          <a:p>
            <a:pPr marL="342900" indent="-342900" algn="l" fontAlgn="base">
              <a:buFont typeface="Wingdings" panose="05000000000000000000" pitchFamily="2" charset="2"/>
              <a:buChar char="ü"/>
            </a:pPr>
            <a:r>
              <a:rPr lang="en-IN" sz="1400" b="1" i="0" dirty="0">
                <a:solidFill>
                  <a:srgbClr val="273239"/>
                </a:solidFill>
                <a:effectLst/>
              </a:rPr>
              <a:t>Dimensions of Array</a:t>
            </a:r>
          </a:p>
          <a:p>
            <a:pPr marL="342900" indent="-342900" algn="l" fontAlgn="base">
              <a:buFont typeface="Wingdings" panose="05000000000000000000" pitchFamily="2" charset="2"/>
              <a:buChar char="ü"/>
            </a:pPr>
            <a:r>
              <a:rPr lang="en-IN" sz="1400" b="1" i="0" dirty="0">
                <a:solidFill>
                  <a:srgbClr val="273239"/>
                </a:solidFill>
                <a:effectLst/>
              </a:rPr>
              <a:t>Contiguous Storage</a:t>
            </a:r>
          </a:p>
          <a:p>
            <a:pPr marL="342900" indent="-342900" algn="l" fontAlgn="base">
              <a:buFont typeface="Wingdings" panose="05000000000000000000" pitchFamily="2" charset="2"/>
              <a:buChar char="ü"/>
            </a:pPr>
            <a:r>
              <a:rPr lang="en-IN" sz="1400" b="1" i="0" dirty="0">
                <a:solidFill>
                  <a:srgbClr val="273239"/>
                </a:solidFill>
                <a:effectLst/>
              </a:rPr>
              <a:t>Random Access</a:t>
            </a:r>
          </a:p>
          <a:p>
            <a:pPr marL="342900" indent="-342900" algn="l" fontAlgn="base">
              <a:buFont typeface="Wingdings" panose="05000000000000000000" pitchFamily="2" charset="2"/>
              <a:buChar char="ü"/>
            </a:pPr>
            <a:r>
              <a:rPr lang="en-IN" sz="1400" b="1" i="0" dirty="0">
                <a:solidFill>
                  <a:srgbClr val="273239"/>
                </a:solidFill>
                <a:effectLst/>
              </a:rPr>
              <a:t>Array name relation with pointer</a:t>
            </a:r>
          </a:p>
          <a:p>
            <a:pPr marL="342900" indent="-342900" fontAlgn="base">
              <a:buFont typeface="Wingdings" panose="05000000000000000000" pitchFamily="2" charset="2"/>
              <a:buChar char="ü"/>
            </a:pPr>
            <a:r>
              <a:rPr lang="en-IN" sz="1400" b="1" i="0" dirty="0">
                <a:solidFill>
                  <a:srgbClr val="273239"/>
                </a:solidFill>
                <a:effectLst/>
              </a:rPr>
              <a:t>No Index Out of Bounds Checking</a:t>
            </a:r>
          </a:p>
          <a:p>
            <a:pPr marL="342900" indent="-342900" algn="l" fontAlgn="base">
              <a:buFont typeface="Wingdings" panose="05000000000000000000" pitchFamily="2" charset="2"/>
              <a:buChar char="ü"/>
            </a:pPr>
            <a:r>
              <a:rPr lang="en-IN" sz="1400" b="1" i="0" dirty="0">
                <a:solidFill>
                  <a:srgbClr val="273239"/>
                </a:solidFill>
                <a:effectLst/>
              </a:rPr>
              <a:t>Array Decay</a:t>
            </a:r>
          </a:p>
        </p:txBody>
      </p:sp>
      <p:pic>
        <p:nvPicPr>
          <p:cNvPr id="12" name="Picture 11">
            <a:extLst>
              <a:ext uri="{FF2B5EF4-FFF2-40B4-BE49-F238E27FC236}">
                <a16:creationId xmlns:a16="http://schemas.microsoft.com/office/drawing/2014/main" id="{DB7686B2-A8E8-8561-C011-F59532F14F3C}"/>
              </a:ext>
            </a:extLst>
          </p:cNvPr>
          <p:cNvPicPr>
            <a:picLocks noChangeAspect="1"/>
          </p:cNvPicPr>
          <p:nvPr/>
        </p:nvPicPr>
        <p:blipFill>
          <a:blip r:embed="rId4"/>
          <a:stretch>
            <a:fillRect/>
          </a:stretch>
        </p:blipFill>
        <p:spPr>
          <a:xfrm>
            <a:off x="669035" y="3136902"/>
            <a:ext cx="6811701" cy="1288977"/>
          </a:xfrm>
          <a:prstGeom prst="rect">
            <a:avLst/>
          </a:prstGeom>
          <a:ln>
            <a:solidFill>
              <a:schemeClr val="accent1"/>
            </a:solidFill>
          </a:ln>
        </p:spPr>
      </p:pic>
      <p:pic>
        <p:nvPicPr>
          <p:cNvPr id="17" name="Picture 16">
            <a:extLst>
              <a:ext uri="{FF2B5EF4-FFF2-40B4-BE49-F238E27FC236}">
                <a16:creationId xmlns:a16="http://schemas.microsoft.com/office/drawing/2014/main" id="{F782D0AF-9FE2-BE3B-E34B-8AE5E42245C7}"/>
              </a:ext>
            </a:extLst>
          </p:cNvPr>
          <p:cNvPicPr>
            <a:picLocks noChangeAspect="1"/>
          </p:cNvPicPr>
          <p:nvPr/>
        </p:nvPicPr>
        <p:blipFill>
          <a:blip r:embed="rId5"/>
          <a:stretch>
            <a:fillRect/>
          </a:stretch>
        </p:blipFill>
        <p:spPr>
          <a:xfrm>
            <a:off x="669036" y="4561724"/>
            <a:ext cx="6811700" cy="1902917"/>
          </a:xfrm>
          <a:prstGeom prst="rect">
            <a:avLst/>
          </a:prstGeom>
          <a:ln>
            <a:solidFill>
              <a:schemeClr val="bg1"/>
            </a:solidFill>
          </a:ln>
        </p:spPr>
      </p:pic>
    </p:spTree>
    <p:extLst>
      <p:ext uri="{BB962C8B-B14F-4D97-AF65-F5344CB8AC3E}">
        <p14:creationId xmlns:p14="http://schemas.microsoft.com/office/powerpoint/2010/main" val="2849108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4AE7552-8B76-98D9-0F6A-7C1795140E5C}"/>
              </a:ext>
            </a:extLst>
          </p:cNvPr>
          <p:cNvPicPr>
            <a:picLocks noChangeAspect="1"/>
          </p:cNvPicPr>
          <p:nvPr/>
        </p:nvPicPr>
        <p:blipFill>
          <a:blip r:embed="rId3"/>
          <a:stretch>
            <a:fillRect/>
          </a:stretch>
        </p:blipFill>
        <p:spPr>
          <a:xfrm>
            <a:off x="711055" y="3869097"/>
            <a:ext cx="3727636" cy="1287137"/>
          </a:xfrm>
          <a:prstGeom prst="rect">
            <a:avLst/>
          </a:prstGeom>
        </p:spPr>
      </p:pic>
      <p:sp>
        <p:nvSpPr>
          <p:cNvPr id="11" name="TextBox 10">
            <a:extLst>
              <a:ext uri="{FF2B5EF4-FFF2-40B4-BE49-F238E27FC236}">
                <a16:creationId xmlns:a16="http://schemas.microsoft.com/office/drawing/2014/main" id="{2F43203E-6064-EB23-340A-06DF43802045}"/>
              </a:ext>
            </a:extLst>
          </p:cNvPr>
          <p:cNvSpPr txBox="1"/>
          <p:nvPr/>
        </p:nvSpPr>
        <p:spPr>
          <a:xfrm>
            <a:off x="4730869" y="3253319"/>
            <a:ext cx="4260608" cy="307777"/>
          </a:xfrm>
          <a:prstGeom prst="rect">
            <a:avLst/>
          </a:prstGeom>
          <a:noFill/>
        </p:spPr>
        <p:txBody>
          <a:bodyPr wrap="square">
            <a:spAutoFit/>
          </a:bodyPr>
          <a:lstStyle/>
          <a:p>
            <a:pPr algn="l" fontAlgn="base"/>
            <a:r>
              <a:rPr lang="en-IN" sz="1400" b="1" i="0" dirty="0">
                <a:solidFill>
                  <a:srgbClr val="273239"/>
                </a:solidFill>
                <a:effectLst/>
              </a:rPr>
              <a:t>1. Array Initialization with Declaration</a:t>
            </a:r>
          </a:p>
        </p:txBody>
      </p:sp>
      <p:pic>
        <p:nvPicPr>
          <p:cNvPr id="13" name="Picture 12">
            <a:extLst>
              <a:ext uri="{FF2B5EF4-FFF2-40B4-BE49-F238E27FC236}">
                <a16:creationId xmlns:a16="http://schemas.microsoft.com/office/drawing/2014/main" id="{0C7D7412-1428-415D-CF3D-9D657CDBC7FB}"/>
              </a:ext>
            </a:extLst>
          </p:cNvPr>
          <p:cNvPicPr>
            <a:picLocks noChangeAspect="1"/>
          </p:cNvPicPr>
          <p:nvPr/>
        </p:nvPicPr>
        <p:blipFill>
          <a:blip r:embed="rId4"/>
          <a:stretch>
            <a:fillRect/>
          </a:stretch>
        </p:blipFill>
        <p:spPr>
          <a:xfrm>
            <a:off x="5007306" y="3564073"/>
            <a:ext cx="3984171" cy="304800"/>
          </a:xfrm>
          <a:prstGeom prst="rect">
            <a:avLst/>
          </a:prstGeom>
        </p:spPr>
      </p:pic>
      <p:sp>
        <p:nvSpPr>
          <p:cNvPr id="15" name="TextBox 14">
            <a:extLst>
              <a:ext uri="{FF2B5EF4-FFF2-40B4-BE49-F238E27FC236}">
                <a16:creationId xmlns:a16="http://schemas.microsoft.com/office/drawing/2014/main" id="{CB80801B-7151-8380-4FE2-E781B52CC41E}"/>
              </a:ext>
            </a:extLst>
          </p:cNvPr>
          <p:cNvSpPr txBox="1"/>
          <p:nvPr/>
        </p:nvSpPr>
        <p:spPr>
          <a:xfrm>
            <a:off x="4730868" y="3930209"/>
            <a:ext cx="4030075" cy="307777"/>
          </a:xfrm>
          <a:prstGeom prst="rect">
            <a:avLst/>
          </a:prstGeom>
          <a:noFill/>
        </p:spPr>
        <p:txBody>
          <a:bodyPr wrap="square">
            <a:spAutoFit/>
          </a:bodyPr>
          <a:lstStyle/>
          <a:p>
            <a:pPr algn="l" fontAlgn="base"/>
            <a:r>
              <a:rPr lang="en-IN" sz="1400" b="1" i="0" dirty="0">
                <a:solidFill>
                  <a:srgbClr val="273239"/>
                </a:solidFill>
                <a:effectLst/>
              </a:rPr>
              <a:t>2. Array Initialization with Declaration without Size</a:t>
            </a:r>
          </a:p>
        </p:txBody>
      </p:sp>
      <p:pic>
        <p:nvPicPr>
          <p:cNvPr id="17" name="Picture 16">
            <a:extLst>
              <a:ext uri="{FF2B5EF4-FFF2-40B4-BE49-F238E27FC236}">
                <a16:creationId xmlns:a16="http://schemas.microsoft.com/office/drawing/2014/main" id="{D9C061B9-8573-A8E6-DC9A-83278F08C16D}"/>
              </a:ext>
            </a:extLst>
          </p:cNvPr>
          <p:cNvPicPr>
            <a:picLocks noChangeAspect="1"/>
          </p:cNvPicPr>
          <p:nvPr/>
        </p:nvPicPr>
        <p:blipFill>
          <a:blip r:embed="rId5"/>
          <a:stretch>
            <a:fillRect/>
          </a:stretch>
        </p:blipFill>
        <p:spPr>
          <a:xfrm>
            <a:off x="5007306" y="4248950"/>
            <a:ext cx="3676650" cy="285750"/>
          </a:xfrm>
          <a:prstGeom prst="rect">
            <a:avLst/>
          </a:prstGeom>
        </p:spPr>
      </p:pic>
      <p:sp>
        <p:nvSpPr>
          <p:cNvPr id="20" name="TextBox 19">
            <a:extLst>
              <a:ext uri="{FF2B5EF4-FFF2-40B4-BE49-F238E27FC236}">
                <a16:creationId xmlns:a16="http://schemas.microsoft.com/office/drawing/2014/main" id="{BD2BF43B-1B15-023F-9A59-0A1EBDFF2DDD}"/>
              </a:ext>
            </a:extLst>
          </p:cNvPr>
          <p:cNvSpPr txBox="1"/>
          <p:nvPr/>
        </p:nvSpPr>
        <p:spPr>
          <a:xfrm>
            <a:off x="4729722" y="4607099"/>
            <a:ext cx="4261755" cy="307777"/>
          </a:xfrm>
          <a:prstGeom prst="rect">
            <a:avLst/>
          </a:prstGeom>
          <a:noFill/>
        </p:spPr>
        <p:txBody>
          <a:bodyPr wrap="square">
            <a:spAutoFit/>
          </a:bodyPr>
          <a:lstStyle/>
          <a:p>
            <a:pPr algn="l" fontAlgn="base"/>
            <a:r>
              <a:rPr lang="en-IN" sz="1400" b="1" i="0" dirty="0">
                <a:solidFill>
                  <a:srgbClr val="273239"/>
                </a:solidFill>
                <a:effectLst/>
              </a:rPr>
              <a:t>3. Array Initialization after Declaration (Using Loops)</a:t>
            </a:r>
          </a:p>
        </p:txBody>
      </p:sp>
      <p:pic>
        <p:nvPicPr>
          <p:cNvPr id="22" name="Picture 21">
            <a:extLst>
              <a:ext uri="{FF2B5EF4-FFF2-40B4-BE49-F238E27FC236}">
                <a16:creationId xmlns:a16="http://schemas.microsoft.com/office/drawing/2014/main" id="{673B812E-23B0-6068-78D9-1DDF9E0CBA84}"/>
              </a:ext>
            </a:extLst>
          </p:cNvPr>
          <p:cNvPicPr>
            <a:picLocks noChangeAspect="1"/>
          </p:cNvPicPr>
          <p:nvPr/>
        </p:nvPicPr>
        <p:blipFill>
          <a:blip r:embed="rId6"/>
          <a:stretch>
            <a:fillRect/>
          </a:stretch>
        </p:blipFill>
        <p:spPr>
          <a:xfrm>
            <a:off x="5007306" y="4922206"/>
            <a:ext cx="2914650" cy="549071"/>
          </a:xfrm>
          <a:prstGeom prst="rect">
            <a:avLst/>
          </a:prstGeom>
        </p:spPr>
      </p:pic>
      <p:pic>
        <p:nvPicPr>
          <p:cNvPr id="9" name="Picture 8">
            <a:extLst>
              <a:ext uri="{FF2B5EF4-FFF2-40B4-BE49-F238E27FC236}">
                <a16:creationId xmlns:a16="http://schemas.microsoft.com/office/drawing/2014/main" id="{368906D6-33D6-5EA4-39C1-221E86391C8A}"/>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666CBA6F-26B8-AE5F-1141-B997DCEF6DD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3F47CA21-BBD3-FC11-06FC-2FD9743BFEF1}"/>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Rectangle 18">
            <a:extLst>
              <a:ext uri="{FF2B5EF4-FFF2-40B4-BE49-F238E27FC236}">
                <a16:creationId xmlns:a16="http://schemas.microsoft.com/office/drawing/2014/main" id="{64C2F2C3-63D2-7E44-14F5-560A88048477}"/>
              </a:ext>
            </a:extLst>
          </p:cNvPr>
          <p:cNvSpPr/>
          <p:nvPr/>
        </p:nvSpPr>
        <p:spPr>
          <a:xfrm>
            <a:off x="669036" y="1820194"/>
            <a:ext cx="3769655" cy="379171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23" name="Picture 22">
            <a:extLst>
              <a:ext uri="{FF2B5EF4-FFF2-40B4-BE49-F238E27FC236}">
                <a16:creationId xmlns:a16="http://schemas.microsoft.com/office/drawing/2014/main" id="{E7E2AD08-8554-5EA5-CAB0-A80071990B93}"/>
              </a:ext>
            </a:extLst>
          </p:cNvPr>
          <p:cNvPicPr>
            <a:picLocks noChangeAspect="1"/>
          </p:cNvPicPr>
          <p:nvPr/>
        </p:nvPicPr>
        <p:blipFill>
          <a:blip r:embed="rId8"/>
          <a:stretch>
            <a:fillRect/>
          </a:stretch>
        </p:blipFill>
        <p:spPr>
          <a:xfrm>
            <a:off x="711055" y="1847089"/>
            <a:ext cx="3728782" cy="1450023"/>
          </a:xfrm>
          <a:prstGeom prst="rect">
            <a:avLst/>
          </a:prstGeom>
        </p:spPr>
      </p:pic>
      <p:pic>
        <p:nvPicPr>
          <p:cNvPr id="25" name="Picture 24">
            <a:extLst>
              <a:ext uri="{FF2B5EF4-FFF2-40B4-BE49-F238E27FC236}">
                <a16:creationId xmlns:a16="http://schemas.microsoft.com/office/drawing/2014/main" id="{15975C4A-700B-687B-2EA4-460E239291C6}"/>
              </a:ext>
            </a:extLst>
          </p:cNvPr>
          <p:cNvPicPr>
            <a:picLocks noChangeAspect="1"/>
          </p:cNvPicPr>
          <p:nvPr/>
        </p:nvPicPr>
        <p:blipFill>
          <a:blip r:embed="rId9"/>
          <a:stretch>
            <a:fillRect/>
          </a:stretch>
        </p:blipFill>
        <p:spPr>
          <a:xfrm>
            <a:off x="4730868" y="1842250"/>
            <a:ext cx="3676650" cy="1338669"/>
          </a:xfrm>
          <a:prstGeom prst="rect">
            <a:avLst/>
          </a:prstGeom>
        </p:spPr>
      </p:pic>
      <p:sp>
        <p:nvSpPr>
          <p:cNvPr id="26" name="Rectangle 25">
            <a:extLst>
              <a:ext uri="{FF2B5EF4-FFF2-40B4-BE49-F238E27FC236}">
                <a16:creationId xmlns:a16="http://schemas.microsoft.com/office/drawing/2014/main" id="{877DD828-B088-591C-2FAE-DD1CAB1E76AA}"/>
              </a:ext>
            </a:extLst>
          </p:cNvPr>
          <p:cNvSpPr/>
          <p:nvPr/>
        </p:nvSpPr>
        <p:spPr>
          <a:xfrm>
            <a:off x="4613743" y="1820194"/>
            <a:ext cx="4377734" cy="494823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TextBox 27">
            <a:extLst>
              <a:ext uri="{FF2B5EF4-FFF2-40B4-BE49-F238E27FC236}">
                <a16:creationId xmlns:a16="http://schemas.microsoft.com/office/drawing/2014/main" id="{2CA0349D-936C-CD26-589F-79B6C51B465B}"/>
              </a:ext>
            </a:extLst>
          </p:cNvPr>
          <p:cNvSpPr txBox="1"/>
          <p:nvPr/>
        </p:nvSpPr>
        <p:spPr>
          <a:xfrm>
            <a:off x="4729722" y="5469597"/>
            <a:ext cx="4261755" cy="307777"/>
          </a:xfrm>
          <a:prstGeom prst="rect">
            <a:avLst/>
          </a:prstGeom>
          <a:noFill/>
        </p:spPr>
        <p:txBody>
          <a:bodyPr wrap="square">
            <a:spAutoFit/>
          </a:bodyPr>
          <a:lstStyle/>
          <a:p>
            <a:pPr algn="l" fontAlgn="base"/>
            <a:r>
              <a:rPr lang="en-US" sz="1400" b="1" i="0" dirty="0">
                <a:solidFill>
                  <a:srgbClr val="273239"/>
                </a:solidFill>
                <a:effectLst/>
              </a:rPr>
              <a:t>4. Initialize an array partially</a:t>
            </a:r>
          </a:p>
        </p:txBody>
      </p:sp>
      <p:pic>
        <p:nvPicPr>
          <p:cNvPr id="30" name="Picture 29">
            <a:extLst>
              <a:ext uri="{FF2B5EF4-FFF2-40B4-BE49-F238E27FC236}">
                <a16:creationId xmlns:a16="http://schemas.microsoft.com/office/drawing/2014/main" id="{A52F4AE1-F083-359C-DD00-CD966E8BD446}"/>
              </a:ext>
            </a:extLst>
          </p:cNvPr>
          <p:cNvPicPr>
            <a:picLocks noChangeAspect="1"/>
          </p:cNvPicPr>
          <p:nvPr/>
        </p:nvPicPr>
        <p:blipFill>
          <a:blip r:embed="rId10"/>
          <a:stretch>
            <a:fillRect/>
          </a:stretch>
        </p:blipFill>
        <p:spPr>
          <a:xfrm>
            <a:off x="5010398" y="5762044"/>
            <a:ext cx="2495675" cy="305983"/>
          </a:xfrm>
          <a:prstGeom prst="rect">
            <a:avLst/>
          </a:prstGeom>
        </p:spPr>
      </p:pic>
      <p:sp>
        <p:nvSpPr>
          <p:cNvPr id="32" name="TextBox 31">
            <a:extLst>
              <a:ext uri="{FF2B5EF4-FFF2-40B4-BE49-F238E27FC236}">
                <a16:creationId xmlns:a16="http://schemas.microsoft.com/office/drawing/2014/main" id="{91DB46B2-4FC4-6676-A1B0-D44DAC38F322}"/>
              </a:ext>
            </a:extLst>
          </p:cNvPr>
          <p:cNvSpPr txBox="1"/>
          <p:nvPr/>
        </p:nvSpPr>
        <p:spPr>
          <a:xfrm>
            <a:off x="4729722" y="6068141"/>
            <a:ext cx="4261755" cy="307777"/>
          </a:xfrm>
          <a:prstGeom prst="rect">
            <a:avLst/>
          </a:prstGeom>
          <a:noFill/>
        </p:spPr>
        <p:txBody>
          <a:bodyPr wrap="square">
            <a:spAutoFit/>
          </a:bodyPr>
          <a:lstStyle/>
          <a:p>
            <a:pPr algn="l" fontAlgn="base"/>
            <a:r>
              <a:rPr lang="en-US" sz="1400" b="1" i="0" dirty="0">
                <a:solidFill>
                  <a:srgbClr val="273239"/>
                </a:solidFill>
                <a:effectLst/>
              </a:rPr>
              <a:t>5. Initialize the array with zero. </a:t>
            </a:r>
            <a:r>
              <a:rPr lang="en-US" sz="1000" b="1" i="0" dirty="0">
                <a:solidFill>
                  <a:srgbClr val="273239"/>
                </a:solidFill>
                <a:effectLst/>
              </a:rPr>
              <a:t>(Does not work for other value)</a:t>
            </a:r>
          </a:p>
        </p:txBody>
      </p:sp>
      <p:pic>
        <p:nvPicPr>
          <p:cNvPr id="34" name="Picture 33">
            <a:extLst>
              <a:ext uri="{FF2B5EF4-FFF2-40B4-BE49-F238E27FC236}">
                <a16:creationId xmlns:a16="http://schemas.microsoft.com/office/drawing/2014/main" id="{513BE453-2078-555D-FF3A-FB49942B715C}"/>
              </a:ext>
            </a:extLst>
          </p:cNvPr>
          <p:cNvPicPr>
            <a:picLocks noChangeAspect="1"/>
          </p:cNvPicPr>
          <p:nvPr/>
        </p:nvPicPr>
        <p:blipFill>
          <a:blip r:embed="rId11"/>
          <a:stretch>
            <a:fillRect/>
          </a:stretch>
        </p:blipFill>
        <p:spPr>
          <a:xfrm>
            <a:off x="5007306" y="6358794"/>
            <a:ext cx="2259198" cy="296983"/>
          </a:xfrm>
          <a:prstGeom prst="rect">
            <a:avLst/>
          </a:prstGeom>
        </p:spPr>
      </p:pic>
      <p:sp>
        <p:nvSpPr>
          <p:cNvPr id="41" name="Title 1">
            <a:extLst>
              <a:ext uri="{FF2B5EF4-FFF2-40B4-BE49-F238E27FC236}">
                <a16:creationId xmlns:a16="http://schemas.microsoft.com/office/drawing/2014/main" id="{E3BA7C2A-7831-66EA-2390-7F938FE62A6C}"/>
              </a:ext>
            </a:extLst>
          </p:cNvPr>
          <p:cNvSpPr txBox="1">
            <a:spLocks/>
          </p:cNvSpPr>
          <p:nvPr/>
        </p:nvSpPr>
        <p:spPr>
          <a:xfrm>
            <a:off x="669036" y="282883"/>
            <a:ext cx="9098124" cy="134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b="1">
                <a:solidFill>
                  <a:schemeClr val="tx2"/>
                </a:solidFill>
                <a:latin typeface="Arial Black" panose="020B0A04020102020204" pitchFamily="34" charset="0"/>
              </a:rPr>
              <a:t>C++ Array</a:t>
            </a:r>
            <a:endParaRPr lang="en-IN" sz="6600" b="1" dirty="0">
              <a:solidFill>
                <a:schemeClr val="tx2"/>
              </a:solidFill>
              <a:latin typeface="Arial Black" panose="020B0A04020102020204" pitchFamily="34" charset="0"/>
            </a:endParaRPr>
          </a:p>
        </p:txBody>
      </p:sp>
    </p:spTree>
    <p:extLst>
      <p:ext uri="{BB962C8B-B14F-4D97-AF65-F5344CB8AC3E}">
        <p14:creationId xmlns:p14="http://schemas.microsoft.com/office/powerpoint/2010/main" val="3941125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160101" y="625884"/>
            <a:ext cx="3494663"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a:solidFill>
            <a:schemeClr val="tx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solidFill>
                  <a:schemeClr val="bg1"/>
                </a:solidFill>
              </a:rPr>
              <a:t>Comment</a:t>
            </a:r>
            <a:endParaRPr lang="en-US" b="1" dirty="0">
              <a:solidFill>
                <a:schemeClr val="bg1"/>
              </a:solidFill>
            </a:endParaRPr>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F187CB7-87A5-C326-A6F5-FF152390C246}"/>
              </a:ext>
            </a:extLst>
          </p:cNvPr>
          <p:cNvPicPr>
            <a:picLocks noChangeAspect="1"/>
          </p:cNvPicPr>
          <p:nvPr/>
        </p:nvPicPr>
        <p:blipFill>
          <a:blip r:embed="rId9"/>
          <a:stretch>
            <a:fillRect/>
          </a:stretch>
        </p:blipFill>
        <p:spPr>
          <a:xfrm>
            <a:off x="9825318" y="2090804"/>
            <a:ext cx="1808413"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162591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Autofit/>
          </a:bodyPr>
          <a:lstStyle/>
          <a:p>
            <a:r>
              <a:rPr lang="en-IN" sz="4800" b="1" i="0" dirty="0">
                <a:solidFill>
                  <a:schemeClr val="accent2"/>
                </a:solidFill>
                <a:effectLst/>
                <a:latin typeface="Arial Black" panose="020B0A04020102020204" pitchFamily="34" charset="0"/>
              </a:rPr>
              <a:t>A</a:t>
            </a:r>
            <a:r>
              <a:rPr lang="en-IN" sz="4800" b="1" i="0" dirty="0">
                <a:solidFill>
                  <a:srgbClr val="273239"/>
                </a:solidFill>
                <a:effectLst/>
                <a:latin typeface="Arial Black" panose="020B0A04020102020204" pitchFamily="34" charset="0"/>
              </a:rPr>
              <a:t>rray : </a:t>
            </a:r>
            <a:r>
              <a:rPr lang="en-IN" sz="4800" b="1" i="0" dirty="0">
                <a:solidFill>
                  <a:schemeClr val="accent2"/>
                </a:solidFill>
                <a:effectLst/>
                <a:latin typeface="Arial Black" panose="020B0A04020102020204" pitchFamily="34" charset="0"/>
              </a:rPr>
              <a:t>A</a:t>
            </a:r>
            <a:r>
              <a:rPr lang="en-IN" sz="4800" b="1" i="0" dirty="0">
                <a:solidFill>
                  <a:srgbClr val="273239"/>
                </a:solidFill>
                <a:effectLst/>
                <a:latin typeface="Arial Black" panose="020B0A04020102020204" pitchFamily="34" charset="0"/>
              </a:rPr>
              <a:t>ccess </a:t>
            </a:r>
            <a:r>
              <a:rPr lang="en-IN" sz="4800" b="1" i="0" dirty="0">
                <a:solidFill>
                  <a:schemeClr val="accent2"/>
                </a:solidFill>
                <a:effectLst/>
                <a:latin typeface="Arial Black" panose="020B0A04020102020204" pitchFamily="34" charset="0"/>
              </a:rPr>
              <a:t>E</a:t>
            </a:r>
            <a:r>
              <a:rPr lang="en-IN" sz="4800" b="1" i="0" dirty="0">
                <a:solidFill>
                  <a:srgbClr val="273239"/>
                </a:solidFill>
                <a:effectLst/>
                <a:latin typeface="Arial Black" panose="020B0A04020102020204" pitchFamily="34" charset="0"/>
              </a:rPr>
              <a:t>lements</a:t>
            </a:r>
            <a:endParaRPr lang="en-IN" sz="4800" b="1" dirty="0">
              <a:solidFill>
                <a:schemeClr val="accent6"/>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14BA3C1-1034-F969-9E78-07967A9ECE75}"/>
              </a:ext>
            </a:extLst>
          </p:cNvPr>
          <p:cNvSpPr txBox="1"/>
          <p:nvPr/>
        </p:nvSpPr>
        <p:spPr>
          <a:xfrm>
            <a:off x="789990" y="3716967"/>
            <a:ext cx="3216729" cy="461665"/>
          </a:xfrm>
          <a:prstGeom prst="rect">
            <a:avLst/>
          </a:prstGeom>
          <a:noFill/>
        </p:spPr>
        <p:txBody>
          <a:bodyPr wrap="square">
            <a:spAutoFit/>
          </a:bodyPr>
          <a:lstStyle/>
          <a:p>
            <a:pPr algn="l" fontAlgn="base"/>
            <a:r>
              <a:rPr lang="en-IN" sz="1200" b="0" i="0" dirty="0">
                <a:solidFill>
                  <a:srgbClr val="273239"/>
                </a:solidFill>
                <a:effectLst/>
              </a:rPr>
              <a:t>using the array subscript operator </a:t>
            </a:r>
            <a:r>
              <a:rPr lang="en-IN" sz="1200" b="1" i="0" dirty="0">
                <a:solidFill>
                  <a:srgbClr val="273239"/>
                </a:solidFill>
                <a:effectLst/>
              </a:rPr>
              <a:t>[ ] </a:t>
            </a:r>
            <a:r>
              <a:rPr lang="en-IN" sz="1200" b="0" i="0" dirty="0">
                <a:solidFill>
                  <a:srgbClr val="273239"/>
                </a:solidFill>
                <a:effectLst/>
              </a:rPr>
              <a:t> and the index value</a:t>
            </a:r>
            <a:r>
              <a:rPr lang="en-IN" sz="1200" b="1" i="0" dirty="0">
                <a:solidFill>
                  <a:schemeClr val="accent2"/>
                </a:solidFill>
                <a:effectLst/>
              </a:rPr>
              <a:t> </a:t>
            </a:r>
            <a:r>
              <a:rPr lang="en-IN" sz="1200" b="1" i="1" dirty="0">
                <a:effectLst/>
              </a:rPr>
              <a:t>i</a:t>
            </a:r>
            <a:r>
              <a:rPr lang="en-IN" sz="1200" b="1" i="1" dirty="0">
                <a:solidFill>
                  <a:srgbClr val="273239"/>
                </a:solidFill>
                <a:effectLst/>
              </a:rPr>
              <a:t> </a:t>
            </a:r>
            <a:r>
              <a:rPr lang="en-IN" sz="1200" b="0" i="0" dirty="0">
                <a:solidFill>
                  <a:srgbClr val="273239"/>
                </a:solidFill>
                <a:effectLst/>
              </a:rPr>
              <a:t>of the element.</a:t>
            </a:r>
            <a:endParaRPr lang="en-IN" sz="1200" b="1" i="0" dirty="0">
              <a:solidFill>
                <a:srgbClr val="273239"/>
              </a:solidFill>
              <a:effectLst/>
            </a:endParaRPr>
          </a:p>
        </p:txBody>
      </p:sp>
      <p:pic>
        <p:nvPicPr>
          <p:cNvPr id="14" name="Picture 13">
            <a:extLst>
              <a:ext uri="{FF2B5EF4-FFF2-40B4-BE49-F238E27FC236}">
                <a16:creationId xmlns:a16="http://schemas.microsoft.com/office/drawing/2014/main" id="{6B48D065-825A-3DFF-3923-2B93973E987B}"/>
              </a:ext>
            </a:extLst>
          </p:cNvPr>
          <p:cNvPicPr>
            <a:picLocks noChangeAspect="1"/>
          </p:cNvPicPr>
          <p:nvPr/>
        </p:nvPicPr>
        <p:blipFill>
          <a:blip r:embed="rId3"/>
          <a:stretch>
            <a:fillRect/>
          </a:stretch>
        </p:blipFill>
        <p:spPr>
          <a:xfrm>
            <a:off x="1077468" y="3374656"/>
            <a:ext cx="1905000" cy="228600"/>
          </a:xfrm>
          <a:prstGeom prst="rect">
            <a:avLst/>
          </a:prstGeom>
        </p:spPr>
      </p:pic>
      <p:pic>
        <p:nvPicPr>
          <p:cNvPr id="19" name="Picture 18">
            <a:extLst>
              <a:ext uri="{FF2B5EF4-FFF2-40B4-BE49-F238E27FC236}">
                <a16:creationId xmlns:a16="http://schemas.microsoft.com/office/drawing/2014/main" id="{78EEF95D-29D2-DC2F-2862-CB8A456977B2}"/>
              </a:ext>
            </a:extLst>
          </p:cNvPr>
          <p:cNvPicPr>
            <a:picLocks noChangeAspect="1"/>
          </p:cNvPicPr>
          <p:nvPr/>
        </p:nvPicPr>
        <p:blipFill>
          <a:blip r:embed="rId4"/>
          <a:stretch>
            <a:fillRect/>
          </a:stretch>
        </p:blipFill>
        <p:spPr>
          <a:xfrm>
            <a:off x="1077468" y="5404377"/>
            <a:ext cx="2714625" cy="333375"/>
          </a:xfrm>
          <a:prstGeom prst="rect">
            <a:avLst/>
          </a:prstGeom>
        </p:spPr>
      </p:pic>
      <p:sp>
        <p:nvSpPr>
          <p:cNvPr id="23" name="TextBox 22">
            <a:extLst>
              <a:ext uri="{FF2B5EF4-FFF2-40B4-BE49-F238E27FC236}">
                <a16:creationId xmlns:a16="http://schemas.microsoft.com/office/drawing/2014/main" id="{72148F9F-FE36-F9DA-945A-A8945A62062D}"/>
              </a:ext>
            </a:extLst>
          </p:cNvPr>
          <p:cNvSpPr txBox="1"/>
          <p:nvPr/>
        </p:nvSpPr>
        <p:spPr>
          <a:xfrm>
            <a:off x="669036" y="4665713"/>
            <a:ext cx="4840005" cy="707886"/>
          </a:xfrm>
          <a:prstGeom prst="rect">
            <a:avLst/>
          </a:prstGeom>
          <a:noFill/>
        </p:spPr>
        <p:txBody>
          <a:bodyPr wrap="square">
            <a:spAutoFit/>
          </a:bodyPr>
          <a:lstStyle/>
          <a:p>
            <a:pPr algn="l" fontAlgn="base"/>
            <a:r>
              <a:rPr lang="en-IN" sz="1600" b="1" i="0" dirty="0">
                <a:solidFill>
                  <a:schemeClr val="accent6"/>
                </a:solidFill>
                <a:effectLst/>
              </a:rPr>
              <a:t>Update Array Element</a:t>
            </a:r>
          </a:p>
          <a:p>
            <a:pPr marL="285750" indent="-285750" algn="l" rtl="0" fontAlgn="base">
              <a:buFont typeface="Arial" panose="020B0604020202020204" pitchFamily="34" charset="0"/>
              <a:buChar char="•"/>
            </a:pPr>
            <a:r>
              <a:rPr lang="en-IN" sz="1200" b="0" i="0" dirty="0">
                <a:solidFill>
                  <a:srgbClr val="273239"/>
                </a:solidFill>
                <a:effectLst/>
              </a:rPr>
              <a:t>can update the value of an element at the given index </a:t>
            </a:r>
            <a:r>
              <a:rPr lang="en-IN" sz="1200" b="1" i="1" dirty="0">
                <a:solidFill>
                  <a:srgbClr val="273239"/>
                </a:solidFill>
                <a:effectLst/>
              </a:rPr>
              <a:t>i</a:t>
            </a:r>
            <a:r>
              <a:rPr lang="en-IN" sz="1200" dirty="0">
                <a:solidFill>
                  <a:srgbClr val="273239"/>
                </a:solidFill>
              </a:rPr>
              <a:t> </a:t>
            </a:r>
          </a:p>
          <a:p>
            <a:pPr marL="285750" indent="-285750" algn="l" rtl="0" fontAlgn="base">
              <a:buFont typeface="Arial" panose="020B0604020202020204" pitchFamily="34" charset="0"/>
              <a:buChar char="•"/>
            </a:pPr>
            <a:r>
              <a:rPr lang="en-IN" sz="1200" b="0" i="0" dirty="0">
                <a:solidFill>
                  <a:srgbClr val="273239"/>
                </a:solidFill>
                <a:effectLst/>
              </a:rPr>
              <a:t>using the array subscript operator </a:t>
            </a:r>
            <a:r>
              <a:rPr lang="en-IN" sz="1200" b="1" i="0" dirty="0">
                <a:solidFill>
                  <a:srgbClr val="273239"/>
                </a:solidFill>
                <a:effectLst/>
              </a:rPr>
              <a:t>[ ] </a:t>
            </a:r>
            <a:r>
              <a:rPr lang="en-IN" sz="1200" b="0" i="0" dirty="0">
                <a:solidFill>
                  <a:srgbClr val="273239"/>
                </a:solidFill>
                <a:effectLst/>
              </a:rPr>
              <a:t>and assignment operator </a:t>
            </a:r>
            <a:r>
              <a:rPr lang="en-IN" sz="1200" b="1" i="0" dirty="0">
                <a:solidFill>
                  <a:srgbClr val="273239"/>
                </a:solidFill>
                <a:effectLst/>
              </a:rPr>
              <a:t>=</a:t>
            </a:r>
            <a:r>
              <a:rPr lang="en-IN" sz="1200" b="0" i="0" dirty="0">
                <a:solidFill>
                  <a:srgbClr val="273239"/>
                </a:solidFill>
                <a:effectLst/>
              </a:rPr>
              <a:t>.</a:t>
            </a:r>
          </a:p>
        </p:txBody>
      </p:sp>
      <p:pic>
        <p:nvPicPr>
          <p:cNvPr id="26" name="Picture 25">
            <a:extLst>
              <a:ext uri="{FF2B5EF4-FFF2-40B4-BE49-F238E27FC236}">
                <a16:creationId xmlns:a16="http://schemas.microsoft.com/office/drawing/2014/main" id="{51AB41F8-E979-268E-7576-AE5CABD18051}"/>
              </a:ext>
            </a:extLst>
          </p:cNvPr>
          <p:cNvPicPr>
            <a:picLocks noChangeAspect="1"/>
          </p:cNvPicPr>
          <p:nvPr/>
        </p:nvPicPr>
        <p:blipFill>
          <a:blip r:embed="rId5"/>
          <a:stretch>
            <a:fillRect/>
          </a:stretch>
        </p:blipFill>
        <p:spPr>
          <a:xfrm>
            <a:off x="4415151" y="3280229"/>
            <a:ext cx="2550425" cy="933488"/>
          </a:xfrm>
          <a:prstGeom prst="rect">
            <a:avLst/>
          </a:prstGeom>
        </p:spPr>
      </p:pic>
      <p:pic>
        <p:nvPicPr>
          <p:cNvPr id="6" name="Picture 5">
            <a:extLst>
              <a:ext uri="{FF2B5EF4-FFF2-40B4-BE49-F238E27FC236}">
                <a16:creationId xmlns:a16="http://schemas.microsoft.com/office/drawing/2014/main" id="{DBC87FC0-B0CF-9510-12B0-29CEA8D30487}"/>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5C184954-1A01-18DE-8508-80341F9FF537}"/>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7A3BEFB6-57D5-6652-DD94-D505AFDAB54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 name="Picture 10">
            <a:extLst>
              <a:ext uri="{FF2B5EF4-FFF2-40B4-BE49-F238E27FC236}">
                <a16:creationId xmlns:a16="http://schemas.microsoft.com/office/drawing/2014/main" id="{3B64D3EF-B765-D9C0-3011-1A065BB74853}"/>
              </a:ext>
            </a:extLst>
          </p:cNvPr>
          <p:cNvPicPr>
            <a:picLocks noChangeAspect="1"/>
          </p:cNvPicPr>
          <p:nvPr/>
        </p:nvPicPr>
        <p:blipFill>
          <a:blip r:embed="rId7"/>
          <a:stretch>
            <a:fillRect/>
          </a:stretch>
        </p:blipFill>
        <p:spPr>
          <a:xfrm>
            <a:off x="789991" y="1936170"/>
            <a:ext cx="3216729" cy="1165618"/>
          </a:xfrm>
          <a:prstGeom prst="rect">
            <a:avLst/>
          </a:prstGeom>
        </p:spPr>
      </p:pic>
      <p:sp>
        <p:nvSpPr>
          <p:cNvPr id="12" name="Rectangle 11">
            <a:extLst>
              <a:ext uri="{FF2B5EF4-FFF2-40B4-BE49-F238E27FC236}">
                <a16:creationId xmlns:a16="http://schemas.microsoft.com/office/drawing/2014/main" id="{D6EBE14C-766D-7BA6-AD62-E22178F611AA}"/>
              </a:ext>
            </a:extLst>
          </p:cNvPr>
          <p:cNvSpPr/>
          <p:nvPr/>
        </p:nvSpPr>
        <p:spPr>
          <a:xfrm>
            <a:off x="669036" y="1901483"/>
            <a:ext cx="3337683" cy="241256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le 12">
            <a:extLst>
              <a:ext uri="{FF2B5EF4-FFF2-40B4-BE49-F238E27FC236}">
                <a16:creationId xmlns:a16="http://schemas.microsoft.com/office/drawing/2014/main" id="{B2B4EF4F-033D-0794-C665-CA2B9C9D36C4}"/>
              </a:ext>
            </a:extLst>
          </p:cNvPr>
          <p:cNvSpPr/>
          <p:nvPr/>
        </p:nvSpPr>
        <p:spPr>
          <a:xfrm>
            <a:off x="669037" y="4652057"/>
            <a:ext cx="4413952" cy="135322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7" name="Picture 16">
            <a:extLst>
              <a:ext uri="{FF2B5EF4-FFF2-40B4-BE49-F238E27FC236}">
                <a16:creationId xmlns:a16="http://schemas.microsoft.com/office/drawing/2014/main" id="{4A09B2CE-DEDC-3590-9385-270291536098}"/>
              </a:ext>
            </a:extLst>
          </p:cNvPr>
          <p:cNvPicPr>
            <a:picLocks noChangeAspect="1"/>
          </p:cNvPicPr>
          <p:nvPr/>
        </p:nvPicPr>
        <p:blipFill>
          <a:blip r:embed="rId8"/>
          <a:stretch>
            <a:fillRect/>
          </a:stretch>
        </p:blipFill>
        <p:spPr>
          <a:xfrm>
            <a:off x="4415151" y="1901484"/>
            <a:ext cx="2702825" cy="1344446"/>
          </a:xfrm>
          <a:prstGeom prst="rect">
            <a:avLst/>
          </a:prstGeom>
        </p:spPr>
      </p:pic>
      <p:sp>
        <p:nvSpPr>
          <p:cNvPr id="21" name="Rectangle 20">
            <a:extLst>
              <a:ext uri="{FF2B5EF4-FFF2-40B4-BE49-F238E27FC236}">
                <a16:creationId xmlns:a16="http://schemas.microsoft.com/office/drawing/2014/main" id="{216E616D-3BE1-2C8D-CE5D-4AB74BC0381E}"/>
              </a:ext>
            </a:extLst>
          </p:cNvPr>
          <p:cNvSpPr/>
          <p:nvPr/>
        </p:nvSpPr>
        <p:spPr>
          <a:xfrm>
            <a:off x="4201131" y="1901483"/>
            <a:ext cx="3140964" cy="241256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890727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5" y="268935"/>
            <a:ext cx="9098125" cy="1360529"/>
          </a:xfrm>
        </p:spPr>
        <p:txBody>
          <a:bodyPr>
            <a:noAutofit/>
          </a:bodyPr>
          <a:lstStyle/>
          <a:p>
            <a:pPr algn="l" fontAlgn="base"/>
            <a:r>
              <a:rPr lang="en-IN" sz="6000" b="1" i="0" dirty="0">
                <a:solidFill>
                  <a:schemeClr val="accent2"/>
                </a:solidFill>
                <a:effectLst/>
                <a:latin typeface="Arial Black" panose="020B0A04020102020204" pitchFamily="34" charset="0"/>
              </a:rPr>
              <a:t>L</a:t>
            </a:r>
            <a:r>
              <a:rPr lang="en-IN" sz="6000" b="1" i="0" dirty="0">
                <a:solidFill>
                  <a:srgbClr val="273239"/>
                </a:solidFill>
                <a:effectLst/>
                <a:latin typeface="Arial Black" panose="020B0A04020102020204" pitchFamily="34" charset="0"/>
              </a:rPr>
              <a:t>ength of </a:t>
            </a:r>
            <a:r>
              <a:rPr lang="en-IN" sz="6000" b="1" i="0" dirty="0">
                <a:solidFill>
                  <a:schemeClr val="accent2"/>
                </a:solidFill>
                <a:effectLst/>
                <a:latin typeface="Arial Black" panose="020B0A04020102020204" pitchFamily="34" charset="0"/>
              </a:rPr>
              <a:t>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6" y="1784418"/>
            <a:ext cx="6180000" cy="4462760"/>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sz="1600" b="1" i="0" dirty="0">
                <a:solidFill>
                  <a:schemeClr val="accent6"/>
                </a:solidFill>
                <a:effectLst/>
              </a:rPr>
              <a:t>Length of Array</a:t>
            </a:r>
          </a:p>
          <a:p>
            <a:pPr marL="285750" indent="-285750" algn="l" fontAlgn="base">
              <a:buFont typeface="Wingdings" panose="05000000000000000000" pitchFamily="2" charset="2"/>
              <a:buChar char="ü"/>
            </a:pPr>
            <a:r>
              <a:rPr lang="en-IN" sz="1600" b="0" i="0" dirty="0">
                <a:solidFill>
                  <a:srgbClr val="273239"/>
                </a:solidFill>
                <a:effectLst/>
              </a:rPr>
              <a:t>Don’t have any pre-defined function to find the length of the array.</a:t>
            </a:r>
          </a:p>
          <a:p>
            <a:pPr algn="l" fontAlgn="base"/>
            <a:endParaRPr lang="en-IN" sz="1600" b="0" i="0" dirty="0">
              <a:solidFill>
                <a:srgbClr val="273239"/>
              </a:solidFill>
              <a:effectLst/>
            </a:endParaRPr>
          </a:p>
          <a:p>
            <a:pPr marL="342900" indent="-342900" algn="l" fontAlgn="base">
              <a:buFont typeface="Wingdings" panose="05000000000000000000" pitchFamily="2" charset="2"/>
              <a:buChar char="Ø"/>
            </a:pPr>
            <a:r>
              <a:rPr lang="en-IN" sz="1600" b="1" i="0" dirty="0">
                <a:solidFill>
                  <a:srgbClr val="273239"/>
                </a:solidFill>
                <a:effectLst/>
              </a:rPr>
              <a:t>Using </a:t>
            </a:r>
            <a:r>
              <a:rPr lang="en-IN" sz="1600" b="1" i="0" dirty="0" err="1">
                <a:solidFill>
                  <a:srgbClr val="273239"/>
                </a:solidFill>
                <a:effectLst/>
              </a:rPr>
              <a:t>sizeof</a:t>
            </a:r>
            <a:r>
              <a:rPr lang="en-IN" sz="1600" b="1" i="0" dirty="0">
                <a:solidFill>
                  <a:srgbClr val="273239"/>
                </a:solidFill>
                <a:effectLst/>
              </a:rPr>
              <a:t>() Operator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 Length of an array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n = </a:t>
            </a:r>
            <a:r>
              <a:rPr kumimoji="0" lang="en-US" altLang="en-US" sz="1600" b="1" i="0" u="none" strike="noStrike" cap="none" normalizeH="0" baseline="0" dirty="0">
                <a:ln>
                  <a:noFill/>
                </a:ln>
                <a:solidFill>
                  <a:srgbClr val="006699"/>
                </a:solidFill>
                <a:effectLst/>
                <a:latin typeface="Consolas" panose="020B0609020204030204" pitchFamily="49" charset="0"/>
              </a:rPr>
              <a:t>sizeof</a:t>
            </a:r>
            <a:r>
              <a:rPr kumimoji="0" lang="en-US" altLang="en-US" sz="1600" b="0" i="0" u="none" strike="noStrike" cap="none" normalizeH="0" baseline="0" dirty="0">
                <a:ln>
                  <a:noFill/>
                </a:ln>
                <a:solidFill>
                  <a:srgbClr val="000000"/>
                </a:solidFill>
                <a:effectLst/>
                <a:latin typeface="Consolas" panose="020B0609020204030204" pitchFamily="49" charset="0"/>
              </a:rPr>
              <a:t>(arr) / </a:t>
            </a:r>
            <a:r>
              <a:rPr kumimoji="0" lang="en-US" altLang="en-US" sz="1600" b="1" i="0" u="none" strike="noStrike" cap="none" normalizeH="0" baseline="0" dirty="0">
                <a:ln>
                  <a:noFill/>
                </a:ln>
                <a:solidFill>
                  <a:srgbClr val="006699"/>
                </a:solidFill>
                <a:effectLst/>
                <a:latin typeface="Consolas" panose="020B0609020204030204" pitchFamily="49" charset="0"/>
              </a:rPr>
              <a:t>sizeof</a:t>
            </a:r>
            <a:r>
              <a:rPr kumimoji="0" lang="en-US" altLang="en-US" sz="1600" b="0" i="0" u="none" strike="noStrike" cap="none" normalizeH="0" baseline="0" dirty="0">
                <a:ln>
                  <a:noFill/>
                </a:ln>
                <a:solidFill>
                  <a:srgbClr val="000000"/>
                </a:solidFill>
                <a:effectLst/>
                <a:latin typeface="Consolas" panose="020B0609020204030204" pitchFamily="49" charset="0"/>
              </a:rPr>
              <a:t>(arr[0]); </a:t>
            </a:r>
            <a:endParaRPr lang="en-IN" sz="1600" b="1" dirty="0">
              <a:solidFill>
                <a:srgbClr val="273239"/>
              </a:solidFill>
            </a:endParaRPr>
          </a:p>
          <a:p>
            <a:pPr marL="342900" indent="-342900" fontAlgn="base">
              <a:buFont typeface="+mj-lt"/>
              <a:buAutoNum type="arabicPeriod"/>
            </a:pPr>
            <a:endParaRPr lang="en-IN" sz="1600" b="0" i="0" dirty="0">
              <a:solidFill>
                <a:srgbClr val="273239"/>
              </a:solidFill>
              <a:effectLst/>
            </a:endParaRPr>
          </a:p>
          <a:p>
            <a:pPr marL="342900" indent="-342900" fontAlgn="base">
              <a:buFont typeface="Wingdings" panose="05000000000000000000" pitchFamily="2" charset="2"/>
              <a:buChar char="Ø"/>
            </a:pPr>
            <a:r>
              <a:rPr lang="en-IN" sz="1600" b="1" i="0" dirty="0">
                <a:solidFill>
                  <a:srgbClr val="273239"/>
                </a:solidFill>
                <a:effectLst/>
              </a:rPr>
              <a:t>Using</a:t>
            </a:r>
            <a:r>
              <a:rPr lang="en-IN" sz="1600" b="0" i="0" dirty="0">
                <a:solidFill>
                  <a:srgbClr val="273239"/>
                </a:solidFill>
                <a:effectLst/>
              </a:rPr>
              <a:t> </a:t>
            </a:r>
            <a:r>
              <a:rPr lang="en-IN" sz="1600" b="1" i="0" dirty="0">
                <a:solidFill>
                  <a:srgbClr val="273239"/>
                </a:solidFill>
                <a:effectLst/>
              </a:rPr>
              <a:t>Pointer Arithmetic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 Length of an array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n = *(&amp;arr+1) – arr; </a:t>
            </a:r>
            <a:endParaRPr lang="en-IN" sz="1600" b="1" dirty="0">
              <a:solidFill>
                <a:srgbClr val="273239"/>
              </a:solidFill>
            </a:endParaRPr>
          </a:p>
          <a:p>
            <a:pPr marL="342900" indent="-342900" fontAlgn="base">
              <a:buFont typeface="+mj-lt"/>
              <a:buAutoNum type="arabicPeriod"/>
            </a:pPr>
            <a:endParaRPr lang="en-IN" sz="1600" b="1" dirty="0">
              <a:solidFill>
                <a:srgbClr val="273239"/>
              </a:solidFill>
            </a:endParaRPr>
          </a:p>
          <a:p>
            <a:pPr marL="342900" indent="-342900" fontAlgn="base">
              <a:buFont typeface="+mj-lt"/>
              <a:buAutoNum type="arabicPeriod"/>
            </a:pPr>
            <a:endParaRPr lang="en-IN" sz="1600" b="1" dirty="0">
              <a:solidFill>
                <a:srgbClr val="273239"/>
              </a:solidFill>
            </a:endParaRPr>
          </a:p>
          <a:p>
            <a:pPr marL="342900" indent="-342900" fontAlgn="base">
              <a:buFont typeface="Wingdings" panose="05000000000000000000" pitchFamily="2" charset="2"/>
              <a:buChar char="Ø"/>
            </a:pPr>
            <a:r>
              <a:rPr lang="en-IN" sz="1600" b="1" dirty="0">
                <a:solidFill>
                  <a:srgbClr val="273239"/>
                </a:solidFill>
              </a:rPr>
              <a:t>Using for Loop</a:t>
            </a:r>
          </a:p>
          <a:p>
            <a:pPr lvl="1" fontAlgn="base"/>
            <a:r>
              <a:rPr lang="en-IN" sz="1400" b="0" i="0" dirty="0">
                <a:solidFill>
                  <a:srgbClr val="273239"/>
                </a:solidFill>
                <a:effectLst/>
                <a:latin typeface="Nunito" pitchFamily="2" charset="0"/>
              </a:rPr>
              <a:t>It iterates through all the elements of an array &amp; increments count.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Length of an array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count = 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lang="en-US" altLang="en-US" sz="1600" b="1" dirty="0">
                <a:solidFill>
                  <a:srgbClr val="006699"/>
                </a:solidFill>
                <a:latin typeface="Consolas" panose="020B0609020204030204" pitchFamily="49" charset="0"/>
              </a:rPr>
              <a:t>for</a:t>
            </a:r>
            <a:r>
              <a:rPr lang="en-US" altLang="en-US" sz="1600" dirty="0">
                <a:solidFill>
                  <a:srgbClr val="000000"/>
                </a:solidFill>
                <a:latin typeface="Consolas" panose="020B0609020204030204" pitchFamily="49" charset="0"/>
              </a:rPr>
              <a:t>(</a:t>
            </a:r>
            <a:r>
              <a:rPr lang="en-US" altLang="en-US" sz="1600" b="1" dirty="0">
                <a:solidFill>
                  <a:srgbClr val="808080"/>
                </a:solidFill>
                <a:latin typeface="Consolas" panose="020B0609020204030204" pitchFamily="49" charset="0"/>
              </a:rPr>
              <a:t>int</a:t>
            </a:r>
            <a:r>
              <a:rPr lang="en-US" altLang="en-US" sz="1600" dirty="0">
                <a:solidFill>
                  <a:srgbClr val="000000"/>
                </a:solidFill>
                <a:latin typeface="Consolas" panose="020B0609020204030204" pitchFamily="49" charset="0"/>
              </a:rPr>
              <a:t> i : arr){ count++; }</a:t>
            </a: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lang="en-IN" sz="1600" b="1" dirty="0">
              <a:solidFill>
                <a:srgbClr val="273239"/>
              </a:solidFill>
            </a:endParaRPr>
          </a:p>
          <a:p>
            <a:pPr marL="742950" lvl="1" indent="-285750" fontAlgn="base">
              <a:buFont typeface="Arial" panose="020B0604020202020204" pitchFamily="34" charset="0"/>
              <a:buChar char="•"/>
            </a:pPr>
            <a:endParaRPr lang="en-IN" sz="1400" b="1" dirty="0">
              <a:solidFill>
                <a:srgbClr val="273239"/>
              </a:solidFill>
            </a:endParaRPr>
          </a:p>
        </p:txBody>
      </p:sp>
      <p:pic>
        <p:nvPicPr>
          <p:cNvPr id="7" name="Picture 6">
            <a:extLst>
              <a:ext uri="{FF2B5EF4-FFF2-40B4-BE49-F238E27FC236}">
                <a16:creationId xmlns:a16="http://schemas.microsoft.com/office/drawing/2014/main" id="{5ABBFC68-898B-9CFC-5426-11197FDFB806}"/>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78386DF-6FBC-B178-27D7-49B4B2981FF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BDF59C8C-750A-DA28-2324-25B7D6779474}"/>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TextBox 11">
            <a:extLst>
              <a:ext uri="{FF2B5EF4-FFF2-40B4-BE49-F238E27FC236}">
                <a16:creationId xmlns:a16="http://schemas.microsoft.com/office/drawing/2014/main" id="{16506FB3-2C61-5B9D-9D99-F241E04840DA}"/>
              </a:ext>
            </a:extLst>
          </p:cNvPr>
          <p:cNvSpPr txBox="1"/>
          <p:nvPr/>
        </p:nvSpPr>
        <p:spPr>
          <a:xfrm>
            <a:off x="6986331" y="1784418"/>
            <a:ext cx="4536633" cy="2923877"/>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b="1" i="0" dirty="0">
                <a:solidFill>
                  <a:schemeClr val="accent6"/>
                </a:solidFill>
                <a:effectLst/>
              </a:rPr>
              <a:t>Advantages of Array</a:t>
            </a:r>
          </a:p>
          <a:p>
            <a:pPr marL="342900" indent="-342900" algn="l" fontAlgn="base">
              <a:buFont typeface="+mj-lt"/>
              <a:buAutoNum type="arabicPeriod"/>
            </a:pPr>
            <a:r>
              <a:rPr lang="en-IN" sz="1200" b="0" i="0" dirty="0">
                <a:solidFill>
                  <a:srgbClr val="273239"/>
                </a:solidFill>
                <a:effectLst/>
              </a:rPr>
              <a:t>Random and fast access of elements using the array index.</a:t>
            </a:r>
          </a:p>
          <a:p>
            <a:pPr marL="342900" indent="-342900" algn="l" fontAlgn="base">
              <a:buFont typeface="+mj-lt"/>
              <a:buAutoNum type="arabicPeriod"/>
            </a:pPr>
            <a:r>
              <a:rPr lang="en-IN" sz="1200" b="0" i="0" dirty="0">
                <a:solidFill>
                  <a:srgbClr val="273239"/>
                </a:solidFill>
                <a:effectLst/>
              </a:rPr>
              <a:t>Use of fewer lines of code as it creates a single array of multiple elements.</a:t>
            </a:r>
          </a:p>
          <a:p>
            <a:pPr marL="342900" indent="-342900" algn="l" fontAlgn="base">
              <a:buFont typeface="+mj-lt"/>
              <a:buAutoNum type="arabicPeriod"/>
            </a:pPr>
            <a:r>
              <a:rPr lang="en-IN" sz="1200" b="0" i="0" dirty="0">
                <a:solidFill>
                  <a:srgbClr val="273239"/>
                </a:solidFill>
                <a:effectLst/>
              </a:rPr>
              <a:t>Traversal through the array becomes easy using a single loop.</a:t>
            </a:r>
          </a:p>
          <a:p>
            <a:pPr marL="342900" indent="-342900" algn="l" fontAlgn="base">
              <a:buFont typeface="+mj-lt"/>
              <a:buAutoNum type="arabicPeriod"/>
            </a:pPr>
            <a:r>
              <a:rPr lang="en-IN" sz="1200" b="0" i="0" dirty="0">
                <a:solidFill>
                  <a:srgbClr val="273239"/>
                </a:solidFill>
                <a:effectLst/>
              </a:rPr>
              <a:t>Sorting becomes easy as it can be accomplished by writing fewer lines of code.</a:t>
            </a:r>
          </a:p>
          <a:p>
            <a:pPr algn="l" fontAlgn="base"/>
            <a:endParaRPr lang="en-IN" sz="1400" b="0" i="0" dirty="0">
              <a:solidFill>
                <a:srgbClr val="273239"/>
              </a:solidFill>
              <a:effectLst/>
            </a:endParaRPr>
          </a:p>
          <a:p>
            <a:pPr algn="l" fontAlgn="base"/>
            <a:endParaRPr lang="en-IN" sz="1400" b="0" i="0" dirty="0">
              <a:solidFill>
                <a:srgbClr val="273239"/>
              </a:solidFill>
              <a:effectLst/>
            </a:endParaRPr>
          </a:p>
          <a:p>
            <a:pPr marL="285750" indent="-285750" algn="l" fontAlgn="base">
              <a:buFont typeface="Wingdings" panose="05000000000000000000" pitchFamily="2" charset="2"/>
              <a:buChar char="v"/>
            </a:pPr>
            <a:r>
              <a:rPr lang="en-IN" b="1" i="0" dirty="0">
                <a:solidFill>
                  <a:schemeClr val="accent6"/>
                </a:solidFill>
                <a:effectLst/>
              </a:rPr>
              <a:t>Disadvantages of Array</a:t>
            </a:r>
          </a:p>
          <a:p>
            <a:pPr marL="342900" indent="-342900" algn="l" fontAlgn="base">
              <a:buFont typeface="+mj-lt"/>
              <a:buAutoNum type="arabicPeriod"/>
            </a:pPr>
            <a:r>
              <a:rPr lang="en-IN" sz="1200" b="0" i="0" dirty="0">
                <a:solidFill>
                  <a:srgbClr val="273239"/>
                </a:solidFill>
                <a:effectLst/>
              </a:rPr>
              <a:t>Allows a fixed number of elements to be entered which is decided at the time of declaration.</a:t>
            </a:r>
          </a:p>
          <a:p>
            <a:pPr marL="342900" indent="-342900" algn="l" fontAlgn="base">
              <a:buFont typeface="+mj-lt"/>
              <a:buAutoNum type="arabicPeriod"/>
            </a:pPr>
            <a:r>
              <a:rPr lang="en-IN" sz="1200" b="0" i="0" dirty="0">
                <a:solidFill>
                  <a:srgbClr val="273239"/>
                </a:solidFill>
                <a:effectLst/>
              </a:rPr>
              <a:t>Insertion &amp; deletion of elements is costly since elements are needed to be rearranged after insertion &amp; deletion.</a:t>
            </a:r>
          </a:p>
        </p:txBody>
      </p:sp>
    </p:spTree>
    <p:extLst>
      <p:ext uri="{BB962C8B-B14F-4D97-AF65-F5344CB8AC3E}">
        <p14:creationId xmlns:p14="http://schemas.microsoft.com/office/powerpoint/2010/main" val="36621192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Multi-dimensional, Jagged</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pic>
        <p:nvPicPr>
          <p:cNvPr id="11" name="Picture 2" descr="Lightbox">
            <a:extLst>
              <a:ext uri="{FF2B5EF4-FFF2-40B4-BE49-F238E27FC236}">
                <a16:creationId xmlns:a16="http://schemas.microsoft.com/office/drawing/2014/main" id="{228EC235-5D7A-A61A-1C40-FD5618C22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0408" y="3623142"/>
            <a:ext cx="5999302" cy="276191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D11896B1-1838-9AAF-5F5B-25BEA6D8925F}"/>
              </a:ext>
            </a:extLst>
          </p:cNvPr>
          <p:cNvSpPr/>
          <p:nvPr/>
        </p:nvSpPr>
        <p:spPr>
          <a:xfrm>
            <a:off x="2443607" y="586743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20" name="Rectangle: Rounded Corners 19">
            <a:extLst>
              <a:ext uri="{FF2B5EF4-FFF2-40B4-BE49-F238E27FC236}">
                <a16:creationId xmlns:a16="http://schemas.microsoft.com/office/drawing/2014/main" id="{B945567D-61CE-7C45-2FBC-E26E2BECEAD8}"/>
              </a:ext>
            </a:extLst>
          </p:cNvPr>
          <p:cNvSpPr/>
          <p:nvPr/>
        </p:nvSpPr>
        <p:spPr>
          <a:xfrm>
            <a:off x="4837489" y="3959165"/>
            <a:ext cx="2293474"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3F41D62-E2B6-42E5-B655-D2FD9280D3D4}"/>
              </a:ext>
            </a:extLst>
          </p:cNvPr>
          <p:cNvSpPr/>
          <p:nvPr/>
        </p:nvSpPr>
        <p:spPr>
          <a:xfrm>
            <a:off x="3026117" y="3922057"/>
            <a:ext cx="1718844" cy="1821579"/>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D08011B-1737-6304-BF7D-CFCA7035539D}"/>
              </a:ext>
            </a:extLst>
          </p:cNvPr>
          <p:cNvSpPr/>
          <p:nvPr/>
        </p:nvSpPr>
        <p:spPr>
          <a:xfrm>
            <a:off x="1379983" y="3922057"/>
            <a:ext cx="1553606" cy="1205753"/>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5" name="Picture 4">
            <a:extLst>
              <a:ext uri="{FF2B5EF4-FFF2-40B4-BE49-F238E27FC236}">
                <a16:creationId xmlns:a16="http://schemas.microsoft.com/office/drawing/2014/main" id="{A5622007-2EE9-B344-8B30-9BAADB68C8A0}"/>
              </a:ext>
            </a:extLst>
          </p:cNvPr>
          <p:cNvPicPr>
            <a:picLocks noChangeAspect="1"/>
          </p:cNvPicPr>
          <p:nvPr/>
        </p:nvPicPr>
        <p:blipFill>
          <a:blip r:embed="rId10"/>
          <a:stretch>
            <a:fillRect/>
          </a:stretch>
        </p:blipFill>
        <p:spPr>
          <a:xfrm>
            <a:off x="1379983" y="1846566"/>
            <a:ext cx="4495870" cy="1698742"/>
          </a:xfrm>
          <a:prstGeom prst="rect">
            <a:avLst/>
          </a:prstGeom>
        </p:spPr>
      </p:pic>
      <p:sp>
        <p:nvSpPr>
          <p:cNvPr id="7" name="Rectangle: Rounded Corners 6">
            <a:extLst>
              <a:ext uri="{FF2B5EF4-FFF2-40B4-BE49-F238E27FC236}">
                <a16:creationId xmlns:a16="http://schemas.microsoft.com/office/drawing/2014/main" id="{3596E798-19A8-B775-0A7E-F8E42E1DD882}"/>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3321679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4607"/>
            <a:ext cx="9098124" cy="1366241"/>
          </a:xfrm>
        </p:spPr>
        <p:txBody>
          <a:bodyPr>
            <a:normAutofit/>
          </a:bodyPr>
          <a:lstStyle/>
          <a:p>
            <a:pPr algn="l" fontAlgn="base"/>
            <a:r>
              <a:rPr lang="en-IN" sz="5400" b="1" i="0" dirty="0">
                <a:solidFill>
                  <a:schemeClr val="accent2"/>
                </a:solidFill>
                <a:effectLst/>
                <a:latin typeface="Arial Black" panose="020B0A04020102020204" pitchFamily="34" charset="0"/>
              </a:rPr>
              <a:t>T</a:t>
            </a:r>
            <a:r>
              <a:rPr lang="en-IN" sz="5400" b="1" i="0" dirty="0">
                <a:solidFill>
                  <a:srgbClr val="273239"/>
                </a:solidFill>
                <a:effectLst/>
                <a:latin typeface="Arial Black" panose="020B0A04020102020204" pitchFamily="34" charset="0"/>
              </a:rPr>
              <a:t>ypes of </a:t>
            </a:r>
            <a:r>
              <a:rPr lang="en-IN" sz="5400" b="1" i="0" dirty="0">
                <a:solidFill>
                  <a:schemeClr val="accent2"/>
                </a:solidFill>
                <a:effectLst/>
                <a:latin typeface="Arial Black" panose="020B0A04020102020204" pitchFamily="34" charset="0"/>
              </a:rPr>
              <a:t>A</a:t>
            </a:r>
            <a:r>
              <a:rPr lang="en-IN" sz="5400" b="1" i="0" dirty="0">
                <a:solidFill>
                  <a:srgbClr val="273239"/>
                </a:solidFill>
                <a:effectLst/>
                <a:latin typeface="Arial Black" panose="020B0A04020102020204" pitchFamily="34" charset="0"/>
              </a:rPr>
              <a:t>rray in </a:t>
            </a:r>
            <a:r>
              <a:rPr lang="en-IN" sz="5400" b="1" i="0" dirty="0">
                <a:solidFill>
                  <a:schemeClr val="accent2"/>
                </a:solidFill>
                <a:effectLst/>
                <a:latin typeface="Arial Black" panose="020B0A04020102020204" pitchFamily="34" charset="0"/>
              </a:rPr>
              <a:t>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505A35-15A2-78F5-D435-FE322AA2FAEC}"/>
              </a:ext>
            </a:extLst>
          </p:cNvPr>
          <p:cNvSpPr txBox="1"/>
          <p:nvPr/>
        </p:nvSpPr>
        <p:spPr>
          <a:xfrm>
            <a:off x="669037" y="1878051"/>
            <a:ext cx="5839340" cy="1815882"/>
          </a:xfrm>
          <a:prstGeom prst="rect">
            <a:avLst/>
          </a:prstGeom>
          <a:noFill/>
        </p:spPr>
        <p:txBody>
          <a:bodyPr wrap="square">
            <a:spAutoFit/>
          </a:bodyPr>
          <a:lstStyle/>
          <a:p>
            <a:pPr marL="342900" indent="-342900" algn="l" rtl="0" fontAlgn="base">
              <a:buFont typeface="+mj-lt"/>
              <a:buAutoNum type="arabicPeriod"/>
            </a:pPr>
            <a:r>
              <a:rPr lang="en-IN" sz="1600" b="0" i="0" dirty="0">
                <a:solidFill>
                  <a:srgbClr val="273239"/>
                </a:solidFill>
                <a:effectLst/>
                <a:latin typeface="Nunito" pitchFamily="2" charset="0"/>
              </a:rPr>
              <a:t>Single Dimensional Arrays (1D Array)</a:t>
            </a:r>
          </a:p>
          <a:p>
            <a:pPr lvl="1" fontAlgn="base"/>
            <a:r>
              <a:rPr kumimoji="0" lang="en-US" altLang="en-US" sz="1600" b="0" i="0" u="none" strike="noStrike" cap="none" normalizeH="0" baseline="0" dirty="0" err="1">
                <a:ln>
                  <a:noFill/>
                </a:ln>
                <a:solidFill>
                  <a:schemeClr val="tx1"/>
                </a:solidFill>
                <a:effectLst/>
                <a:latin typeface="Consolas" panose="020B0609020204030204" pitchFamily="49" charset="0"/>
              </a:rPr>
              <a:t>data_type</a:t>
            </a:r>
            <a:r>
              <a:rPr kumimoji="0" lang="en-US" altLang="en-US" sz="1600" b="0" i="0" u="none" strike="noStrike" cap="none" normalizeH="0" baseline="0" dirty="0">
                <a:ln>
                  <a:noFill/>
                </a:ln>
                <a:solidFill>
                  <a:schemeClr val="tx1"/>
                </a:solidFill>
                <a:effectLst/>
                <a:latin typeface="Consolas" panose="020B0609020204030204" pitchFamily="49" charset="0"/>
              </a:rPr>
              <a:t> </a:t>
            </a:r>
            <a:r>
              <a:rPr kumimoji="0" lang="en-US" altLang="en-US" sz="1600" b="0" i="0" u="none" strike="noStrike" cap="none" normalizeH="0" baseline="0" dirty="0" err="1">
                <a:ln>
                  <a:noFill/>
                </a:ln>
                <a:solidFill>
                  <a:schemeClr val="tx1"/>
                </a:solidFill>
                <a:effectLst/>
                <a:latin typeface="Consolas" panose="020B0609020204030204" pitchFamily="49" charset="0"/>
              </a:rPr>
              <a:t>array_name</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600" b="0" i="0" u="none" strike="noStrike" cap="none" normalizeH="0" baseline="0" dirty="0" err="1">
                <a:ln>
                  <a:noFill/>
                </a:ln>
                <a:solidFill>
                  <a:schemeClr val="tx1"/>
                </a:solidFill>
                <a:effectLst/>
                <a:latin typeface="Consolas" panose="020B0609020204030204" pitchFamily="49" charset="0"/>
              </a:rPr>
              <a:t>Size_of_array</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lvl="1" fontAlgn="base"/>
            <a:endParaRPr lang="en-IN" sz="1600" b="0" i="0" dirty="0">
              <a:solidFill>
                <a:srgbClr val="273239"/>
              </a:solidFill>
              <a:effectLst/>
              <a:latin typeface="Nunito" pitchFamily="2" charset="0"/>
            </a:endParaRPr>
          </a:p>
          <a:p>
            <a:pPr algn="l" rtl="0" fontAlgn="base"/>
            <a:endParaRPr lang="en-IN" sz="1600" b="0" i="0" dirty="0">
              <a:solidFill>
                <a:srgbClr val="273239"/>
              </a:solidFill>
              <a:effectLst/>
              <a:latin typeface="Nunito" pitchFamily="2" charset="0"/>
            </a:endParaRPr>
          </a:p>
          <a:p>
            <a:pPr marL="342900" indent="-342900" algn="l" fontAlgn="base">
              <a:buFont typeface="+mj-lt"/>
              <a:buAutoNum type="arabicPeriod"/>
            </a:pPr>
            <a:r>
              <a:rPr lang="en-IN" sz="1600" b="0" i="0" dirty="0">
                <a:solidFill>
                  <a:srgbClr val="273239"/>
                </a:solidFill>
                <a:effectLst/>
                <a:latin typeface="Nunito" pitchFamily="2" charset="0"/>
              </a:rPr>
              <a:t>Multidimensional Arrays</a:t>
            </a:r>
          </a:p>
          <a:p>
            <a:pPr lvl="1" fontAlgn="base"/>
            <a:r>
              <a:rPr kumimoji="0" lang="en-US" altLang="en-US" sz="1600" b="0" i="0" u="none" strike="noStrike" cap="none" normalizeH="0" baseline="0" dirty="0" err="1">
                <a:ln>
                  <a:noFill/>
                </a:ln>
                <a:solidFill>
                  <a:schemeClr val="tx1"/>
                </a:solidFill>
                <a:effectLst/>
                <a:latin typeface="Consolas" panose="020B0609020204030204" pitchFamily="49" charset="0"/>
              </a:rPr>
              <a:t>Data_Type</a:t>
            </a:r>
            <a:r>
              <a:rPr kumimoji="0" lang="en-US" altLang="en-US" sz="1600" b="0" i="0" u="none" strike="noStrike" cap="none" normalizeH="0" baseline="0" dirty="0">
                <a:ln>
                  <a:noFill/>
                </a:ln>
                <a:solidFill>
                  <a:schemeClr val="tx1"/>
                </a:solidFill>
                <a:effectLst/>
                <a:latin typeface="Consolas" panose="020B0609020204030204" pitchFamily="49" charset="0"/>
              </a:rPr>
              <a:t> </a:t>
            </a:r>
            <a:r>
              <a:rPr kumimoji="0" lang="en-US" altLang="en-US" sz="1600" b="0" i="0" u="none" strike="noStrike" cap="none" normalizeH="0" baseline="0" dirty="0" err="1">
                <a:ln>
                  <a:noFill/>
                </a:ln>
                <a:solidFill>
                  <a:schemeClr val="tx1"/>
                </a:solidFill>
                <a:effectLst/>
                <a:latin typeface="Consolas" panose="020B0609020204030204" pitchFamily="49" charset="0"/>
              </a:rPr>
              <a:t>Array_Name</a:t>
            </a:r>
            <a:r>
              <a:rPr kumimoji="0" lang="en-US" altLang="en-US" sz="1600" b="0" i="0" u="none" strike="noStrike" cap="none" normalizeH="0" baseline="0" dirty="0">
                <a:ln>
                  <a:noFill/>
                </a:ln>
                <a:solidFill>
                  <a:schemeClr val="tx1"/>
                </a:solidFill>
                <a:effectLst/>
                <a:latin typeface="Consolas" panose="020B0609020204030204" pitchFamily="49" charset="0"/>
              </a:rPr>
              <a:t>[Size1][Size2]...[</a:t>
            </a:r>
            <a:r>
              <a:rPr kumimoji="0" lang="en-US" altLang="en-US" sz="1600" b="0" i="0" u="none" strike="noStrike" cap="none" normalizeH="0" baseline="0" dirty="0" err="1">
                <a:ln>
                  <a:noFill/>
                </a:ln>
                <a:solidFill>
                  <a:schemeClr val="tx1"/>
                </a:solidFill>
                <a:effectLst/>
                <a:latin typeface="Consolas" panose="020B0609020204030204" pitchFamily="49" charset="0"/>
              </a:rPr>
              <a:t>SizeN</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800100" lvl="1" indent="-342900" fontAlgn="base">
              <a:buFont typeface="+mj-lt"/>
              <a:buAutoNum type="arabicPeriod"/>
            </a:pPr>
            <a:endParaRPr lang="en-IN" sz="1600" b="0" i="0" dirty="0">
              <a:solidFill>
                <a:srgbClr val="273239"/>
              </a:solidFill>
              <a:effectLst/>
              <a:latin typeface="Nunito" pitchFamily="2" charset="0"/>
            </a:endParaRPr>
          </a:p>
        </p:txBody>
      </p:sp>
      <p:pic>
        <p:nvPicPr>
          <p:cNvPr id="15" name="Picture 14">
            <a:extLst>
              <a:ext uri="{FF2B5EF4-FFF2-40B4-BE49-F238E27FC236}">
                <a16:creationId xmlns:a16="http://schemas.microsoft.com/office/drawing/2014/main" id="{FA153D2C-3C38-F6B4-715E-FC3C12EB77D5}"/>
              </a:ext>
            </a:extLst>
          </p:cNvPr>
          <p:cNvPicPr>
            <a:picLocks noChangeAspect="1"/>
          </p:cNvPicPr>
          <p:nvPr/>
        </p:nvPicPr>
        <p:blipFill>
          <a:blip r:embed="rId3"/>
          <a:stretch>
            <a:fillRect/>
          </a:stretch>
        </p:blipFill>
        <p:spPr>
          <a:xfrm>
            <a:off x="870773" y="4452818"/>
            <a:ext cx="3573625" cy="2136247"/>
          </a:xfrm>
          <a:prstGeom prst="rect">
            <a:avLst/>
          </a:prstGeom>
        </p:spPr>
      </p:pic>
      <p:pic>
        <p:nvPicPr>
          <p:cNvPr id="22" name="Picture 21">
            <a:extLst>
              <a:ext uri="{FF2B5EF4-FFF2-40B4-BE49-F238E27FC236}">
                <a16:creationId xmlns:a16="http://schemas.microsoft.com/office/drawing/2014/main" id="{3F1F74A7-FE23-3235-0F98-5807B87BAB9D}"/>
              </a:ext>
            </a:extLst>
          </p:cNvPr>
          <p:cNvPicPr>
            <a:picLocks noChangeAspect="1"/>
          </p:cNvPicPr>
          <p:nvPr/>
        </p:nvPicPr>
        <p:blipFill>
          <a:blip r:embed="rId4"/>
          <a:stretch>
            <a:fillRect/>
          </a:stretch>
        </p:blipFill>
        <p:spPr>
          <a:xfrm>
            <a:off x="5183155" y="4030127"/>
            <a:ext cx="5047862" cy="2896052"/>
          </a:xfrm>
          <a:prstGeom prst="rect">
            <a:avLst/>
          </a:prstGeom>
        </p:spPr>
      </p:pic>
      <p:pic>
        <p:nvPicPr>
          <p:cNvPr id="25" name="Picture 24">
            <a:extLst>
              <a:ext uri="{FF2B5EF4-FFF2-40B4-BE49-F238E27FC236}">
                <a16:creationId xmlns:a16="http://schemas.microsoft.com/office/drawing/2014/main" id="{5245D070-6D35-A1E1-3CA5-3B453FD42267}"/>
              </a:ext>
            </a:extLst>
          </p:cNvPr>
          <p:cNvPicPr>
            <a:picLocks noChangeAspect="1"/>
          </p:cNvPicPr>
          <p:nvPr/>
        </p:nvPicPr>
        <p:blipFill>
          <a:blip r:embed="rId5"/>
          <a:stretch>
            <a:fillRect/>
          </a:stretch>
        </p:blipFill>
        <p:spPr>
          <a:xfrm>
            <a:off x="7707086" y="1763840"/>
            <a:ext cx="4481866" cy="1325563"/>
          </a:xfrm>
          <a:prstGeom prst="rect">
            <a:avLst/>
          </a:prstGeom>
        </p:spPr>
      </p:pic>
      <p:pic>
        <p:nvPicPr>
          <p:cNvPr id="6" name="Picture 5">
            <a:extLst>
              <a:ext uri="{FF2B5EF4-FFF2-40B4-BE49-F238E27FC236}">
                <a16:creationId xmlns:a16="http://schemas.microsoft.com/office/drawing/2014/main" id="{BE66F76B-F39F-67AF-2C4A-643B9D720B34}"/>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8246039-A1A1-8F25-3CC3-809CD9AD5EB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A8E0746-1F35-83A8-57AC-7FEE25E7A5ED}"/>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9034779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098124" cy="1362992"/>
          </a:xfrm>
        </p:spPr>
        <p:txBody>
          <a:bodyPr>
            <a:noAutofit/>
          </a:bodyPr>
          <a:lstStyle/>
          <a:p>
            <a:pPr fontAlgn="base"/>
            <a:r>
              <a:rPr lang="en-IN" sz="5400" b="1" dirty="0">
                <a:solidFill>
                  <a:schemeClr val="tx2"/>
                </a:solidFill>
                <a:latin typeface="Arial Black" panose="020B0A04020102020204" pitchFamily="34" charset="0"/>
              </a:rPr>
              <a:t>Multi</a:t>
            </a:r>
            <a:r>
              <a:rPr lang="en-IN" sz="5400" b="1" dirty="0">
                <a:solidFill>
                  <a:schemeClr val="accent6"/>
                </a:solidFill>
                <a:latin typeface="Arial Black" panose="020B0A04020102020204" pitchFamily="34" charset="0"/>
              </a:rPr>
              <a:t>dimensional</a:t>
            </a:r>
            <a:r>
              <a:rPr lang="en-IN" sz="5400" b="1" i="0" dirty="0">
                <a:solidFill>
                  <a:schemeClr val="accent2"/>
                </a:solidFill>
                <a:effectLst/>
                <a:latin typeface="Arial Black" panose="020B0A04020102020204" pitchFamily="34" charset="0"/>
              </a:rPr>
              <a:t> 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10853928" cy="4862870"/>
          </a:xfrm>
          <a:prstGeom prst="rect">
            <a:avLst/>
          </a:prstGeom>
          <a:noFill/>
        </p:spPr>
        <p:txBody>
          <a:bodyPr wrap="square">
            <a:spAutoFit/>
          </a:bodyPr>
          <a:lstStyle/>
          <a:p>
            <a:pPr marL="285750" indent="-285750" algn="l" fontAlgn="base">
              <a:buFont typeface="Arial" panose="020B0604020202020204" pitchFamily="34" charset="0"/>
              <a:buChar char="•"/>
            </a:pPr>
            <a:r>
              <a:rPr lang="en-IN" sz="1400" b="0" i="0" dirty="0">
                <a:solidFill>
                  <a:srgbClr val="273239"/>
                </a:solidFill>
                <a:effectLst/>
              </a:rPr>
              <a:t>Array of arrays that stores homogeneous data in tabular form.</a:t>
            </a:r>
          </a:p>
          <a:p>
            <a:pPr marL="285750" indent="-285750" fontAlgn="base">
              <a:buFont typeface="Arial" panose="020B0604020202020204" pitchFamily="34" charset="0"/>
              <a:buChar char="•"/>
            </a:pPr>
            <a:r>
              <a:rPr lang="en-IN" sz="1400" b="0" i="0" dirty="0">
                <a:solidFill>
                  <a:srgbClr val="273239"/>
                </a:solidFill>
                <a:effectLst/>
              </a:rPr>
              <a:t>Data is generally stored in row-major order in the memory. </a:t>
            </a:r>
          </a:p>
          <a:p>
            <a:pPr marL="285750" indent="-285750" algn="l" fontAlgn="base">
              <a:buFont typeface="Arial" panose="020B0604020202020204" pitchFamily="34" charset="0"/>
              <a:buChar char="•"/>
            </a:pPr>
            <a:r>
              <a:rPr lang="en-IN" sz="1400" dirty="0">
                <a:solidFill>
                  <a:srgbClr val="273239"/>
                </a:solidFill>
              </a:rPr>
              <a:t>L</a:t>
            </a:r>
            <a:r>
              <a:rPr lang="en-IN" sz="1400" b="0" i="0" dirty="0">
                <a:solidFill>
                  <a:srgbClr val="273239"/>
                </a:solidFill>
                <a:effectLst/>
              </a:rPr>
              <a:t>eft most dimensions as optional, all other dimensions must be specified.</a:t>
            </a: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a:p>
            <a:pPr algn="l" fontAlgn="base"/>
            <a:endParaRPr lang="en-IN" sz="1600" dirty="0">
              <a:solidFill>
                <a:srgbClr val="273239"/>
              </a:solidFill>
            </a:endParaRPr>
          </a:p>
          <a:p>
            <a:pPr marL="285750" indent="-285750" fontAlgn="base">
              <a:buFont typeface="Arial" panose="020B0604020202020204" pitchFamily="34" charset="0"/>
              <a:buChar char="•"/>
            </a:pPr>
            <a:r>
              <a:rPr lang="en-IN" sz="1400" b="1" i="0" dirty="0">
                <a:solidFill>
                  <a:srgbClr val="273239"/>
                </a:solidFill>
                <a:effectLst/>
              </a:rPr>
              <a:t>Size of Multidimensional Arrays: </a:t>
            </a:r>
            <a:r>
              <a:rPr lang="en-IN" sz="1400" i="0" dirty="0">
                <a:solidFill>
                  <a:srgbClr val="273239"/>
                </a:solidFill>
                <a:effectLst/>
              </a:rPr>
              <a:t>(Multiply all dimensions)</a:t>
            </a:r>
          </a:p>
          <a:p>
            <a:pPr marL="742950" lvl="1" indent="-285750" fontAlgn="base">
              <a:buFont typeface="Arial" panose="020B0604020202020204" pitchFamily="34" charset="0"/>
              <a:buChar char="•"/>
            </a:pPr>
            <a:r>
              <a:rPr lang="en-IN" sz="1200" b="0" i="0" dirty="0">
                <a:solidFill>
                  <a:srgbClr val="273239"/>
                </a:solidFill>
                <a:effectLst/>
              </a:rPr>
              <a:t>The array </a:t>
            </a:r>
            <a:r>
              <a:rPr lang="en-IN" sz="1200" b="1" i="0" dirty="0">
                <a:solidFill>
                  <a:srgbClr val="273239"/>
                </a:solidFill>
                <a:effectLst/>
              </a:rPr>
              <a:t>int x[10][20]</a:t>
            </a:r>
            <a:r>
              <a:rPr lang="en-IN" sz="1200" b="0" i="0" dirty="0">
                <a:solidFill>
                  <a:srgbClr val="273239"/>
                </a:solidFill>
                <a:effectLst/>
              </a:rPr>
              <a:t> can store total (10*20) = 200 elements.</a:t>
            </a:r>
          </a:p>
          <a:p>
            <a:pPr marL="742950" lvl="1" indent="-285750" fontAlgn="base">
              <a:buFont typeface="Arial" panose="020B0604020202020204" pitchFamily="34" charset="0"/>
              <a:buChar char="•"/>
            </a:pPr>
            <a:r>
              <a:rPr lang="en-IN" sz="1200" b="0" i="0" dirty="0">
                <a:solidFill>
                  <a:srgbClr val="273239"/>
                </a:solidFill>
                <a:effectLst/>
              </a:rPr>
              <a:t>Size of array </a:t>
            </a:r>
            <a:r>
              <a:rPr lang="en-IN" sz="1200" b="1" i="0" dirty="0">
                <a:solidFill>
                  <a:srgbClr val="273239"/>
                </a:solidFill>
                <a:effectLst/>
              </a:rPr>
              <a:t>int x[10][20]</a:t>
            </a:r>
            <a:r>
              <a:rPr lang="en-IN" sz="1200" b="0" i="0" dirty="0">
                <a:solidFill>
                  <a:srgbClr val="273239"/>
                </a:solidFill>
                <a:effectLst/>
              </a:rPr>
              <a:t> = 10 * 20 * 4  = 800 bytes. (where int = 4 bytes)</a:t>
            </a:r>
          </a:p>
          <a:p>
            <a:pPr algn="l" fontAlgn="base"/>
            <a:endParaRPr lang="en-IN" sz="1600" b="0" i="0" dirty="0">
              <a:solidFill>
                <a:srgbClr val="273239"/>
              </a:solidFill>
              <a:effectLst/>
            </a:endParaRPr>
          </a:p>
          <a:p>
            <a:pPr marL="285750" indent="-285750" algn="l" fontAlgn="base">
              <a:buFont typeface="Arial" panose="020B0604020202020204" pitchFamily="34" charset="0"/>
              <a:buChar char="•"/>
            </a:pPr>
            <a:r>
              <a:rPr lang="en-IN" sz="1400" b="1" i="0" dirty="0">
                <a:solidFill>
                  <a:srgbClr val="273239"/>
                </a:solidFill>
                <a:effectLst/>
              </a:rPr>
              <a:t>Initialization of Two-Dimensional Arrays in C</a:t>
            </a:r>
          </a:p>
          <a:p>
            <a:pPr marL="800100" lvl="1" indent="-342900" fontAlgn="base">
              <a:buFont typeface="+mj-lt"/>
              <a:buAutoNum type="arabicPeriod"/>
            </a:pPr>
            <a:r>
              <a:rPr lang="en-IN" sz="1200" i="0" dirty="0">
                <a:solidFill>
                  <a:srgbClr val="273239"/>
                </a:solidFill>
                <a:effectLst/>
              </a:rPr>
              <a:t>Using Initializer List - </a:t>
            </a: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endParaRPr lang="en-IN" sz="1200" dirty="0">
              <a:solidFill>
                <a:srgbClr val="273239"/>
              </a:solidFill>
            </a:endParaRP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r>
              <a:rPr lang="en-IN" sz="1200" i="0" dirty="0">
                <a:solidFill>
                  <a:srgbClr val="273239"/>
                </a:solidFill>
                <a:effectLst/>
              </a:rPr>
              <a:t>Using Loops</a:t>
            </a:r>
          </a:p>
          <a:p>
            <a:pPr lvl="1" fontAlgn="base"/>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p:txBody>
      </p:sp>
      <p:pic>
        <p:nvPicPr>
          <p:cNvPr id="11" name="Picture 10">
            <a:extLst>
              <a:ext uri="{FF2B5EF4-FFF2-40B4-BE49-F238E27FC236}">
                <a16:creationId xmlns:a16="http://schemas.microsoft.com/office/drawing/2014/main" id="{C7B6BB89-2185-82E6-712A-6F2D56D85D04}"/>
              </a:ext>
            </a:extLst>
          </p:cNvPr>
          <p:cNvPicPr>
            <a:picLocks noChangeAspect="1"/>
          </p:cNvPicPr>
          <p:nvPr/>
        </p:nvPicPr>
        <p:blipFill>
          <a:blip r:embed="rId3"/>
          <a:stretch>
            <a:fillRect/>
          </a:stretch>
        </p:blipFill>
        <p:spPr>
          <a:xfrm>
            <a:off x="1088046" y="2621902"/>
            <a:ext cx="4676775" cy="923731"/>
          </a:xfrm>
          <a:prstGeom prst="rect">
            <a:avLst/>
          </a:prstGeom>
        </p:spPr>
      </p:pic>
      <p:pic>
        <p:nvPicPr>
          <p:cNvPr id="12" name="Picture 11">
            <a:extLst>
              <a:ext uri="{FF2B5EF4-FFF2-40B4-BE49-F238E27FC236}">
                <a16:creationId xmlns:a16="http://schemas.microsoft.com/office/drawing/2014/main" id="{FC3379F5-F6F6-D50A-DD4D-497AD6E38738}"/>
              </a:ext>
            </a:extLst>
          </p:cNvPr>
          <p:cNvPicPr>
            <a:picLocks noChangeAspect="1"/>
          </p:cNvPicPr>
          <p:nvPr/>
        </p:nvPicPr>
        <p:blipFill>
          <a:blip r:embed="rId4"/>
          <a:stretch>
            <a:fillRect/>
          </a:stretch>
        </p:blipFill>
        <p:spPr>
          <a:xfrm>
            <a:off x="7137918" y="1779445"/>
            <a:ext cx="4985718" cy="1876130"/>
          </a:xfrm>
          <a:prstGeom prst="rect">
            <a:avLst/>
          </a:prstGeom>
        </p:spPr>
      </p:pic>
      <p:pic>
        <p:nvPicPr>
          <p:cNvPr id="15" name="Picture 14">
            <a:extLst>
              <a:ext uri="{FF2B5EF4-FFF2-40B4-BE49-F238E27FC236}">
                <a16:creationId xmlns:a16="http://schemas.microsoft.com/office/drawing/2014/main" id="{34E2D060-4828-38E7-26E3-B13C94488DDC}"/>
              </a:ext>
            </a:extLst>
          </p:cNvPr>
          <p:cNvPicPr>
            <a:picLocks noChangeAspect="1"/>
          </p:cNvPicPr>
          <p:nvPr/>
        </p:nvPicPr>
        <p:blipFill>
          <a:blip r:embed="rId5"/>
          <a:stretch>
            <a:fillRect/>
          </a:stretch>
        </p:blipFill>
        <p:spPr>
          <a:xfrm>
            <a:off x="3164362" y="4759037"/>
            <a:ext cx="4421425" cy="312203"/>
          </a:xfrm>
          <a:prstGeom prst="rect">
            <a:avLst/>
          </a:prstGeom>
        </p:spPr>
        <p:style>
          <a:lnRef idx="2">
            <a:schemeClr val="accent1"/>
          </a:lnRef>
          <a:fillRef idx="1">
            <a:schemeClr val="lt1"/>
          </a:fillRef>
          <a:effectRef idx="0">
            <a:schemeClr val="accent1"/>
          </a:effectRef>
          <a:fontRef idx="minor">
            <a:schemeClr val="dk1"/>
          </a:fontRef>
        </p:style>
      </p:pic>
      <p:pic>
        <p:nvPicPr>
          <p:cNvPr id="17" name="Picture 16">
            <a:extLst>
              <a:ext uri="{FF2B5EF4-FFF2-40B4-BE49-F238E27FC236}">
                <a16:creationId xmlns:a16="http://schemas.microsoft.com/office/drawing/2014/main" id="{B8EC62FD-EFB6-40C9-1DBA-06C8F8AD97E2}"/>
              </a:ext>
            </a:extLst>
          </p:cNvPr>
          <p:cNvPicPr>
            <a:picLocks noChangeAspect="1"/>
          </p:cNvPicPr>
          <p:nvPr/>
        </p:nvPicPr>
        <p:blipFill>
          <a:blip r:embed="rId6"/>
          <a:stretch>
            <a:fillRect/>
          </a:stretch>
        </p:blipFill>
        <p:spPr>
          <a:xfrm>
            <a:off x="3048136" y="5116686"/>
            <a:ext cx="4653876" cy="312203"/>
          </a:xfrm>
          <a:prstGeom prst="rect">
            <a:avLst/>
          </a:prstGeom>
          <a:ln/>
        </p:spPr>
        <p:style>
          <a:lnRef idx="2">
            <a:schemeClr val="accent1"/>
          </a:lnRef>
          <a:fillRef idx="1">
            <a:schemeClr val="lt1"/>
          </a:fillRef>
          <a:effectRef idx="0">
            <a:schemeClr val="accent1"/>
          </a:effectRef>
          <a:fontRef idx="minor">
            <a:schemeClr val="dk1"/>
          </a:fontRef>
        </p:style>
      </p:pic>
      <p:pic>
        <p:nvPicPr>
          <p:cNvPr id="19" name="Picture 18">
            <a:extLst>
              <a:ext uri="{FF2B5EF4-FFF2-40B4-BE49-F238E27FC236}">
                <a16:creationId xmlns:a16="http://schemas.microsoft.com/office/drawing/2014/main" id="{81E9EB19-F0E1-627F-3084-39382F2E0325}"/>
              </a:ext>
            </a:extLst>
          </p:cNvPr>
          <p:cNvPicPr>
            <a:picLocks noChangeAspect="1"/>
          </p:cNvPicPr>
          <p:nvPr/>
        </p:nvPicPr>
        <p:blipFill>
          <a:blip r:embed="rId7"/>
          <a:stretch>
            <a:fillRect/>
          </a:stretch>
        </p:blipFill>
        <p:spPr>
          <a:xfrm>
            <a:off x="2804688" y="5553501"/>
            <a:ext cx="3152775" cy="1116510"/>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C26B15BB-7749-8A4D-A8A1-1BE30D94998E}"/>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138D0F5C-7D98-D57D-1D53-C7090AA848E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5EF43739-3FED-02C6-0092-BB9CF1FF04D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8822243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dirty="0">
                <a:solidFill>
                  <a:schemeClr val="accent6"/>
                </a:solidFill>
                <a:latin typeface="+mn-lt"/>
              </a:rPr>
              <a:t>Jagged</a:t>
            </a:r>
            <a:r>
              <a:rPr lang="en-IN" sz="2400" b="1" i="0" dirty="0">
                <a:solidFill>
                  <a:srgbClr val="273239"/>
                </a:solidFill>
                <a:effectLst/>
                <a:latin typeface="Source Sans 3"/>
              </a:rPr>
              <a:t>  </a:t>
            </a:r>
            <a:r>
              <a:rPr lang="en-IN" sz="5400" b="1" i="0" dirty="0">
                <a:solidFill>
                  <a:schemeClr val="accent2"/>
                </a:solidFill>
                <a:effectLst/>
                <a:latin typeface="+mn-lt"/>
              </a:rPr>
              <a:t>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10853928" cy="1323439"/>
          </a:xfrm>
          <a:prstGeom prst="rect">
            <a:avLst/>
          </a:prstGeom>
          <a:noFill/>
        </p:spPr>
        <p:txBody>
          <a:bodyPr wrap="square">
            <a:spAutoFit/>
          </a:bodyPr>
          <a:lstStyle/>
          <a:p>
            <a:pPr marL="285750" indent="-285750" algn="l" fontAlgn="base">
              <a:buFont typeface="Arial" panose="020B0604020202020204" pitchFamily="34" charset="0"/>
              <a:buChar char="•"/>
            </a:pPr>
            <a:r>
              <a:rPr lang="en-IN" sz="1600" b="1" i="0" dirty="0">
                <a:solidFill>
                  <a:srgbClr val="273239"/>
                </a:solidFill>
                <a:effectLst/>
              </a:rPr>
              <a:t>Array of Arrays </a:t>
            </a:r>
            <a:r>
              <a:rPr lang="en-IN" sz="1600" b="0" i="0" dirty="0">
                <a:solidFill>
                  <a:srgbClr val="273239"/>
                </a:solidFill>
                <a:effectLst/>
              </a:rPr>
              <a:t>such that member arrays can be of different sizes.</a:t>
            </a:r>
          </a:p>
          <a:p>
            <a:pPr marL="285750" indent="-285750" algn="l" fontAlgn="base">
              <a:buFont typeface="Arial" panose="020B0604020202020204" pitchFamily="34" charset="0"/>
              <a:buChar char="•"/>
            </a:pPr>
            <a:endParaRPr lang="en-IN" sz="1600" b="0" i="0" dirty="0">
              <a:solidFill>
                <a:srgbClr val="273239"/>
              </a:solidFill>
              <a:effectLst/>
            </a:endParaRPr>
          </a:p>
          <a:p>
            <a:pPr lvl="1" fontAlgn="base"/>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p:txBody>
      </p:sp>
      <p:pic>
        <p:nvPicPr>
          <p:cNvPr id="22" name="Picture 21">
            <a:extLst>
              <a:ext uri="{FF2B5EF4-FFF2-40B4-BE49-F238E27FC236}">
                <a16:creationId xmlns:a16="http://schemas.microsoft.com/office/drawing/2014/main" id="{FCCBA53D-9584-BAF3-868A-C4ADEAC0E2DF}"/>
              </a:ext>
            </a:extLst>
          </p:cNvPr>
          <p:cNvPicPr>
            <a:picLocks noChangeAspect="1"/>
          </p:cNvPicPr>
          <p:nvPr/>
        </p:nvPicPr>
        <p:blipFill>
          <a:blip r:embed="rId3"/>
          <a:stretch>
            <a:fillRect/>
          </a:stretch>
        </p:blipFill>
        <p:spPr>
          <a:xfrm>
            <a:off x="4914122" y="2072931"/>
            <a:ext cx="5766319" cy="2069852"/>
          </a:xfrm>
          <a:prstGeom prst="rect">
            <a:avLst/>
          </a:prstGeom>
        </p:spPr>
      </p:pic>
      <p:pic>
        <p:nvPicPr>
          <p:cNvPr id="24" name="Picture 23">
            <a:extLst>
              <a:ext uri="{FF2B5EF4-FFF2-40B4-BE49-F238E27FC236}">
                <a16:creationId xmlns:a16="http://schemas.microsoft.com/office/drawing/2014/main" id="{96258153-B934-0AFB-E7C8-7F34786F76CB}"/>
              </a:ext>
            </a:extLst>
          </p:cNvPr>
          <p:cNvPicPr>
            <a:picLocks noChangeAspect="1"/>
          </p:cNvPicPr>
          <p:nvPr/>
        </p:nvPicPr>
        <p:blipFill>
          <a:blip r:embed="rId4"/>
          <a:stretch>
            <a:fillRect/>
          </a:stretch>
        </p:blipFill>
        <p:spPr>
          <a:xfrm>
            <a:off x="1066411" y="2283799"/>
            <a:ext cx="2781300" cy="1191308"/>
          </a:xfrm>
          <a:prstGeom prst="rect">
            <a:avLst/>
          </a:prstGeom>
        </p:spPr>
      </p:pic>
      <p:pic>
        <p:nvPicPr>
          <p:cNvPr id="6" name="Picture 5">
            <a:extLst>
              <a:ext uri="{FF2B5EF4-FFF2-40B4-BE49-F238E27FC236}">
                <a16:creationId xmlns:a16="http://schemas.microsoft.com/office/drawing/2014/main" id="{E2E86984-09F1-03E0-96BF-E6B49094073C}"/>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49E501A-A09F-C4DD-C31F-93FCEA46EFD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41DA39D5-ED7D-7D59-3E13-6EAABB324CB4}"/>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9426264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Pass / Return array to/from function, array decay</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Part-3</a:t>
            </a:r>
          </a:p>
        </p:txBody>
      </p:sp>
      <p:pic>
        <p:nvPicPr>
          <p:cNvPr id="11" name="Picture 2" descr="Lightbox">
            <a:extLst>
              <a:ext uri="{FF2B5EF4-FFF2-40B4-BE49-F238E27FC236}">
                <a16:creationId xmlns:a16="http://schemas.microsoft.com/office/drawing/2014/main" id="{228EC235-5D7A-A61A-1C40-FD5618C22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0408" y="3623142"/>
            <a:ext cx="5999302" cy="276191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D11896B1-1838-9AAF-5F5B-25BEA6D8925F}"/>
              </a:ext>
            </a:extLst>
          </p:cNvPr>
          <p:cNvSpPr/>
          <p:nvPr/>
        </p:nvSpPr>
        <p:spPr>
          <a:xfrm>
            <a:off x="2443607" y="586743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20" name="Rectangle: Rounded Corners 19">
            <a:extLst>
              <a:ext uri="{FF2B5EF4-FFF2-40B4-BE49-F238E27FC236}">
                <a16:creationId xmlns:a16="http://schemas.microsoft.com/office/drawing/2014/main" id="{B945567D-61CE-7C45-2FBC-E26E2BECEAD8}"/>
              </a:ext>
            </a:extLst>
          </p:cNvPr>
          <p:cNvSpPr/>
          <p:nvPr/>
        </p:nvSpPr>
        <p:spPr>
          <a:xfrm>
            <a:off x="4837489" y="3959165"/>
            <a:ext cx="2293474"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3F41D62-E2B6-42E5-B655-D2FD9280D3D4}"/>
              </a:ext>
            </a:extLst>
          </p:cNvPr>
          <p:cNvSpPr/>
          <p:nvPr/>
        </p:nvSpPr>
        <p:spPr>
          <a:xfrm>
            <a:off x="3026117" y="3922057"/>
            <a:ext cx="1718844" cy="1821579"/>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D08011B-1737-6304-BF7D-CFCA7035539D}"/>
              </a:ext>
            </a:extLst>
          </p:cNvPr>
          <p:cNvSpPr/>
          <p:nvPr/>
        </p:nvSpPr>
        <p:spPr>
          <a:xfrm>
            <a:off x="1379983" y="3922057"/>
            <a:ext cx="1553606" cy="1205753"/>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5" name="Picture 4">
            <a:extLst>
              <a:ext uri="{FF2B5EF4-FFF2-40B4-BE49-F238E27FC236}">
                <a16:creationId xmlns:a16="http://schemas.microsoft.com/office/drawing/2014/main" id="{A5622007-2EE9-B344-8B30-9BAADB68C8A0}"/>
              </a:ext>
            </a:extLst>
          </p:cNvPr>
          <p:cNvPicPr>
            <a:picLocks noChangeAspect="1"/>
          </p:cNvPicPr>
          <p:nvPr/>
        </p:nvPicPr>
        <p:blipFill>
          <a:blip r:embed="rId10"/>
          <a:stretch>
            <a:fillRect/>
          </a:stretch>
        </p:blipFill>
        <p:spPr>
          <a:xfrm>
            <a:off x="1379983" y="1846566"/>
            <a:ext cx="4495870" cy="1698742"/>
          </a:xfrm>
          <a:prstGeom prst="rect">
            <a:avLst/>
          </a:prstGeom>
        </p:spPr>
      </p:pic>
      <p:sp>
        <p:nvSpPr>
          <p:cNvPr id="7" name="Rectangle: Rounded Corners 6">
            <a:extLst>
              <a:ext uri="{FF2B5EF4-FFF2-40B4-BE49-F238E27FC236}">
                <a16:creationId xmlns:a16="http://schemas.microsoft.com/office/drawing/2014/main" id="{3596E798-19A8-B775-0A7E-F8E42E1DD882}"/>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4330896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sp>
        <p:nvSpPr>
          <p:cNvPr id="12" name="Rectangle: Rounded Corners 11">
            <a:extLst>
              <a:ext uri="{FF2B5EF4-FFF2-40B4-BE49-F238E27FC236}">
                <a16:creationId xmlns:a16="http://schemas.microsoft.com/office/drawing/2014/main" id="{283D0BEF-0A49-61F8-863C-11EE120BAF52}"/>
              </a:ext>
            </a:extLst>
          </p:cNvPr>
          <p:cNvSpPr/>
          <p:nvPr/>
        </p:nvSpPr>
        <p:spPr>
          <a:xfrm>
            <a:off x="3228127" y="5996370"/>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C7F24F6B-078F-DD43-3713-937799FCB536}"/>
              </a:ext>
            </a:extLst>
          </p:cNvPr>
          <p:cNvPicPr>
            <a:picLocks noChangeAspect="1"/>
          </p:cNvPicPr>
          <p:nvPr/>
        </p:nvPicPr>
        <p:blipFill>
          <a:blip r:embed="rId9"/>
          <a:stretch>
            <a:fillRect/>
          </a:stretch>
        </p:blipFill>
        <p:spPr>
          <a:xfrm>
            <a:off x="1209200" y="1774253"/>
            <a:ext cx="4816961" cy="1911644"/>
          </a:xfrm>
          <a:prstGeom prst="rect">
            <a:avLst/>
          </a:prstGeom>
        </p:spPr>
      </p:pic>
      <p:sp>
        <p:nvSpPr>
          <p:cNvPr id="17" name="Rectangle: Rounded Corners 16">
            <a:extLst>
              <a:ext uri="{FF2B5EF4-FFF2-40B4-BE49-F238E27FC236}">
                <a16:creationId xmlns:a16="http://schemas.microsoft.com/office/drawing/2014/main" id="{3A361962-40B5-F978-E26C-6CD67F5E14BB}"/>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C Style String</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String in C++</a:t>
            </a:r>
          </a:p>
        </p:txBody>
      </p:sp>
      <p:pic>
        <p:nvPicPr>
          <p:cNvPr id="21" name="Picture 20">
            <a:extLst>
              <a:ext uri="{FF2B5EF4-FFF2-40B4-BE49-F238E27FC236}">
                <a16:creationId xmlns:a16="http://schemas.microsoft.com/office/drawing/2014/main" id="{1F49B4BA-CE6B-6E0C-237B-2124A7C7B067}"/>
              </a:ext>
            </a:extLst>
          </p:cNvPr>
          <p:cNvPicPr>
            <a:picLocks noChangeAspect="1"/>
          </p:cNvPicPr>
          <p:nvPr/>
        </p:nvPicPr>
        <p:blipFill>
          <a:blip r:embed="rId10"/>
          <a:stretch>
            <a:fillRect/>
          </a:stretch>
        </p:blipFill>
        <p:spPr>
          <a:xfrm>
            <a:off x="1308847" y="3824974"/>
            <a:ext cx="3003177" cy="2060094"/>
          </a:xfrm>
          <a:prstGeom prst="rect">
            <a:avLst/>
          </a:prstGeom>
        </p:spPr>
      </p:pic>
      <p:sp>
        <p:nvSpPr>
          <p:cNvPr id="22" name="Rectangle: Rounded Corners 21">
            <a:extLst>
              <a:ext uri="{FF2B5EF4-FFF2-40B4-BE49-F238E27FC236}">
                <a16:creationId xmlns:a16="http://schemas.microsoft.com/office/drawing/2014/main" id="{017AA7CB-E600-4889-0D45-55097495E491}"/>
              </a:ext>
            </a:extLst>
          </p:cNvPr>
          <p:cNvSpPr/>
          <p:nvPr/>
        </p:nvSpPr>
        <p:spPr>
          <a:xfrm>
            <a:off x="1209201" y="3778051"/>
            <a:ext cx="3192735" cy="2126165"/>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2" name="Picture 31">
            <a:extLst>
              <a:ext uri="{FF2B5EF4-FFF2-40B4-BE49-F238E27FC236}">
                <a16:creationId xmlns:a16="http://schemas.microsoft.com/office/drawing/2014/main" id="{CD03EB21-A0FF-3C1D-8AB5-1AB51C44187C}"/>
              </a:ext>
            </a:extLst>
          </p:cNvPr>
          <p:cNvPicPr>
            <a:picLocks noChangeAspect="1"/>
          </p:cNvPicPr>
          <p:nvPr/>
        </p:nvPicPr>
        <p:blipFill>
          <a:blip r:embed="rId11"/>
          <a:stretch>
            <a:fillRect/>
          </a:stretch>
        </p:blipFill>
        <p:spPr>
          <a:xfrm>
            <a:off x="4501582" y="3824973"/>
            <a:ext cx="3246383" cy="1948297"/>
          </a:xfrm>
          <a:prstGeom prst="rect">
            <a:avLst/>
          </a:prstGeom>
        </p:spPr>
      </p:pic>
      <p:sp>
        <p:nvSpPr>
          <p:cNvPr id="33" name="Rectangle: Rounded Corners 32">
            <a:extLst>
              <a:ext uri="{FF2B5EF4-FFF2-40B4-BE49-F238E27FC236}">
                <a16:creationId xmlns:a16="http://schemas.microsoft.com/office/drawing/2014/main" id="{684FCD4B-3E3A-56B7-77E9-265C58C3C7DE}"/>
              </a:ext>
            </a:extLst>
          </p:cNvPr>
          <p:cNvSpPr/>
          <p:nvPr/>
        </p:nvSpPr>
        <p:spPr>
          <a:xfrm>
            <a:off x="4501582" y="3778051"/>
            <a:ext cx="3309765" cy="2126165"/>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32840364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7891"/>
            <a:ext cx="9098124" cy="1364657"/>
          </a:xfrm>
        </p:spPr>
        <p:txBody>
          <a:bodyPr>
            <a:noAutofit/>
          </a:bodyPr>
          <a:lstStyle/>
          <a:p>
            <a:pPr fontAlgn="base"/>
            <a:r>
              <a:rPr lang="en-IN" sz="5400" b="1" i="0" dirty="0">
                <a:solidFill>
                  <a:schemeClr val="tx2"/>
                </a:solidFill>
                <a:effectLst/>
                <a:latin typeface="Arial Black" panose="020B0A04020102020204" pitchFamily="34" charset="0"/>
              </a:rPr>
              <a:t>C Style String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8247699" cy="3785652"/>
          </a:xfrm>
          <a:prstGeom prst="rect">
            <a:avLst/>
          </a:prstGeom>
          <a:solidFill>
            <a:schemeClr val="bg2"/>
          </a:solidFill>
          <a:ln>
            <a:solidFill>
              <a:schemeClr val="accent1"/>
            </a:solidFill>
          </a:ln>
        </p:spPr>
        <p:txBody>
          <a:bodyPr wrap="square">
            <a:spAutoFit/>
          </a:bodyPr>
          <a:lstStyle/>
          <a:p>
            <a:pPr marL="171450" indent="-171450" fontAlgn="base">
              <a:buFont typeface="Wingdings" panose="05000000000000000000" pitchFamily="2" charset="2"/>
              <a:buChar char="Ø"/>
            </a:pPr>
            <a:r>
              <a:rPr lang="en-IN" sz="1200" b="0" i="0" dirty="0">
                <a:solidFill>
                  <a:srgbClr val="273239"/>
                </a:solidFill>
                <a:effectLst/>
              </a:rPr>
              <a:t>An array of characters. A sequence of characters terminated with a null character ‘\0’ stored at contiguous location.</a:t>
            </a:r>
          </a:p>
          <a:p>
            <a:pPr marL="171450" indent="-171450" fontAlgn="base">
              <a:buFont typeface="Wingdings" panose="05000000000000000000" pitchFamily="2" charset="2"/>
              <a:buChar char="Ø"/>
            </a:pPr>
            <a:r>
              <a:rPr lang="en-IN" sz="1200" dirty="0">
                <a:solidFill>
                  <a:srgbClr val="273239"/>
                </a:solidFill>
              </a:rPr>
              <a:t>D</a:t>
            </a:r>
            <a:r>
              <a:rPr lang="en-IN" sz="1200" b="0" i="0" dirty="0">
                <a:solidFill>
                  <a:srgbClr val="273239"/>
                </a:solidFill>
                <a:effectLst/>
              </a:rPr>
              <a:t>ifference between a character array and a C style string is the string is terminated with a unique character ‘\0’.</a:t>
            </a:r>
          </a:p>
          <a:p>
            <a:pPr marL="171450" indent="-171450" fontAlgn="base">
              <a:buFont typeface="Arial" panose="020B0604020202020204" pitchFamily="34" charset="0"/>
              <a:buChar char="•"/>
            </a:pPr>
            <a:endParaRPr lang="en-IN" sz="1200" dirty="0">
              <a:solidFill>
                <a:srgbClr val="273239"/>
              </a:solidFill>
              <a:ea typeface="+mj-ea"/>
              <a:cs typeface="+mj-cs"/>
            </a:endParaRPr>
          </a:p>
          <a:p>
            <a:pPr marL="171450" indent="-171450" fontAlgn="base">
              <a:buFont typeface="Arial" panose="020B0604020202020204" pitchFamily="34" charset="0"/>
              <a:buChar char="•"/>
            </a:pPr>
            <a:endParaRPr lang="en-IN" sz="1200" b="1" dirty="0">
              <a:solidFill>
                <a:srgbClr val="273239"/>
              </a:solidFill>
              <a:ea typeface="+mj-ea"/>
              <a:cs typeface="+mj-cs"/>
            </a:endParaRPr>
          </a:p>
          <a:p>
            <a:pPr fontAlgn="base"/>
            <a:endParaRPr lang="en-IN" sz="1200" b="1" dirty="0">
              <a:solidFill>
                <a:srgbClr val="273239"/>
              </a:solidFill>
              <a:ea typeface="+mj-ea"/>
              <a:cs typeface="+mj-cs"/>
            </a:endParaRPr>
          </a:p>
          <a:p>
            <a:pPr marL="171450" indent="-171450" fontAlgn="base">
              <a:buFont typeface="Wingdings" panose="05000000000000000000" pitchFamily="2" charset="2"/>
              <a:buChar char="Ø"/>
            </a:pPr>
            <a:r>
              <a:rPr lang="en-IN" sz="1200" b="1" i="0" dirty="0">
                <a:solidFill>
                  <a:srgbClr val="273239"/>
                </a:solidFill>
                <a:effectLst/>
              </a:rPr>
              <a:t>C style String Initialization</a:t>
            </a:r>
          </a:p>
          <a:p>
            <a:pPr marL="685800" lvl="1" indent="-228600" fontAlgn="base">
              <a:buFont typeface="+mj-lt"/>
              <a:buAutoNum type="arabicPeriod"/>
            </a:pPr>
            <a:r>
              <a:rPr lang="en-IN" sz="1200" i="0" dirty="0">
                <a:solidFill>
                  <a:srgbClr val="273239"/>
                </a:solidFill>
                <a:effectLst/>
              </a:rPr>
              <a:t>Assigning a string literal without size	</a:t>
            </a: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a string literal with a predefined size (one extra character always)</a:t>
            </a: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character by character with size</a:t>
            </a:r>
          </a:p>
          <a:p>
            <a:pPr lvl="3" fontAlgn="base"/>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character by character without size</a:t>
            </a:r>
          </a:p>
          <a:p>
            <a:pPr marL="685800" lvl="1" indent="-228600" fontAlgn="base">
              <a:buFont typeface="+mj-lt"/>
              <a:buAutoNum type="arabicPeriod"/>
            </a:pPr>
            <a:endParaRPr lang="en-IN" sz="1200" dirty="0">
              <a:solidFill>
                <a:srgbClr val="273239"/>
              </a:solidFill>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dirty="0">
              <a:solidFill>
                <a:srgbClr val="273239"/>
              </a:solidFill>
            </a:endParaRPr>
          </a:p>
          <a:p>
            <a:pPr marL="685800" lvl="1" indent="-228600" fontAlgn="base">
              <a:buFont typeface="+mj-lt"/>
              <a:buAutoNum type="arabicPeriod"/>
            </a:pPr>
            <a:r>
              <a:rPr lang="en-IN" sz="1200" dirty="0">
                <a:solidFill>
                  <a:srgbClr val="273239"/>
                </a:solidFill>
              </a:rPr>
              <a:t>Read a String Input From the User </a:t>
            </a:r>
            <a:r>
              <a:rPr lang="en-IN" sz="1200" dirty="0">
                <a:solidFill>
                  <a:srgbClr val="273239"/>
                </a:solidFill>
                <a:sym typeface="Wingdings" panose="05000000000000000000" pitchFamily="2" charset="2"/>
              </a:rPr>
              <a:t> %s</a:t>
            </a:r>
            <a:endParaRPr lang="en-IN" sz="1200" dirty="0">
              <a:solidFill>
                <a:srgbClr val="273239"/>
              </a:solidFill>
            </a:endParaRPr>
          </a:p>
        </p:txBody>
      </p:sp>
      <p:pic>
        <p:nvPicPr>
          <p:cNvPr id="6" name="Picture 5">
            <a:extLst>
              <a:ext uri="{FF2B5EF4-FFF2-40B4-BE49-F238E27FC236}">
                <a16:creationId xmlns:a16="http://schemas.microsoft.com/office/drawing/2014/main" id="{F12891F5-0226-3FAD-FB3F-581E0800202D}"/>
              </a:ext>
            </a:extLst>
          </p:cNvPr>
          <p:cNvPicPr>
            <a:picLocks noChangeAspect="1"/>
          </p:cNvPicPr>
          <p:nvPr/>
        </p:nvPicPr>
        <p:blipFill>
          <a:blip r:embed="rId3"/>
          <a:stretch>
            <a:fillRect/>
          </a:stretch>
        </p:blipFill>
        <p:spPr>
          <a:xfrm>
            <a:off x="1139210" y="2290507"/>
            <a:ext cx="2257425" cy="333375"/>
          </a:xfrm>
          <a:prstGeom prst="rect">
            <a:avLst/>
          </a:prstGeom>
        </p:spPr>
      </p:pic>
      <p:pic>
        <p:nvPicPr>
          <p:cNvPr id="9" name="Picture 8">
            <a:extLst>
              <a:ext uri="{FF2B5EF4-FFF2-40B4-BE49-F238E27FC236}">
                <a16:creationId xmlns:a16="http://schemas.microsoft.com/office/drawing/2014/main" id="{B2B4EC36-CC21-63AD-4163-F6527136851B}"/>
              </a:ext>
            </a:extLst>
          </p:cNvPr>
          <p:cNvPicPr>
            <a:picLocks noChangeAspect="1"/>
          </p:cNvPicPr>
          <p:nvPr/>
        </p:nvPicPr>
        <p:blipFill>
          <a:blip r:embed="rId4"/>
          <a:stretch>
            <a:fillRect/>
          </a:stretch>
        </p:blipFill>
        <p:spPr>
          <a:xfrm>
            <a:off x="4214038" y="2919942"/>
            <a:ext cx="2847975" cy="238125"/>
          </a:xfrm>
          <a:prstGeom prst="rect">
            <a:avLst/>
          </a:prstGeom>
        </p:spPr>
      </p:pic>
      <p:pic>
        <p:nvPicPr>
          <p:cNvPr id="12" name="Picture 11">
            <a:extLst>
              <a:ext uri="{FF2B5EF4-FFF2-40B4-BE49-F238E27FC236}">
                <a16:creationId xmlns:a16="http://schemas.microsoft.com/office/drawing/2014/main" id="{B7493EA6-A5F1-F82F-CA42-9B6B25F80256}"/>
              </a:ext>
            </a:extLst>
          </p:cNvPr>
          <p:cNvPicPr>
            <a:picLocks noChangeAspect="1"/>
          </p:cNvPicPr>
          <p:nvPr/>
        </p:nvPicPr>
        <p:blipFill>
          <a:blip r:embed="rId5"/>
          <a:stretch>
            <a:fillRect/>
          </a:stretch>
        </p:blipFill>
        <p:spPr>
          <a:xfrm>
            <a:off x="4214038" y="3518127"/>
            <a:ext cx="3028950" cy="238125"/>
          </a:xfrm>
          <a:prstGeom prst="rect">
            <a:avLst/>
          </a:prstGeom>
        </p:spPr>
      </p:pic>
      <p:pic>
        <p:nvPicPr>
          <p:cNvPr id="14" name="Picture 13">
            <a:extLst>
              <a:ext uri="{FF2B5EF4-FFF2-40B4-BE49-F238E27FC236}">
                <a16:creationId xmlns:a16="http://schemas.microsoft.com/office/drawing/2014/main" id="{C84DF9B0-E216-E387-D884-A43C3DE86391}"/>
              </a:ext>
            </a:extLst>
          </p:cNvPr>
          <p:cNvPicPr>
            <a:picLocks noChangeAspect="1"/>
          </p:cNvPicPr>
          <p:nvPr/>
        </p:nvPicPr>
        <p:blipFill>
          <a:blip r:embed="rId6"/>
          <a:stretch>
            <a:fillRect/>
          </a:stretch>
        </p:blipFill>
        <p:spPr>
          <a:xfrm>
            <a:off x="1706309" y="4086960"/>
            <a:ext cx="7210425" cy="247650"/>
          </a:xfrm>
          <a:prstGeom prst="rect">
            <a:avLst/>
          </a:prstGeom>
        </p:spPr>
      </p:pic>
      <p:pic>
        <p:nvPicPr>
          <p:cNvPr id="16" name="Picture 15">
            <a:extLst>
              <a:ext uri="{FF2B5EF4-FFF2-40B4-BE49-F238E27FC236}">
                <a16:creationId xmlns:a16="http://schemas.microsoft.com/office/drawing/2014/main" id="{A25A4477-2EED-BE78-DF2F-372B3F2E4736}"/>
              </a:ext>
            </a:extLst>
          </p:cNvPr>
          <p:cNvPicPr>
            <a:picLocks noChangeAspect="1"/>
          </p:cNvPicPr>
          <p:nvPr/>
        </p:nvPicPr>
        <p:blipFill>
          <a:blip r:embed="rId7"/>
          <a:stretch>
            <a:fillRect/>
          </a:stretch>
        </p:blipFill>
        <p:spPr>
          <a:xfrm>
            <a:off x="1706309" y="4828518"/>
            <a:ext cx="6476638" cy="247650"/>
          </a:xfrm>
          <a:prstGeom prst="rect">
            <a:avLst/>
          </a:prstGeom>
        </p:spPr>
      </p:pic>
      <p:sp>
        <p:nvSpPr>
          <p:cNvPr id="19" name="TextBox 18">
            <a:extLst>
              <a:ext uri="{FF2B5EF4-FFF2-40B4-BE49-F238E27FC236}">
                <a16:creationId xmlns:a16="http://schemas.microsoft.com/office/drawing/2014/main" id="{D5B331AC-9B1A-3BA4-A316-190871A9ACA1}"/>
              </a:ext>
            </a:extLst>
          </p:cNvPr>
          <p:cNvSpPr txBox="1"/>
          <p:nvPr/>
        </p:nvSpPr>
        <p:spPr>
          <a:xfrm>
            <a:off x="669035" y="5695929"/>
            <a:ext cx="8914237" cy="830997"/>
          </a:xfrm>
          <a:prstGeom prst="rect">
            <a:avLst/>
          </a:prstGeom>
          <a:solidFill>
            <a:schemeClr val="bg2"/>
          </a:solidFill>
          <a:ln>
            <a:solidFill>
              <a:schemeClr val="accent2"/>
            </a:solidFill>
          </a:ln>
        </p:spPr>
        <p:txBody>
          <a:bodyPr wrap="square">
            <a:spAutoFit/>
          </a:bodyPr>
          <a:lstStyle/>
          <a:p>
            <a:r>
              <a:rPr lang="en-IN" sz="1200" b="1" i="1" dirty="0">
                <a:solidFill>
                  <a:srgbClr val="273239"/>
                </a:solidFill>
                <a:effectLst/>
                <a:latin typeface="Nunito" pitchFamily="2" charset="0"/>
              </a:rPr>
              <a:t>Note:</a:t>
            </a:r>
            <a:r>
              <a:rPr lang="en-IN" sz="1200" b="0" i="1" dirty="0">
                <a:solidFill>
                  <a:srgbClr val="273239"/>
                </a:solidFill>
                <a:effectLst/>
                <a:latin typeface="Nunito" pitchFamily="2" charset="0"/>
              </a:rPr>
              <a:t> When a Sequence of characters enclosed in the double quote, </a:t>
            </a:r>
            <a:r>
              <a:rPr lang="en-IN" sz="1200" b="1" i="1" dirty="0">
                <a:solidFill>
                  <a:srgbClr val="273239"/>
                </a:solidFill>
                <a:effectLst/>
                <a:latin typeface="Nunito" pitchFamily="2" charset="0"/>
              </a:rPr>
              <a:t>‘\0’ </a:t>
            </a:r>
            <a:r>
              <a:rPr lang="en-IN" sz="1200" b="0" i="1" dirty="0">
                <a:solidFill>
                  <a:srgbClr val="273239"/>
                </a:solidFill>
                <a:effectLst/>
                <a:latin typeface="Nunito" pitchFamily="2" charset="0"/>
              </a:rPr>
              <a:t>is appended at the end of the string by default.</a:t>
            </a:r>
            <a:endParaRPr lang="en-IN" sz="1200" b="1" i="1" dirty="0">
              <a:solidFill>
                <a:srgbClr val="273239"/>
              </a:solidFill>
              <a:latin typeface="Nunito" pitchFamily="2" charset="0"/>
            </a:endParaRPr>
          </a:p>
          <a:p>
            <a:endParaRPr lang="en-IN" sz="1200" b="1" i="1" dirty="0">
              <a:solidFill>
                <a:srgbClr val="273239"/>
              </a:solidFill>
              <a:effectLst/>
              <a:latin typeface="Nunito" pitchFamily="2" charset="0"/>
            </a:endParaRPr>
          </a:p>
          <a:p>
            <a:r>
              <a:rPr lang="en-IN" sz="1200" b="1" i="1" dirty="0">
                <a:solidFill>
                  <a:srgbClr val="273239"/>
                </a:solidFill>
                <a:effectLst/>
                <a:latin typeface="Nunito" pitchFamily="2" charset="0"/>
              </a:rPr>
              <a:t>Note:</a:t>
            </a:r>
            <a:r>
              <a:rPr lang="en-IN" sz="1200" b="0" i="1" dirty="0">
                <a:solidFill>
                  <a:srgbClr val="273239"/>
                </a:solidFill>
                <a:effectLst/>
                <a:latin typeface="Nunito" pitchFamily="2" charset="0"/>
              </a:rPr>
              <a:t> After declaration, if we want to assign some other text to the string, we have to assign it one by one or use built-in strcpy() function because the direct assignment of string literal to character array is only possible in declaration.</a:t>
            </a:r>
            <a:endParaRPr lang="en-IN" sz="1200" dirty="0"/>
          </a:p>
        </p:txBody>
      </p:sp>
      <p:sp>
        <p:nvSpPr>
          <p:cNvPr id="7" name="Rectangle: Rounded Corners 6">
            <a:extLst>
              <a:ext uri="{FF2B5EF4-FFF2-40B4-BE49-F238E27FC236}">
                <a16:creationId xmlns:a16="http://schemas.microsoft.com/office/drawing/2014/main" id="{3DA6EFEB-DFB9-0EB4-27FB-C599950F051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 name="Picture 10">
            <a:extLst>
              <a:ext uri="{FF2B5EF4-FFF2-40B4-BE49-F238E27FC236}">
                <a16:creationId xmlns:a16="http://schemas.microsoft.com/office/drawing/2014/main" id="{82F897BD-6EE2-FCE5-B21D-16D7EEEE7B05}"/>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Oval 12">
            <a:extLst>
              <a:ext uri="{FF2B5EF4-FFF2-40B4-BE49-F238E27FC236}">
                <a16:creationId xmlns:a16="http://schemas.microsoft.com/office/drawing/2014/main" id="{9050AE5A-2E9F-E783-8359-9FEF484941B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22" name="Picture 21">
            <a:extLst>
              <a:ext uri="{FF2B5EF4-FFF2-40B4-BE49-F238E27FC236}">
                <a16:creationId xmlns:a16="http://schemas.microsoft.com/office/drawing/2014/main" id="{E5ED41A8-B692-AF48-F8FD-FB9E8FD5C392}"/>
              </a:ext>
            </a:extLst>
          </p:cNvPr>
          <p:cNvPicPr>
            <a:picLocks noChangeAspect="1"/>
          </p:cNvPicPr>
          <p:nvPr/>
        </p:nvPicPr>
        <p:blipFill>
          <a:blip r:embed="rId9"/>
          <a:stretch>
            <a:fillRect/>
          </a:stretch>
        </p:blipFill>
        <p:spPr>
          <a:xfrm>
            <a:off x="9050694" y="1781790"/>
            <a:ext cx="2472269" cy="2027096"/>
          </a:xfrm>
          <a:prstGeom prst="rect">
            <a:avLst/>
          </a:prstGeom>
          <a:ln>
            <a:solidFill>
              <a:schemeClr val="accent6"/>
            </a:solidFill>
          </a:ln>
        </p:spPr>
      </p:pic>
    </p:spTree>
    <p:extLst>
      <p:ext uri="{BB962C8B-B14F-4D97-AF65-F5344CB8AC3E}">
        <p14:creationId xmlns:p14="http://schemas.microsoft.com/office/powerpoint/2010/main" val="20036524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A</a:t>
            </a:r>
            <a:r>
              <a:rPr lang="en-IN" sz="5400" b="1" i="0" dirty="0">
                <a:effectLst/>
                <a:latin typeface="+mn-lt"/>
              </a:rPr>
              <a:t>rray</a:t>
            </a:r>
            <a:r>
              <a:rPr lang="en-IN" sz="5400" b="1" i="0" dirty="0">
                <a:solidFill>
                  <a:schemeClr val="accent2"/>
                </a:solidFill>
                <a:effectLst/>
                <a:latin typeface="+mn-lt"/>
              </a:rPr>
              <a:t> of S</a:t>
            </a:r>
            <a:r>
              <a:rPr lang="en-IN" sz="5400" b="1" i="0" dirty="0">
                <a:solidFill>
                  <a:srgbClr val="273239"/>
                </a:solidFill>
                <a:effectLst/>
                <a:latin typeface="+mn-lt"/>
              </a:rPr>
              <a:t>tring</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F8FA492-A2C0-9D6D-4BDE-E22DBADE6AB1}"/>
              </a:ext>
            </a:extLst>
          </p:cNvPr>
          <p:cNvPicPr>
            <a:picLocks noChangeAspect="1"/>
          </p:cNvPicPr>
          <p:nvPr/>
        </p:nvPicPr>
        <p:blipFill>
          <a:blip r:embed="rId3"/>
          <a:stretch>
            <a:fillRect/>
          </a:stretch>
        </p:blipFill>
        <p:spPr>
          <a:xfrm>
            <a:off x="669035" y="1890712"/>
            <a:ext cx="6531865" cy="2140649"/>
          </a:xfrm>
          <a:prstGeom prst="rect">
            <a:avLst/>
          </a:prstGeom>
        </p:spPr>
      </p:pic>
      <p:pic>
        <p:nvPicPr>
          <p:cNvPr id="9" name="Picture 8">
            <a:extLst>
              <a:ext uri="{FF2B5EF4-FFF2-40B4-BE49-F238E27FC236}">
                <a16:creationId xmlns:a16="http://schemas.microsoft.com/office/drawing/2014/main" id="{1A3EEC9A-E0D9-5E66-0883-BDE2D72DAAAF}"/>
              </a:ext>
            </a:extLst>
          </p:cNvPr>
          <p:cNvPicPr>
            <a:picLocks noChangeAspect="1"/>
          </p:cNvPicPr>
          <p:nvPr/>
        </p:nvPicPr>
        <p:blipFill>
          <a:blip r:embed="rId4"/>
          <a:stretch>
            <a:fillRect/>
          </a:stretch>
        </p:blipFill>
        <p:spPr>
          <a:xfrm>
            <a:off x="7594663" y="1890712"/>
            <a:ext cx="4200525" cy="962025"/>
          </a:xfrm>
          <a:prstGeom prst="rect">
            <a:avLst/>
          </a:prstGeom>
        </p:spPr>
      </p:pic>
      <p:pic>
        <p:nvPicPr>
          <p:cNvPr id="11" name="Picture 10">
            <a:extLst>
              <a:ext uri="{FF2B5EF4-FFF2-40B4-BE49-F238E27FC236}">
                <a16:creationId xmlns:a16="http://schemas.microsoft.com/office/drawing/2014/main" id="{0D99094A-39E1-61A4-9265-8CD106C00802}"/>
              </a:ext>
            </a:extLst>
          </p:cNvPr>
          <p:cNvPicPr>
            <a:picLocks noChangeAspect="1"/>
          </p:cNvPicPr>
          <p:nvPr/>
        </p:nvPicPr>
        <p:blipFill>
          <a:blip r:embed="rId5"/>
          <a:stretch>
            <a:fillRect/>
          </a:stretch>
        </p:blipFill>
        <p:spPr>
          <a:xfrm>
            <a:off x="669035" y="4031362"/>
            <a:ext cx="6531865" cy="2461513"/>
          </a:xfrm>
          <a:prstGeom prst="rect">
            <a:avLst/>
          </a:prstGeom>
        </p:spPr>
      </p:pic>
      <p:pic>
        <p:nvPicPr>
          <p:cNvPr id="12" name="Picture 11">
            <a:extLst>
              <a:ext uri="{FF2B5EF4-FFF2-40B4-BE49-F238E27FC236}">
                <a16:creationId xmlns:a16="http://schemas.microsoft.com/office/drawing/2014/main" id="{99872C56-09EA-604A-F30D-6F4E47079694}"/>
              </a:ext>
            </a:extLst>
          </p:cNvPr>
          <p:cNvPicPr>
            <a:picLocks noChangeAspect="1"/>
          </p:cNvPicPr>
          <p:nvPr/>
        </p:nvPicPr>
        <p:blipFill>
          <a:blip r:embed="rId6"/>
          <a:stretch>
            <a:fillRect/>
          </a:stretch>
        </p:blipFill>
        <p:spPr>
          <a:xfrm>
            <a:off x="7594663" y="3100387"/>
            <a:ext cx="4610100" cy="962025"/>
          </a:xfrm>
          <a:prstGeom prst="rect">
            <a:avLst/>
          </a:prstGeom>
        </p:spPr>
      </p:pic>
      <p:sp>
        <p:nvSpPr>
          <p:cNvPr id="13" name="TextBox 12">
            <a:extLst>
              <a:ext uri="{FF2B5EF4-FFF2-40B4-BE49-F238E27FC236}">
                <a16:creationId xmlns:a16="http://schemas.microsoft.com/office/drawing/2014/main" id="{56D6EE92-8F80-538A-83C6-B978DBE8230F}"/>
              </a:ext>
            </a:extLst>
          </p:cNvPr>
          <p:cNvSpPr txBox="1"/>
          <p:nvPr/>
        </p:nvSpPr>
        <p:spPr>
          <a:xfrm>
            <a:off x="669035" y="6396335"/>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Rectangle: Rounded Corners 3">
            <a:extLst>
              <a:ext uri="{FF2B5EF4-FFF2-40B4-BE49-F238E27FC236}">
                <a16:creationId xmlns:a16="http://schemas.microsoft.com/office/drawing/2014/main" id="{812B034A-C8F7-BD70-4E52-37BF3D424422}"/>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77442505-258C-99E4-C9C5-7E80C3007B50}"/>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CF61CEA0-DA44-FBFD-45EF-C49651F297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046006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itle 1">
            <a:extLst>
              <a:ext uri="{FF2B5EF4-FFF2-40B4-BE49-F238E27FC236}">
                <a16:creationId xmlns:a16="http://schemas.microsoft.com/office/drawing/2014/main" id="{45435CCA-F7C9-1B29-440B-ECB2431D49FD}"/>
              </a:ext>
            </a:extLst>
          </p:cNvPr>
          <p:cNvSpPr>
            <a:spLocks noGrp="1"/>
          </p:cNvSpPr>
          <p:nvPr>
            <p:ph type="title"/>
          </p:nvPr>
        </p:nvSpPr>
        <p:spPr>
          <a:xfrm>
            <a:off x="838200" y="345810"/>
            <a:ext cx="9952484" cy="1415661"/>
          </a:xfrm>
          <a:ln>
            <a:noFill/>
          </a:ln>
        </p:spPr>
        <p:txBody>
          <a:bodyPr vert="horz" lIns="91440" tIns="45720" rIns="91440" bIns="45720" rtlCol="0" anchor="ctr">
            <a:noAutofit/>
          </a:bodyPr>
          <a:lstStyle/>
          <a:p>
            <a:r>
              <a:rPr lang="en-US" sz="5400" b="1" kern="1200" dirty="0">
                <a:solidFill>
                  <a:schemeClr val="accent2"/>
                </a:solidFill>
                <a:effectLst/>
                <a:latin typeface="Arial Black" panose="020B0A04020102020204" pitchFamily="34" charset="0"/>
              </a:rPr>
              <a:t>C</a:t>
            </a:r>
            <a:r>
              <a:rPr lang="en-US" sz="5400" b="1" i="0" kern="1200" dirty="0">
                <a:solidFill>
                  <a:schemeClr val="accent2"/>
                </a:solidFill>
                <a:effectLst/>
                <a:latin typeface="Arial Black" panose="020B0A04020102020204" pitchFamily="34" charset="0"/>
              </a:rPr>
              <a:t>ompiling a Program </a:t>
            </a:r>
            <a:br>
              <a:rPr lang="en-US" sz="6600" b="1" i="0" kern="1200" dirty="0">
                <a:solidFill>
                  <a:schemeClr val="tx1"/>
                </a:solidFill>
                <a:effectLst/>
                <a:latin typeface="+mn-lt"/>
                <a:ea typeface="+mj-ea"/>
                <a:cs typeface="+mj-cs"/>
              </a:rPr>
            </a:br>
            <a:r>
              <a:rPr lang="en-US" sz="4000" b="1" i="0" kern="1200" dirty="0">
                <a:solidFill>
                  <a:schemeClr val="accent2"/>
                </a:solidFill>
                <a:effectLst/>
                <a:latin typeface="+mn-lt"/>
                <a:ea typeface="+mj-ea"/>
                <a:cs typeface="+mj-cs"/>
              </a:rPr>
              <a:t>|</a:t>
            </a:r>
            <a:r>
              <a:rPr lang="en-US" sz="3200" b="1" i="0" kern="1200" dirty="0">
                <a:solidFill>
                  <a:schemeClr val="tx2"/>
                </a:solidFill>
                <a:effectLst/>
                <a:latin typeface="Arial Black" panose="020B0A04020102020204" pitchFamily="34" charset="0"/>
              </a:rPr>
              <a:t>Behind the Scenes</a:t>
            </a:r>
            <a:endParaRPr lang="en-US" sz="6600" b="1" kern="1200" dirty="0">
              <a:solidFill>
                <a:schemeClr val="tx2"/>
              </a:solidFill>
              <a:latin typeface="Arial Black" panose="020B0A04020102020204" pitchFamily="34" charset="0"/>
            </a:endParaRPr>
          </a:p>
        </p:txBody>
      </p:sp>
      <p:pic>
        <p:nvPicPr>
          <p:cNvPr id="2" name="Picture 1">
            <a:extLst>
              <a:ext uri="{FF2B5EF4-FFF2-40B4-BE49-F238E27FC236}">
                <a16:creationId xmlns:a16="http://schemas.microsoft.com/office/drawing/2014/main" id="{70C473F6-C33F-35E7-FB38-BD46E40B9A63}"/>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Lightbox">
            <a:extLst>
              <a:ext uri="{FF2B5EF4-FFF2-40B4-BE49-F238E27FC236}">
                <a16:creationId xmlns:a16="http://schemas.microsoft.com/office/drawing/2014/main" id="{21F3B5AB-1BF2-7B22-210B-653B99471E2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773" r="-3" b="-3"/>
          <a:stretch/>
        </p:blipFill>
        <p:spPr bwMode="auto">
          <a:xfrm>
            <a:off x="818540" y="1937154"/>
            <a:ext cx="5131256" cy="4130271"/>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2B8C2BB-B0A6-19F8-2B89-2801129D3BE7}"/>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242A80EA-2796-73BD-5E0A-CE467E85C8E8}"/>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8FC09A23-B421-7B87-6B74-05780DA4681B}"/>
              </a:ext>
            </a:extLst>
          </p:cNvPr>
          <p:cNvPicPr>
            <a:picLocks noChangeAspect="1"/>
          </p:cNvPicPr>
          <p:nvPr/>
        </p:nvPicPr>
        <p:blipFill>
          <a:blip r:embed="rId10"/>
          <a:stretch>
            <a:fillRect/>
          </a:stretch>
        </p:blipFill>
        <p:spPr>
          <a:xfrm>
            <a:off x="4926664" y="3675277"/>
            <a:ext cx="3255311" cy="23921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DE0A95D-01D4-5D8F-7934-91603E440739}"/>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436488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S</a:t>
            </a:r>
            <a:r>
              <a:rPr lang="en-IN" sz="5400" b="1" i="0" dirty="0">
                <a:solidFill>
                  <a:srgbClr val="273239"/>
                </a:solidFill>
                <a:effectLst/>
                <a:latin typeface="+mn-lt"/>
              </a:rPr>
              <a:t>tring.h Header file</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067942-C548-8D1B-1353-BEEBEB633933}"/>
              </a:ext>
            </a:extLst>
          </p:cNvPr>
          <p:cNvPicPr>
            <a:picLocks noChangeAspect="1"/>
          </p:cNvPicPr>
          <p:nvPr/>
        </p:nvPicPr>
        <p:blipFill>
          <a:blip r:embed="rId3"/>
          <a:stretch>
            <a:fillRect/>
          </a:stretch>
        </p:blipFill>
        <p:spPr>
          <a:xfrm>
            <a:off x="669036" y="1784418"/>
            <a:ext cx="8633584" cy="4606944"/>
          </a:xfrm>
          <a:prstGeom prst="rect">
            <a:avLst/>
          </a:prstGeom>
        </p:spPr>
      </p:pic>
      <p:sp>
        <p:nvSpPr>
          <p:cNvPr id="4" name="Rectangle: Rounded Corners 3">
            <a:extLst>
              <a:ext uri="{FF2B5EF4-FFF2-40B4-BE49-F238E27FC236}">
                <a16:creationId xmlns:a16="http://schemas.microsoft.com/office/drawing/2014/main" id="{E634A006-EB40-4E94-EEF2-A29DFC77C13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510F3994-95F9-3BF2-ED13-7C2741783D26}"/>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BE1AAAA2-04B4-4EF0-10F1-9B0F552A92A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7417940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pic>
        <p:nvPicPr>
          <p:cNvPr id="7" name="Picture 6">
            <a:extLst>
              <a:ext uri="{FF2B5EF4-FFF2-40B4-BE49-F238E27FC236}">
                <a16:creationId xmlns:a16="http://schemas.microsoft.com/office/drawing/2014/main" id="{CB4DAD07-5E47-AB66-A6BE-773A607ABF5C}"/>
              </a:ext>
            </a:extLst>
          </p:cNvPr>
          <p:cNvPicPr>
            <a:picLocks noChangeAspect="1"/>
          </p:cNvPicPr>
          <p:nvPr/>
        </p:nvPicPr>
        <p:blipFill>
          <a:blip r:embed="rId9"/>
          <a:stretch>
            <a:fillRect/>
          </a:stretch>
        </p:blipFill>
        <p:spPr>
          <a:xfrm>
            <a:off x="1353670" y="3778050"/>
            <a:ext cx="3048265" cy="2029957"/>
          </a:xfrm>
          <a:prstGeom prst="rect">
            <a:avLst/>
          </a:prstGeom>
        </p:spPr>
      </p:pic>
      <p:sp>
        <p:nvSpPr>
          <p:cNvPr id="11" name="Rectangle: Rounded Corners 10">
            <a:extLst>
              <a:ext uri="{FF2B5EF4-FFF2-40B4-BE49-F238E27FC236}">
                <a16:creationId xmlns:a16="http://schemas.microsoft.com/office/drawing/2014/main" id="{FD71AA4E-924D-06D8-7361-944239C6E4F7}"/>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83D0BEF-0A49-61F8-863C-11EE120BAF52}"/>
              </a:ext>
            </a:extLst>
          </p:cNvPr>
          <p:cNvSpPr/>
          <p:nvPr/>
        </p:nvSpPr>
        <p:spPr>
          <a:xfrm>
            <a:off x="1525436" y="6016410"/>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C7F24F6B-078F-DD43-3713-937799FCB536}"/>
              </a:ext>
            </a:extLst>
          </p:cNvPr>
          <p:cNvPicPr>
            <a:picLocks noChangeAspect="1"/>
          </p:cNvPicPr>
          <p:nvPr/>
        </p:nvPicPr>
        <p:blipFill>
          <a:blip r:embed="rId10"/>
          <a:stretch>
            <a:fillRect/>
          </a:stretch>
        </p:blipFill>
        <p:spPr>
          <a:xfrm>
            <a:off x="1209200" y="1774253"/>
            <a:ext cx="4816961" cy="1911644"/>
          </a:xfrm>
          <a:prstGeom prst="rect">
            <a:avLst/>
          </a:prstGeom>
        </p:spPr>
      </p:pic>
      <p:sp>
        <p:nvSpPr>
          <p:cNvPr id="17" name="Rectangle: Rounded Corners 16">
            <a:extLst>
              <a:ext uri="{FF2B5EF4-FFF2-40B4-BE49-F238E27FC236}">
                <a16:creationId xmlns:a16="http://schemas.microsoft.com/office/drawing/2014/main" id="{3A361962-40B5-F978-E26C-6CD67F5E14BB}"/>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4" name="Picture 23">
            <a:extLst>
              <a:ext uri="{FF2B5EF4-FFF2-40B4-BE49-F238E27FC236}">
                <a16:creationId xmlns:a16="http://schemas.microsoft.com/office/drawing/2014/main" id="{AA1A8C02-94E8-14F3-C884-55236B383216}"/>
              </a:ext>
            </a:extLst>
          </p:cNvPr>
          <p:cNvPicPr>
            <a:picLocks noChangeAspect="1"/>
          </p:cNvPicPr>
          <p:nvPr/>
        </p:nvPicPr>
        <p:blipFill>
          <a:blip r:embed="rId11"/>
          <a:stretch>
            <a:fillRect/>
          </a:stretch>
        </p:blipFill>
        <p:spPr>
          <a:xfrm>
            <a:off x="4553091" y="3778049"/>
            <a:ext cx="2819285" cy="2972831"/>
          </a:xfrm>
          <a:prstGeom prst="rect">
            <a:avLst/>
          </a:prstGeom>
          <a:ln>
            <a:solidFill>
              <a:schemeClr val="accent6"/>
            </a:solidFill>
          </a:ln>
        </p:spPr>
      </p:pic>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C++ String Class</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String in C++</a:t>
            </a:r>
          </a:p>
        </p:txBody>
      </p:sp>
    </p:spTree>
    <p:extLst>
      <p:ext uri="{BB962C8B-B14F-4D97-AF65-F5344CB8AC3E}">
        <p14:creationId xmlns:p14="http://schemas.microsoft.com/office/powerpoint/2010/main" val="19919964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S</a:t>
            </a:r>
            <a:r>
              <a:rPr lang="en-IN" sz="5400" b="1" i="0" dirty="0">
                <a:solidFill>
                  <a:srgbClr val="273239"/>
                </a:solidFill>
                <a:effectLst/>
                <a:latin typeface="+mn-lt"/>
              </a:rPr>
              <a:t>tring.h Header file</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067942-C548-8D1B-1353-BEEBEB633933}"/>
              </a:ext>
            </a:extLst>
          </p:cNvPr>
          <p:cNvPicPr>
            <a:picLocks noChangeAspect="1"/>
          </p:cNvPicPr>
          <p:nvPr/>
        </p:nvPicPr>
        <p:blipFill>
          <a:blip r:embed="rId3"/>
          <a:stretch>
            <a:fillRect/>
          </a:stretch>
        </p:blipFill>
        <p:spPr>
          <a:xfrm>
            <a:off x="669036" y="1784418"/>
            <a:ext cx="8633584" cy="4606944"/>
          </a:xfrm>
          <a:prstGeom prst="rect">
            <a:avLst/>
          </a:prstGeom>
        </p:spPr>
      </p:pic>
      <p:sp>
        <p:nvSpPr>
          <p:cNvPr id="4" name="Rectangle: Rounded Corners 3">
            <a:extLst>
              <a:ext uri="{FF2B5EF4-FFF2-40B4-BE49-F238E27FC236}">
                <a16:creationId xmlns:a16="http://schemas.microsoft.com/office/drawing/2014/main" id="{E634A006-EB40-4E94-EEF2-A29DFC77C13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510F3994-95F9-3BF2-ED13-7C2741783D26}"/>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BE1AAAA2-04B4-4EF0-10F1-9B0F552A92A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438020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3A361962-40B5-F978-E26C-6CD67F5E14BB}"/>
              </a:ext>
            </a:extLst>
          </p:cNvPr>
          <p:cNvSpPr/>
          <p:nvPr/>
        </p:nvSpPr>
        <p:spPr>
          <a:xfrm>
            <a:off x="1137634" y="1830708"/>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pic>
        <p:nvPicPr>
          <p:cNvPr id="25" name="Picture 24">
            <a:extLst>
              <a:ext uri="{FF2B5EF4-FFF2-40B4-BE49-F238E27FC236}">
                <a16:creationId xmlns:a16="http://schemas.microsoft.com/office/drawing/2014/main" id="{6AFA3194-C553-87EE-B55B-84B2C6B8F524}"/>
              </a:ext>
            </a:extLst>
          </p:cNvPr>
          <p:cNvPicPr>
            <a:picLocks noChangeAspect="1"/>
          </p:cNvPicPr>
          <p:nvPr/>
        </p:nvPicPr>
        <p:blipFill>
          <a:blip r:embed="rId9"/>
          <a:stretch>
            <a:fillRect/>
          </a:stretch>
        </p:blipFill>
        <p:spPr>
          <a:xfrm>
            <a:off x="1466541" y="1986748"/>
            <a:ext cx="4145681" cy="2760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E3A8DB37-1E4B-8A92-7324-94B5B89A53D4}"/>
              </a:ext>
            </a:extLst>
          </p:cNvPr>
          <p:cNvPicPr>
            <a:picLocks noChangeAspect="1"/>
          </p:cNvPicPr>
          <p:nvPr/>
        </p:nvPicPr>
        <p:blipFill>
          <a:blip r:embed="rId10"/>
          <a:stretch>
            <a:fillRect/>
          </a:stretch>
        </p:blipFill>
        <p:spPr>
          <a:xfrm>
            <a:off x="1541616" y="5122550"/>
            <a:ext cx="2603425" cy="635950"/>
          </a:xfrm>
          <a:prstGeom prst="rect">
            <a:avLst/>
          </a:prstGeom>
        </p:spPr>
      </p:pic>
      <p:pic>
        <p:nvPicPr>
          <p:cNvPr id="27" name="Picture 26">
            <a:extLst>
              <a:ext uri="{FF2B5EF4-FFF2-40B4-BE49-F238E27FC236}">
                <a16:creationId xmlns:a16="http://schemas.microsoft.com/office/drawing/2014/main" id="{FC8F5756-FD1E-5456-B135-30B47F2CE55C}"/>
              </a:ext>
            </a:extLst>
          </p:cNvPr>
          <p:cNvPicPr>
            <a:picLocks noChangeAspect="1"/>
          </p:cNvPicPr>
          <p:nvPr/>
        </p:nvPicPr>
        <p:blipFill>
          <a:blip r:embed="rId11"/>
          <a:stretch>
            <a:fillRect/>
          </a:stretch>
        </p:blipFill>
        <p:spPr>
          <a:xfrm>
            <a:off x="1137634" y="5866918"/>
            <a:ext cx="3455775" cy="320198"/>
          </a:xfrm>
          <a:prstGeom prst="rect">
            <a:avLst/>
          </a:prstGeom>
        </p:spPr>
      </p:pic>
      <p:pic>
        <p:nvPicPr>
          <p:cNvPr id="32" name="Picture 31">
            <a:extLst>
              <a:ext uri="{FF2B5EF4-FFF2-40B4-BE49-F238E27FC236}">
                <a16:creationId xmlns:a16="http://schemas.microsoft.com/office/drawing/2014/main" id="{4BE33325-BA86-0C01-FE9C-195F1A6C9F6F}"/>
              </a:ext>
            </a:extLst>
          </p:cNvPr>
          <p:cNvPicPr>
            <a:picLocks noChangeAspect="1"/>
          </p:cNvPicPr>
          <p:nvPr/>
        </p:nvPicPr>
        <p:blipFill>
          <a:blip r:embed="rId12"/>
          <a:stretch>
            <a:fillRect/>
          </a:stretch>
        </p:blipFill>
        <p:spPr>
          <a:xfrm>
            <a:off x="5568469" y="4967745"/>
            <a:ext cx="1806097" cy="1059272"/>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9952F542-9ECB-4718-66FB-256D43AA2337}"/>
              </a:ext>
            </a:extLst>
          </p:cNvPr>
          <p:cNvPicPr>
            <a:picLocks noChangeAspect="1"/>
          </p:cNvPicPr>
          <p:nvPr/>
        </p:nvPicPr>
        <p:blipFill>
          <a:blip r:embed="rId13"/>
          <a:stretch>
            <a:fillRect/>
          </a:stretch>
        </p:blipFill>
        <p:spPr>
          <a:xfrm>
            <a:off x="4796192" y="6249318"/>
            <a:ext cx="2902285" cy="386380"/>
          </a:xfrm>
          <a:prstGeom prst="rect">
            <a:avLst/>
          </a:prstGeom>
        </p:spPr>
      </p:pic>
      <p:pic>
        <p:nvPicPr>
          <p:cNvPr id="5" name="Picture 4">
            <a:extLst>
              <a:ext uri="{FF2B5EF4-FFF2-40B4-BE49-F238E27FC236}">
                <a16:creationId xmlns:a16="http://schemas.microsoft.com/office/drawing/2014/main" id="{106805AD-665C-CBD0-6981-F5BBDCFEC7A7}"/>
              </a:ext>
            </a:extLst>
          </p:cNvPr>
          <p:cNvPicPr>
            <a:picLocks noChangeAspect="1"/>
          </p:cNvPicPr>
          <p:nvPr/>
        </p:nvPicPr>
        <p:blipFill>
          <a:blip r:embed="rId14"/>
          <a:stretch>
            <a:fillRect/>
          </a:stretch>
        </p:blipFill>
        <p:spPr>
          <a:xfrm>
            <a:off x="4325199" y="2225734"/>
            <a:ext cx="2174744" cy="1526592"/>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Tree>
    <p:extLst>
      <p:ext uri="{BB962C8B-B14F-4D97-AF65-F5344CB8AC3E}">
        <p14:creationId xmlns:p14="http://schemas.microsoft.com/office/powerpoint/2010/main" val="297751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US" sz="6000" b="1" dirty="0">
                <a:solidFill>
                  <a:schemeClr val="accent2"/>
                </a:solidFill>
                <a:latin typeface="+mn-lt"/>
              </a:rPr>
              <a:t>S</a:t>
            </a:r>
            <a:r>
              <a:rPr lang="en-US" sz="6000" b="1" dirty="0">
                <a:latin typeface="+mn-lt"/>
              </a:rPr>
              <a:t>tructures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6" y="1832755"/>
            <a:ext cx="10007930" cy="1754326"/>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 user-defined data type.</a:t>
            </a:r>
          </a:p>
          <a:p>
            <a:pPr marL="342900" indent="-342900">
              <a:buFont typeface="Wingdings" panose="05000000000000000000" pitchFamily="2" charset="2"/>
              <a:buChar char="Ø"/>
            </a:pPr>
            <a:r>
              <a:rPr lang="en-US" b="0" i="0" dirty="0">
                <a:solidFill>
                  <a:srgbClr val="273239"/>
                </a:solidFill>
                <a:effectLst/>
                <a:latin typeface="Nunito" pitchFamily="2" charset="0"/>
              </a:rPr>
              <a:t>It provide a method for packing together data of different types &amp; functions. </a:t>
            </a:r>
          </a:p>
          <a:p>
            <a:pPr marL="342900" indent="-342900">
              <a:buFont typeface="Wingdings" panose="05000000000000000000" pitchFamily="2" charset="2"/>
              <a:buChar char="Ø"/>
            </a:pPr>
            <a:r>
              <a:rPr lang="en-US" b="0" i="0" dirty="0">
                <a:solidFill>
                  <a:srgbClr val="273239"/>
                </a:solidFill>
                <a:effectLst/>
                <a:latin typeface="Nunito" pitchFamily="2" charset="0"/>
              </a:rPr>
              <a:t>It is a helpful tool to handle a group of logically related data items.</a:t>
            </a:r>
            <a:endParaRPr lang="en-US" b="0" i="0" dirty="0">
              <a:solidFill>
                <a:srgbClr val="273239"/>
              </a:solidFill>
              <a:effectLst/>
            </a:endParaRPr>
          </a:p>
          <a:p>
            <a:pPr marL="342900" indent="-342900">
              <a:buFont typeface="Wingdings" panose="05000000000000000000" pitchFamily="2" charset="2"/>
              <a:buChar char="Ø"/>
            </a:pPr>
            <a:r>
              <a:rPr lang="en-US" dirty="0">
                <a:solidFill>
                  <a:srgbClr val="273239"/>
                </a:solidFill>
              </a:rPr>
              <a:t>C</a:t>
            </a:r>
            <a:r>
              <a:rPr lang="en-US" b="0" i="0" dirty="0">
                <a:solidFill>
                  <a:srgbClr val="273239"/>
                </a:solidFill>
                <a:effectLst/>
              </a:rPr>
              <a:t>an be used to group items of possibly different types into a single type.</a:t>
            </a:r>
          </a:p>
          <a:p>
            <a:pPr marL="342900" indent="-342900">
              <a:buFont typeface="Wingdings" panose="05000000000000000000" pitchFamily="2" charset="2"/>
              <a:buChar char="Ø"/>
            </a:pPr>
            <a:r>
              <a:rPr lang="en-US" dirty="0">
                <a:solidFill>
                  <a:srgbClr val="273239"/>
                </a:solidFill>
              </a:rPr>
              <a:t>struct keyword is used to define the structure.</a:t>
            </a:r>
          </a:p>
          <a:p>
            <a:pPr marL="342900" indent="-342900">
              <a:buFont typeface="Wingdings" panose="05000000000000000000" pitchFamily="2" charset="2"/>
              <a:buChar char="Ø"/>
            </a:pPr>
            <a:r>
              <a:rPr lang="en-US" dirty="0">
                <a:solidFill>
                  <a:srgbClr val="273239"/>
                </a:solidFill>
              </a:rPr>
              <a:t>Items in the structure are called its member &amp; they can be of any valid data type.</a:t>
            </a:r>
          </a:p>
        </p:txBody>
      </p:sp>
      <p:sp>
        <p:nvSpPr>
          <p:cNvPr id="4" name="Rectangle: Rounded Corners 3">
            <a:extLst>
              <a:ext uri="{FF2B5EF4-FFF2-40B4-BE49-F238E27FC236}">
                <a16:creationId xmlns:a16="http://schemas.microsoft.com/office/drawing/2014/main" id="{F4946A33-3D44-29A1-4D9A-8DBDCF8AC6CA}"/>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2BAAF0BA-396C-FEBC-4C5B-71041DC38F40}"/>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36FDF50F-96EE-4697-C650-2AEAE0C1D81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2" name="Picture 11">
            <a:extLst>
              <a:ext uri="{FF2B5EF4-FFF2-40B4-BE49-F238E27FC236}">
                <a16:creationId xmlns:a16="http://schemas.microsoft.com/office/drawing/2014/main" id="{311107E3-A7D2-F6BF-0414-B1CCEA002FA7}"/>
              </a:ext>
            </a:extLst>
          </p:cNvPr>
          <p:cNvPicPr>
            <a:picLocks noChangeAspect="1"/>
          </p:cNvPicPr>
          <p:nvPr/>
        </p:nvPicPr>
        <p:blipFill>
          <a:blip r:embed="rId4"/>
          <a:stretch>
            <a:fillRect/>
          </a:stretch>
        </p:blipFill>
        <p:spPr>
          <a:xfrm>
            <a:off x="941790" y="3847717"/>
            <a:ext cx="3407084" cy="22689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8724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5" y="1897906"/>
            <a:ext cx="3687812" cy="461665"/>
          </a:xfrm>
          <a:prstGeom prst="rect">
            <a:avLst/>
          </a:prstGeom>
          <a:noFill/>
        </p:spPr>
        <p:txBody>
          <a:bodyPr wrap="square">
            <a:spAutoFit/>
          </a:bodyPr>
          <a:lstStyle/>
          <a:p>
            <a:r>
              <a:rPr lang="en-US" sz="2400" b="1" i="0" dirty="0">
                <a:solidFill>
                  <a:schemeClr val="accent2"/>
                </a:solidFill>
                <a:effectLst/>
              </a:rPr>
              <a:t>1. C Structure Declaration</a:t>
            </a:r>
          </a:p>
        </p:txBody>
      </p:sp>
      <p:pic>
        <p:nvPicPr>
          <p:cNvPr id="6" name="Picture 5">
            <a:extLst>
              <a:ext uri="{FF2B5EF4-FFF2-40B4-BE49-F238E27FC236}">
                <a16:creationId xmlns:a16="http://schemas.microsoft.com/office/drawing/2014/main" id="{894BA8D5-E916-EA29-8B75-8C90AFC4108D}"/>
              </a:ext>
            </a:extLst>
          </p:cNvPr>
          <p:cNvPicPr>
            <a:picLocks noChangeAspect="1"/>
          </p:cNvPicPr>
          <p:nvPr/>
        </p:nvPicPr>
        <p:blipFill>
          <a:blip r:embed="rId3"/>
          <a:stretch>
            <a:fillRect/>
          </a:stretch>
        </p:blipFill>
        <p:spPr>
          <a:xfrm>
            <a:off x="969394" y="2451852"/>
            <a:ext cx="2621507" cy="165368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4ADD9E41-9D64-223C-DBBC-7160313A85EB}"/>
              </a:ext>
            </a:extLst>
          </p:cNvPr>
          <p:cNvSpPr txBox="1"/>
          <p:nvPr/>
        </p:nvSpPr>
        <p:spPr>
          <a:xfrm>
            <a:off x="786987" y="4485163"/>
            <a:ext cx="3569860"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C</a:t>
            </a:r>
            <a:r>
              <a:rPr lang="en-US" b="0" i="0" dirty="0">
                <a:solidFill>
                  <a:srgbClr val="273239"/>
                </a:solidFill>
                <a:effectLst/>
              </a:rPr>
              <a:t>alled a structure template or structure prototype.</a:t>
            </a:r>
          </a:p>
          <a:p>
            <a:pPr marL="285750" indent="-285750">
              <a:buFont typeface="Arial" panose="020B0604020202020204" pitchFamily="34" charset="0"/>
              <a:buChar char="•"/>
            </a:pPr>
            <a:r>
              <a:rPr lang="en-US" dirty="0">
                <a:solidFill>
                  <a:srgbClr val="273239"/>
                </a:solidFill>
              </a:rPr>
              <a:t>N</a:t>
            </a:r>
            <a:r>
              <a:rPr lang="en-US" b="0" i="0" dirty="0">
                <a:solidFill>
                  <a:srgbClr val="273239"/>
                </a:solidFill>
                <a:effectLst/>
              </a:rPr>
              <a:t>o memory is allocated to the structure in the declaration.</a:t>
            </a:r>
            <a:endParaRPr lang="en-US" dirty="0"/>
          </a:p>
        </p:txBody>
      </p:sp>
      <p:sp>
        <p:nvSpPr>
          <p:cNvPr id="12" name="TextBox 11">
            <a:extLst>
              <a:ext uri="{FF2B5EF4-FFF2-40B4-BE49-F238E27FC236}">
                <a16:creationId xmlns:a16="http://schemas.microsoft.com/office/drawing/2014/main" id="{4B2C65DC-9194-5020-32CA-3F735976413E}"/>
              </a:ext>
            </a:extLst>
          </p:cNvPr>
          <p:cNvSpPr txBox="1"/>
          <p:nvPr/>
        </p:nvSpPr>
        <p:spPr>
          <a:xfrm>
            <a:off x="4446494" y="1897906"/>
            <a:ext cx="3687812" cy="461665"/>
          </a:xfrm>
          <a:prstGeom prst="rect">
            <a:avLst/>
          </a:prstGeom>
          <a:noFill/>
        </p:spPr>
        <p:txBody>
          <a:bodyPr wrap="square">
            <a:spAutoFit/>
          </a:bodyPr>
          <a:lstStyle/>
          <a:p>
            <a:r>
              <a:rPr lang="en-US" sz="2400" b="1" i="0" dirty="0">
                <a:solidFill>
                  <a:schemeClr val="accent2"/>
                </a:solidFill>
                <a:effectLst/>
              </a:rPr>
              <a:t>2. C Structure Definition</a:t>
            </a:r>
          </a:p>
        </p:txBody>
      </p:sp>
      <p:sp>
        <p:nvSpPr>
          <p:cNvPr id="16" name="TextBox 15">
            <a:extLst>
              <a:ext uri="{FF2B5EF4-FFF2-40B4-BE49-F238E27FC236}">
                <a16:creationId xmlns:a16="http://schemas.microsoft.com/office/drawing/2014/main" id="{0F93571D-8348-B556-D908-43B29FD41F29}"/>
              </a:ext>
            </a:extLst>
          </p:cNvPr>
          <p:cNvSpPr txBox="1"/>
          <p:nvPr/>
        </p:nvSpPr>
        <p:spPr>
          <a:xfrm>
            <a:off x="4560295" y="2385286"/>
            <a:ext cx="3758952" cy="646331"/>
          </a:xfrm>
          <a:prstGeom prst="rect">
            <a:avLst/>
          </a:prstGeom>
          <a:noFill/>
        </p:spPr>
        <p:txBody>
          <a:bodyPr wrap="square">
            <a:spAutoFit/>
          </a:bodyPr>
          <a:lstStyle/>
          <a:p>
            <a:pPr algn="l" fontAlgn="base"/>
            <a:r>
              <a:rPr lang="en-US" b="1" dirty="0">
                <a:solidFill>
                  <a:srgbClr val="273239"/>
                </a:solidFill>
              </a:rPr>
              <a:t>1. Structure Variable Declaration with Structure Template</a:t>
            </a:r>
          </a:p>
        </p:txBody>
      </p:sp>
      <p:pic>
        <p:nvPicPr>
          <p:cNvPr id="18" name="Picture 17">
            <a:extLst>
              <a:ext uri="{FF2B5EF4-FFF2-40B4-BE49-F238E27FC236}">
                <a16:creationId xmlns:a16="http://schemas.microsoft.com/office/drawing/2014/main" id="{4B27E8DB-EA5D-2FA7-366F-33789F2CD677}"/>
              </a:ext>
            </a:extLst>
          </p:cNvPr>
          <p:cNvPicPr>
            <a:picLocks noChangeAspect="1"/>
          </p:cNvPicPr>
          <p:nvPr/>
        </p:nvPicPr>
        <p:blipFill>
          <a:blip r:embed="rId4"/>
          <a:stretch>
            <a:fillRect/>
          </a:stretch>
        </p:blipFill>
        <p:spPr>
          <a:xfrm>
            <a:off x="4709095" y="3076973"/>
            <a:ext cx="2537680" cy="1569856"/>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209307C9-B6D7-C15F-D642-3A5AA424101C}"/>
              </a:ext>
            </a:extLst>
          </p:cNvPr>
          <p:cNvSpPr txBox="1"/>
          <p:nvPr/>
        </p:nvSpPr>
        <p:spPr>
          <a:xfrm>
            <a:off x="8319247" y="2385285"/>
            <a:ext cx="3758952" cy="646331"/>
          </a:xfrm>
          <a:prstGeom prst="rect">
            <a:avLst/>
          </a:prstGeom>
          <a:noFill/>
        </p:spPr>
        <p:txBody>
          <a:bodyPr wrap="square">
            <a:spAutoFit/>
          </a:bodyPr>
          <a:lstStyle/>
          <a:p>
            <a:pPr algn="l" fontAlgn="base"/>
            <a:r>
              <a:rPr lang="en-US" b="1" dirty="0">
                <a:solidFill>
                  <a:srgbClr val="273239"/>
                </a:solidFill>
              </a:rPr>
              <a:t>2. Structure Variable Declaration after Structure Template</a:t>
            </a:r>
          </a:p>
        </p:txBody>
      </p:sp>
      <p:pic>
        <p:nvPicPr>
          <p:cNvPr id="22" name="Picture 21">
            <a:extLst>
              <a:ext uri="{FF2B5EF4-FFF2-40B4-BE49-F238E27FC236}">
                <a16:creationId xmlns:a16="http://schemas.microsoft.com/office/drawing/2014/main" id="{0053D5FA-EF92-4847-37BA-47C80161DBFA}"/>
              </a:ext>
            </a:extLst>
          </p:cNvPr>
          <p:cNvPicPr>
            <a:picLocks noChangeAspect="1"/>
          </p:cNvPicPr>
          <p:nvPr/>
        </p:nvPicPr>
        <p:blipFill>
          <a:blip r:embed="rId5"/>
          <a:stretch>
            <a:fillRect/>
          </a:stretch>
        </p:blipFill>
        <p:spPr>
          <a:xfrm>
            <a:off x="7642466" y="3116553"/>
            <a:ext cx="4549534" cy="571550"/>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9C96F330-D855-5D63-C62E-E01656F88339}"/>
              </a:ext>
            </a:extLst>
          </p:cNvPr>
          <p:cNvSpPr txBox="1"/>
          <p:nvPr/>
        </p:nvSpPr>
        <p:spPr>
          <a:xfrm>
            <a:off x="4446494" y="4933984"/>
            <a:ext cx="6293498" cy="461665"/>
          </a:xfrm>
          <a:prstGeom prst="rect">
            <a:avLst/>
          </a:prstGeom>
          <a:noFill/>
        </p:spPr>
        <p:txBody>
          <a:bodyPr wrap="square">
            <a:spAutoFit/>
          </a:bodyPr>
          <a:lstStyle/>
          <a:p>
            <a:pPr algn="l" fontAlgn="base"/>
            <a:r>
              <a:rPr lang="en-US" sz="2400" b="1" dirty="0">
                <a:solidFill>
                  <a:schemeClr val="accent2"/>
                </a:solidFill>
              </a:rPr>
              <a:t>3. Access Structure Members</a:t>
            </a:r>
          </a:p>
        </p:txBody>
      </p:sp>
      <p:pic>
        <p:nvPicPr>
          <p:cNvPr id="26" name="Picture 25">
            <a:extLst>
              <a:ext uri="{FF2B5EF4-FFF2-40B4-BE49-F238E27FC236}">
                <a16:creationId xmlns:a16="http://schemas.microsoft.com/office/drawing/2014/main" id="{7D0133C8-C0E1-F4AD-BDD4-4A7F68BCAF58}"/>
              </a:ext>
            </a:extLst>
          </p:cNvPr>
          <p:cNvPicPr>
            <a:picLocks noChangeAspect="1"/>
          </p:cNvPicPr>
          <p:nvPr/>
        </p:nvPicPr>
        <p:blipFill>
          <a:blip r:embed="rId6"/>
          <a:stretch>
            <a:fillRect/>
          </a:stretch>
        </p:blipFill>
        <p:spPr>
          <a:xfrm>
            <a:off x="4709095" y="5956392"/>
            <a:ext cx="2156647" cy="556308"/>
          </a:xfrm>
          <a:prstGeom prst="rect">
            <a:avLst/>
          </a:prstGeom>
          <a:ln>
            <a:noFill/>
          </a:ln>
          <a:effectLst>
            <a:outerShdw blurRad="292100" dist="139700" dir="2700000" algn="tl" rotWithShape="0">
              <a:srgbClr val="333333">
                <a:alpha val="65000"/>
              </a:srgbClr>
            </a:outerShdw>
          </a:effectLst>
        </p:spPr>
      </p:pic>
      <p:sp>
        <p:nvSpPr>
          <p:cNvPr id="27" name="TextBox 26">
            <a:extLst>
              <a:ext uri="{FF2B5EF4-FFF2-40B4-BE49-F238E27FC236}">
                <a16:creationId xmlns:a16="http://schemas.microsoft.com/office/drawing/2014/main" id="{EFF9F019-CA2F-820D-7BBB-E14FE6507706}"/>
              </a:ext>
            </a:extLst>
          </p:cNvPr>
          <p:cNvSpPr txBox="1"/>
          <p:nvPr/>
        </p:nvSpPr>
        <p:spPr>
          <a:xfrm>
            <a:off x="4560294" y="5337878"/>
            <a:ext cx="38839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Using dot(.) &amp; Arrow(-&gt;) Operators.</a:t>
            </a:r>
            <a:endParaRPr lang="en-US" dirty="0"/>
          </a:p>
        </p:txBody>
      </p:sp>
      <p:sp>
        <p:nvSpPr>
          <p:cNvPr id="3" name="Rectangle: Rounded Corners 2">
            <a:extLst>
              <a:ext uri="{FF2B5EF4-FFF2-40B4-BE49-F238E27FC236}">
                <a16:creationId xmlns:a16="http://schemas.microsoft.com/office/drawing/2014/main" id="{64FEA124-D7F3-B490-74B5-A6DB32C8619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15F2DF63-BE0C-FFD2-51D1-F95203E3CC5A}"/>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AEC1488-55C6-A22C-D01F-96BC5FE5DDE7}"/>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5ACB349B-8FDA-94BC-358D-546930797CB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Declaration, Definition &amp; Accessing element</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5636672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1800588"/>
            <a:ext cx="6305507" cy="646331"/>
          </a:xfrm>
          <a:prstGeom prst="rect">
            <a:avLst/>
          </a:prstGeom>
          <a:noFill/>
        </p:spPr>
        <p:txBody>
          <a:bodyPr wrap="square">
            <a:spAutoFit/>
          </a:bodyPr>
          <a:lstStyle/>
          <a:p>
            <a:pPr marL="342900" indent="-342900">
              <a:buFont typeface="Wingdings" panose="05000000000000000000" pitchFamily="2" charset="2"/>
              <a:buChar char="Ø"/>
            </a:pPr>
            <a:r>
              <a:rPr lang="en-US" b="0" i="0" dirty="0">
                <a:solidFill>
                  <a:srgbClr val="273239"/>
                </a:solidFill>
                <a:effectLst/>
              </a:rPr>
              <a:t>Structure members </a:t>
            </a:r>
            <a:r>
              <a:rPr lang="en-US" b="1" i="0" dirty="0">
                <a:solidFill>
                  <a:srgbClr val="273239"/>
                </a:solidFill>
                <a:effectLst/>
              </a:rPr>
              <a:t>can be</a:t>
            </a:r>
            <a:r>
              <a:rPr lang="en-US" b="0" i="0" dirty="0">
                <a:solidFill>
                  <a:srgbClr val="273239"/>
                </a:solidFill>
                <a:effectLst/>
              </a:rPr>
              <a:t> initialized with the declaration in </a:t>
            </a:r>
            <a:r>
              <a:rPr lang="en-US" dirty="0">
                <a:solidFill>
                  <a:srgbClr val="273239"/>
                </a:solidFill>
              </a:rPr>
              <a:t>C</a:t>
            </a:r>
            <a:r>
              <a:rPr lang="en-US" b="0" i="0" dirty="0">
                <a:solidFill>
                  <a:srgbClr val="273239"/>
                </a:solidFill>
                <a:effectLst/>
              </a:rPr>
              <a:t>++11 onwards.</a:t>
            </a:r>
            <a:endParaRPr lang="en-US" dirty="0"/>
          </a:p>
        </p:txBody>
      </p:sp>
      <p:pic>
        <p:nvPicPr>
          <p:cNvPr id="13" name="Picture 12">
            <a:extLst>
              <a:ext uri="{FF2B5EF4-FFF2-40B4-BE49-F238E27FC236}">
                <a16:creationId xmlns:a16="http://schemas.microsoft.com/office/drawing/2014/main" id="{68C3B861-3453-8310-AACD-0F3307B56547}"/>
              </a:ext>
            </a:extLst>
          </p:cNvPr>
          <p:cNvPicPr>
            <a:picLocks noChangeAspect="1"/>
          </p:cNvPicPr>
          <p:nvPr/>
        </p:nvPicPr>
        <p:blipFill>
          <a:blip r:embed="rId3"/>
          <a:stretch>
            <a:fillRect/>
          </a:stretch>
        </p:blipFill>
        <p:spPr>
          <a:xfrm>
            <a:off x="6876579" y="1815492"/>
            <a:ext cx="4646385" cy="693191"/>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FB34AD59-4E03-D6CC-05B7-005FEF0D77A8}"/>
              </a:ext>
            </a:extLst>
          </p:cNvPr>
          <p:cNvSpPr txBox="1"/>
          <p:nvPr/>
        </p:nvSpPr>
        <p:spPr>
          <a:xfrm>
            <a:off x="669034" y="2551847"/>
            <a:ext cx="4261554" cy="369332"/>
          </a:xfrm>
          <a:prstGeom prst="rect">
            <a:avLst/>
          </a:prstGeom>
          <a:noFill/>
        </p:spPr>
        <p:txBody>
          <a:bodyPr wrap="square">
            <a:spAutoFit/>
          </a:bodyPr>
          <a:lstStyle/>
          <a:p>
            <a:pPr algn="l" fontAlgn="base"/>
            <a:r>
              <a:rPr lang="en-US" b="1" i="0" dirty="0">
                <a:solidFill>
                  <a:srgbClr val="273239"/>
                </a:solidFill>
                <a:effectLst/>
              </a:rPr>
              <a:t>1. Initialization using Assignment Operator</a:t>
            </a:r>
          </a:p>
        </p:txBody>
      </p:sp>
      <p:pic>
        <p:nvPicPr>
          <p:cNvPr id="23" name="Picture 22">
            <a:extLst>
              <a:ext uri="{FF2B5EF4-FFF2-40B4-BE49-F238E27FC236}">
                <a16:creationId xmlns:a16="http://schemas.microsoft.com/office/drawing/2014/main" id="{A0ABA7AF-5EF3-391E-50A4-81C9CC30942D}"/>
              </a:ext>
            </a:extLst>
          </p:cNvPr>
          <p:cNvPicPr>
            <a:picLocks noChangeAspect="1"/>
          </p:cNvPicPr>
          <p:nvPr/>
        </p:nvPicPr>
        <p:blipFill>
          <a:blip r:embed="rId4"/>
          <a:stretch>
            <a:fillRect/>
          </a:stretch>
        </p:blipFill>
        <p:spPr>
          <a:xfrm>
            <a:off x="954185" y="2921179"/>
            <a:ext cx="2484335" cy="1790855"/>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F9FC5EA0-AC9A-24FE-7BDC-5581858704C2}"/>
              </a:ext>
            </a:extLst>
          </p:cNvPr>
          <p:cNvSpPr txBox="1"/>
          <p:nvPr/>
        </p:nvSpPr>
        <p:spPr>
          <a:xfrm>
            <a:off x="669034" y="5342919"/>
            <a:ext cx="4261554" cy="369332"/>
          </a:xfrm>
          <a:prstGeom prst="rect">
            <a:avLst/>
          </a:prstGeom>
          <a:noFill/>
        </p:spPr>
        <p:txBody>
          <a:bodyPr wrap="square">
            <a:spAutoFit/>
          </a:bodyPr>
          <a:lstStyle/>
          <a:p>
            <a:pPr algn="l" fontAlgn="base"/>
            <a:r>
              <a:rPr lang="en-US" b="1" i="0" dirty="0">
                <a:solidFill>
                  <a:srgbClr val="273239"/>
                </a:solidFill>
                <a:effectLst/>
              </a:rPr>
              <a:t>2. Initialization using Initializer List</a:t>
            </a:r>
          </a:p>
        </p:txBody>
      </p:sp>
      <p:pic>
        <p:nvPicPr>
          <p:cNvPr id="30" name="Picture 29">
            <a:extLst>
              <a:ext uri="{FF2B5EF4-FFF2-40B4-BE49-F238E27FC236}">
                <a16:creationId xmlns:a16="http://schemas.microsoft.com/office/drawing/2014/main" id="{BB793476-6B1D-2FDE-382E-F5BE1D25979A}"/>
              </a:ext>
            </a:extLst>
          </p:cNvPr>
          <p:cNvPicPr>
            <a:picLocks noChangeAspect="1"/>
          </p:cNvPicPr>
          <p:nvPr/>
        </p:nvPicPr>
        <p:blipFill>
          <a:blip r:embed="rId5"/>
          <a:stretch>
            <a:fillRect/>
          </a:stretch>
        </p:blipFill>
        <p:spPr>
          <a:xfrm>
            <a:off x="930114" y="5801180"/>
            <a:ext cx="4846740" cy="289585"/>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4401003A-878E-2143-D1FA-8A83C1DB557B}"/>
              </a:ext>
            </a:extLst>
          </p:cNvPr>
          <p:cNvSpPr txBox="1"/>
          <p:nvPr/>
        </p:nvSpPr>
        <p:spPr>
          <a:xfrm>
            <a:off x="5511770" y="2906796"/>
            <a:ext cx="4573524" cy="369332"/>
          </a:xfrm>
          <a:prstGeom prst="rect">
            <a:avLst/>
          </a:prstGeom>
          <a:noFill/>
        </p:spPr>
        <p:txBody>
          <a:bodyPr wrap="square">
            <a:spAutoFit/>
          </a:bodyPr>
          <a:lstStyle/>
          <a:p>
            <a:pPr algn="l" fontAlgn="base"/>
            <a:r>
              <a:rPr lang="en-US" b="1" i="0" dirty="0">
                <a:solidFill>
                  <a:srgbClr val="273239"/>
                </a:solidFill>
                <a:effectLst/>
              </a:rPr>
              <a:t>3. Initialization using Designated Initializer List</a:t>
            </a:r>
          </a:p>
        </p:txBody>
      </p:sp>
      <p:pic>
        <p:nvPicPr>
          <p:cNvPr id="34" name="Picture 33">
            <a:extLst>
              <a:ext uri="{FF2B5EF4-FFF2-40B4-BE49-F238E27FC236}">
                <a16:creationId xmlns:a16="http://schemas.microsoft.com/office/drawing/2014/main" id="{92436E3C-4B4C-4CEB-2CD7-2AA31DE188DE}"/>
              </a:ext>
            </a:extLst>
          </p:cNvPr>
          <p:cNvPicPr>
            <a:picLocks noChangeAspect="1"/>
          </p:cNvPicPr>
          <p:nvPr/>
        </p:nvPicPr>
        <p:blipFill>
          <a:blip r:embed="rId6"/>
          <a:stretch>
            <a:fillRect/>
          </a:stretch>
        </p:blipFill>
        <p:spPr>
          <a:xfrm>
            <a:off x="5776854" y="3358206"/>
            <a:ext cx="5746110" cy="525826"/>
          </a:xfrm>
          <a:prstGeom prst="rect">
            <a:avLst/>
          </a:prstGeom>
        </p:spPr>
      </p:pic>
      <p:sp>
        <p:nvSpPr>
          <p:cNvPr id="3" name="Rectangle: Rounded Corners 2">
            <a:extLst>
              <a:ext uri="{FF2B5EF4-FFF2-40B4-BE49-F238E27FC236}">
                <a16:creationId xmlns:a16="http://schemas.microsoft.com/office/drawing/2014/main" id="{2001DAF5-4D0C-F47F-3EB9-4273D246856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A39C9EF1-DC59-826C-1E20-ED48D02312BC}"/>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C1608E8-3B12-893C-B0F4-A34A2697C69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Title 1">
            <a:extLst>
              <a:ext uri="{FF2B5EF4-FFF2-40B4-BE49-F238E27FC236}">
                <a16:creationId xmlns:a16="http://schemas.microsoft.com/office/drawing/2014/main" id="{6128630F-ED1D-2B45-FAB7-5EEF08AA880F}"/>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Initialization</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8716115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5" y="1871147"/>
            <a:ext cx="7865366"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C++ language allows us to insert one structure into another as a member. </a:t>
            </a:r>
            <a:endParaRPr lang="en-US" dirty="0"/>
          </a:p>
        </p:txBody>
      </p:sp>
      <p:sp>
        <p:nvSpPr>
          <p:cNvPr id="6" name="TextBox 5">
            <a:extLst>
              <a:ext uri="{FF2B5EF4-FFF2-40B4-BE49-F238E27FC236}">
                <a16:creationId xmlns:a16="http://schemas.microsoft.com/office/drawing/2014/main" id="{5857AB99-0A18-02D4-2018-2CF3187E8570}"/>
              </a:ext>
            </a:extLst>
          </p:cNvPr>
          <p:cNvSpPr txBox="1"/>
          <p:nvPr/>
        </p:nvSpPr>
        <p:spPr>
          <a:xfrm>
            <a:off x="905435" y="2240479"/>
            <a:ext cx="4616824" cy="369332"/>
          </a:xfrm>
          <a:prstGeom prst="rect">
            <a:avLst/>
          </a:prstGeom>
          <a:noFill/>
        </p:spPr>
        <p:txBody>
          <a:bodyPr wrap="square">
            <a:spAutoFit/>
          </a:bodyPr>
          <a:lstStyle/>
          <a:p>
            <a:r>
              <a:rPr lang="en-US" b="1" dirty="0"/>
              <a:t>1. Embedded Structure Nesting</a:t>
            </a:r>
          </a:p>
        </p:txBody>
      </p:sp>
      <p:pic>
        <p:nvPicPr>
          <p:cNvPr id="9" name="Picture 8">
            <a:extLst>
              <a:ext uri="{FF2B5EF4-FFF2-40B4-BE49-F238E27FC236}">
                <a16:creationId xmlns:a16="http://schemas.microsoft.com/office/drawing/2014/main" id="{A5EF335F-1E07-F38C-398C-B47BCDF40FA1}"/>
              </a:ext>
            </a:extLst>
          </p:cNvPr>
          <p:cNvPicPr>
            <a:picLocks noChangeAspect="1"/>
          </p:cNvPicPr>
          <p:nvPr/>
        </p:nvPicPr>
        <p:blipFill>
          <a:blip r:embed="rId3"/>
          <a:stretch>
            <a:fillRect/>
          </a:stretch>
        </p:blipFill>
        <p:spPr>
          <a:xfrm>
            <a:off x="1235889" y="2609811"/>
            <a:ext cx="2369998" cy="1638379"/>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6EC6141B-6A31-DAE4-8C71-0306E48C7EB9}"/>
              </a:ext>
            </a:extLst>
          </p:cNvPr>
          <p:cNvSpPr txBox="1"/>
          <p:nvPr/>
        </p:nvSpPr>
        <p:spPr>
          <a:xfrm>
            <a:off x="4428565" y="2240479"/>
            <a:ext cx="4105836" cy="369332"/>
          </a:xfrm>
          <a:prstGeom prst="rect">
            <a:avLst/>
          </a:prstGeom>
          <a:noFill/>
        </p:spPr>
        <p:txBody>
          <a:bodyPr wrap="square">
            <a:spAutoFit/>
          </a:bodyPr>
          <a:lstStyle/>
          <a:p>
            <a:pPr algn="l" fontAlgn="base"/>
            <a:r>
              <a:rPr lang="en-US" b="1" i="0" dirty="0">
                <a:solidFill>
                  <a:srgbClr val="273239"/>
                </a:solidFill>
                <a:effectLst/>
              </a:rPr>
              <a:t>2. Separate Structure Nesting</a:t>
            </a:r>
          </a:p>
        </p:txBody>
      </p:sp>
      <p:pic>
        <p:nvPicPr>
          <p:cNvPr id="15" name="Picture 14">
            <a:extLst>
              <a:ext uri="{FF2B5EF4-FFF2-40B4-BE49-F238E27FC236}">
                <a16:creationId xmlns:a16="http://schemas.microsoft.com/office/drawing/2014/main" id="{1786B185-F64F-FD66-0874-0DEA25DA33C0}"/>
              </a:ext>
            </a:extLst>
          </p:cNvPr>
          <p:cNvPicPr>
            <a:picLocks noChangeAspect="1"/>
          </p:cNvPicPr>
          <p:nvPr/>
        </p:nvPicPr>
        <p:blipFill>
          <a:blip r:embed="rId4"/>
          <a:stretch>
            <a:fillRect/>
          </a:stretch>
        </p:blipFill>
        <p:spPr>
          <a:xfrm>
            <a:off x="4730378" y="2608159"/>
            <a:ext cx="2027770" cy="1638380"/>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CBF4DE29-F8DC-8342-AB63-DB6D6B8CDC38}"/>
              </a:ext>
            </a:extLst>
          </p:cNvPr>
          <p:cNvSpPr txBox="1"/>
          <p:nvPr/>
        </p:nvSpPr>
        <p:spPr>
          <a:xfrm>
            <a:off x="8113321" y="2263287"/>
            <a:ext cx="3400940" cy="369332"/>
          </a:xfrm>
          <a:prstGeom prst="rect">
            <a:avLst/>
          </a:prstGeom>
          <a:noFill/>
        </p:spPr>
        <p:txBody>
          <a:bodyPr wrap="square">
            <a:spAutoFit/>
          </a:bodyPr>
          <a:lstStyle/>
          <a:p>
            <a:pPr marL="285750" indent="-285750" algn="l" fontAlgn="base">
              <a:buFont typeface="Wingdings" panose="05000000000000000000" pitchFamily="2" charset="2"/>
              <a:buChar char="Ø"/>
            </a:pPr>
            <a:r>
              <a:rPr lang="en-US" b="1" i="0" dirty="0">
                <a:solidFill>
                  <a:srgbClr val="273239"/>
                </a:solidFill>
                <a:effectLst/>
              </a:rPr>
              <a:t>Accessing Nested Members</a:t>
            </a:r>
          </a:p>
        </p:txBody>
      </p:sp>
      <p:pic>
        <p:nvPicPr>
          <p:cNvPr id="20" name="Picture 19">
            <a:extLst>
              <a:ext uri="{FF2B5EF4-FFF2-40B4-BE49-F238E27FC236}">
                <a16:creationId xmlns:a16="http://schemas.microsoft.com/office/drawing/2014/main" id="{8C23DE5F-7134-74CC-F070-E02BBBA32D05}"/>
              </a:ext>
            </a:extLst>
          </p:cNvPr>
          <p:cNvPicPr>
            <a:picLocks noChangeAspect="1"/>
          </p:cNvPicPr>
          <p:nvPr/>
        </p:nvPicPr>
        <p:blipFill>
          <a:blip r:embed="rId5"/>
          <a:stretch>
            <a:fillRect/>
          </a:stretch>
        </p:blipFill>
        <p:spPr>
          <a:xfrm>
            <a:off x="8525698" y="2640232"/>
            <a:ext cx="2530059" cy="266723"/>
          </a:xfrm>
          <a:prstGeom prst="rect">
            <a:avLst/>
          </a:prstGeom>
          <a:ln>
            <a:no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8F584402-8C7B-CB74-42C9-8B5E343916F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50AE02C0-6E05-199F-6307-02B458EC847A}"/>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9BD5E07-C576-691B-62D4-FD42B2F7587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538D7425-BEF7-8F15-D51C-DC9FAD448122}"/>
              </a:ext>
            </a:extLst>
          </p:cNvPr>
          <p:cNvPicPr>
            <a:picLocks noChangeAspect="1"/>
          </p:cNvPicPr>
          <p:nvPr/>
        </p:nvPicPr>
        <p:blipFill>
          <a:blip r:embed="rId7"/>
          <a:stretch>
            <a:fillRect/>
          </a:stretch>
        </p:blipFill>
        <p:spPr>
          <a:xfrm>
            <a:off x="5647831" y="5148374"/>
            <a:ext cx="2728196" cy="40389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03DA0174-2A93-01E7-D6ED-34B64ECD49AF}"/>
              </a:ext>
            </a:extLst>
          </p:cNvPr>
          <p:cNvSpPr txBox="1"/>
          <p:nvPr/>
        </p:nvSpPr>
        <p:spPr>
          <a:xfrm>
            <a:off x="669035" y="4545301"/>
            <a:ext cx="4109153" cy="461665"/>
          </a:xfrm>
          <a:prstGeom prst="rect">
            <a:avLst/>
          </a:prstGeom>
          <a:noFill/>
        </p:spPr>
        <p:txBody>
          <a:bodyPr wrap="square">
            <a:spAutoFit/>
          </a:bodyPr>
          <a:lstStyle/>
          <a:p>
            <a:pPr marL="285750" indent="-285750" algn="l" fontAlgn="base">
              <a:buFont typeface="Wingdings" panose="05000000000000000000" pitchFamily="2" charset="2"/>
              <a:buChar char="Ø"/>
            </a:pPr>
            <a:r>
              <a:rPr lang="en-US" sz="2400" b="1" i="0" dirty="0">
                <a:solidFill>
                  <a:srgbClr val="273239"/>
                </a:solidFill>
                <a:effectLst/>
              </a:rPr>
              <a:t>Self-Referential Structures</a:t>
            </a:r>
          </a:p>
        </p:txBody>
      </p:sp>
      <p:pic>
        <p:nvPicPr>
          <p:cNvPr id="19" name="Picture 18">
            <a:extLst>
              <a:ext uri="{FF2B5EF4-FFF2-40B4-BE49-F238E27FC236}">
                <a16:creationId xmlns:a16="http://schemas.microsoft.com/office/drawing/2014/main" id="{874B5347-2E5E-1EE0-9EA7-DD2E808D1CAE}"/>
              </a:ext>
            </a:extLst>
          </p:cNvPr>
          <p:cNvPicPr>
            <a:picLocks noChangeAspect="1"/>
          </p:cNvPicPr>
          <p:nvPr/>
        </p:nvPicPr>
        <p:blipFill>
          <a:blip r:embed="rId8"/>
          <a:stretch>
            <a:fillRect/>
          </a:stretch>
        </p:blipFill>
        <p:spPr>
          <a:xfrm>
            <a:off x="1333516" y="4969320"/>
            <a:ext cx="2174744" cy="1526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extBox 20">
            <a:extLst>
              <a:ext uri="{FF2B5EF4-FFF2-40B4-BE49-F238E27FC236}">
                <a16:creationId xmlns:a16="http://schemas.microsoft.com/office/drawing/2014/main" id="{98ADBA42-DB20-B02A-6646-0764DB373760}"/>
              </a:ext>
            </a:extLst>
          </p:cNvPr>
          <p:cNvSpPr txBox="1"/>
          <p:nvPr/>
        </p:nvSpPr>
        <p:spPr>
          <a:xfrm>
            <a:off x="5218098" y="4545301"/>
            <a:ext cx="4109153" cy="461665"/>
          </a:xfrm>
          <a:prstGeom prst="rect">
            <a:avLst/>
          </a:prstGeom>
          <a:noFill/>
        </p:spPr>
        <p:txBody>
          <a:bodyPr wrap="square">
            <a:spAutoFit/>
          </a:bodyPr>
          <a:lstStyle/>
          <a:p>
            <a:pPr marL="285750" indent="-285750" algn="l" fontAlgn="base">
              <a:buFont typeface="Wingdings" panose="05000000000000000000" pitchFamily="2" charset="2"/>
              <a:buChar char="Ø"/>
            </a:pPr>
            <a:r>
              <a:rPr lang="en-US" sz="2400" b="1" i="0" dirty="0">
                <a:solidFill>
                  <a:srgbClr val="273239"/>
                </a:solidFill>
                <a:effectLst/>
              </a:rPr>
              <a:t>Structure Pointer</a:t>
            </a:r>
          </a:p>
        </p:txBody>
      </p:sp>
      <p:sp>
        <p:nvSpPr>
          <p:cNvPr id="24" name="Title 1">
            <a:extLst>
              <a:ext uri="{FF2B5EF4-FFF2-40B4-BE49-F238E27FC236}">
                <a16:creationId xmlns:a16="http://schemas.microsoft.com/office/drawing/2014/main" id="{FD789EE5-0E44-A62C-9B7C-E5FA3CC41D2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Nested &amp; Self-Referential Structure, Structure Pointer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037666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5" y="1871147"/>
            <a:ext cx="10402377"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rPr>
              <a:t>We can declare an array without a dimension and whose size is flexible in nature.</a:t>
            </a:r>
          </a:p>
          <a:p>
            <a:pPr marL="285750" indent="-285750">
              <a:buFont typeface="Arial" panose="020B0604020202020204" pitchFamily="34" charset="0"/>
              <a:buChar char="•"/>
            </a:pPr>
            <a:r>
              <a:rPr lang="en-US" dirty="0">
                <a:solidFill>
                  <a:srgbClr val="273239"/>
                </a:solidFill>
              </a:rPr>
              <a:t>S</a:t>
            </a:r>
            <a:r>
              <a:rPr lang="en-US" b="0" i="0" dirty="0">
                <a:solidFill>
                  <a:srgbClr val="273239"/>
                </a:solidFill>
                <a:effectLst/>
              </a:rPr>
              <a:t>hould be declared as the </a:t>
            </a:r>
            <a:r>
              <a:rPr lang="en-US" b="1" i="0" dirty="0">
                <a:solidFill>
                  <a:srgbClr val="273239"/>
                </a:solidFill>
                <a:effectLst/>
              </a:rPr>
              <a:t>last member</a:t>
            </a:r>
            <a:r>
              <a:rPr lang="en-US" b="0" i="0" dirty="0">
                <a:solidFill>
                  <a:srgbClr val="273239"/>
                </a:solidFill>
                <a:effectLst/>
              </a:rPr>
              <a:t> of the structure and its size is variable(can be changed at runtime).</a:t>
            </a:r>
          </a:p>
          <a:p>
            <a:pPr marL="285750" indent="-285750">
              <a:buFont typeface="Arial" panose="020B0604020202020204" pitchFamily="34" charset="0"/>
              <a:buChar char="•"/>
            </a:pPr>
            <a:r>
              <a:rPr lang="en-US" b="0" i="0" dirty="0">
                <a:solidFill>
                  <a:srgbClr val="273239"/>
                </a:solidFill>
                <a:effectLst/>
              </a:rPr>
              <a:t>The structure must contain at least one more named member in addition to the flexible array member.</a:t>
            </a:r>
          </a:p>
          <a:p>
            <a:pPr marL="285750" indent="-285750">
              <a:buFont typeface="Arial" panose="020B0604020202020204" pitchFamily="34" charset="0"/>
              <a:buChar char="•"/>
            </a:pPr>
            <a:r>
              <a:rPr lang="en-US" dirty="0">
                <a:solidFill>
                  <a:srgbClr val="273239"/>
                </a:solidFill>
              </a:rPr>
              <a:t>T</a:t>
            </a:r>
            <a:r>
              <a:rPr lang="en-US" b="0" dirty="0">
                <a:solidFill>
                  <a:srgbClr val="273239"/>
                </a:solidFill>
                <a:effectLst/>
              </a:rPr>
              <a:t>he flexible array member does not contribute to the size of the structure itself.</a:t>
            </a:r>
          </a:p>
        </p:txBody>
      </p:sp>
      <p:pic>
        <p:nvPicPr>
          <p:cNvPr id="6" name="Picture 5">
            <a:extLst>
              <a:ext uri="{FF2B5EF4-FFF2-40B4-BE49-F238E27FC236}">
                <a16:creationId xmlns:a16="http://schemas.microsoft.com/office/drawing/2014/main" id="{88331B28-60B9-14E4-B692-D1F4F9C4EEA3}"/>
              </a:ext>
            </a:extLst>
          </p:cNvPr>
          <p:cNvPicPr>
            <a:picLocks noChangeAspect="1"/>
          </p:cNvPicPr>
          <p:nvPr/>
        </p:nvPicPr>
        <p:blipFill>
          <a:blip r:embed="rId3"/>
          <a:stretch>
            <a:fillRect/>
          </a:stretch>
        </p:blipFill>
        <p:spPr>
          <a:xfrm>
            <a:off x="921719" y="3415853"/>
            <a:ext cx="1760373" cy="1158340"/>
          </a:xfrm>
          <a:prstGeom prst="rect">
            <a:avLst/>
          </a:prstGeom>
        </p:spPr>
      </p:pic>
      <p:pic>
        <p:nvPicPr>
          <p:cNvPr id="9" name="Picture 8">
            <a:extLst>
              <a:ext uri="{FF2B5EF4-FFF2-40B4-BE49-F238E27FC236}">
                <a16:creationId xmlns:a16="http://schemas.microsoft.com/office/drawing/2014/main" id="{424B79DF-F1B1-5D05-2974-D95BD9010770}"/>
              </a:ext>
            </a:extLst>
          </p:cNvPr>
          <p:cNvPicPr>
            <a:picLocks noChangeAspect="1"/>
          </p:cNvPicPr>
          <p:nvPr/>
        </p:nvPicPr>
        <p:blipFill>
          <a:blip r:embed="rId4"/>
          <a:stretch>
            <a:fillRect/>
          </a:stretch>
        </p:blipFill>
        <p:spPr>
          <a:xfrm>
            <a:off x="921719" y="4918570"/>
            <a:ext cx="2556587" cy="296312"/>
          </a:xfrm>
          <a:prstGeom prst="rect">
            <a:avLst/>
          </a:prstGeom>
        </p:spPr>
      </p:pic>
      <p:pic>
        <p:nvPicPr>
          <p:cNvPr id="12" name="Picture 11">
            <a:extLst>
              <a:ext uri="{FF2B5EF4-FFF2-40B4-BE49-F238E27FC236}">
                <a16:creationId xmlns:a16="http://schemas.microsoft.com/office/drawing/2014/main" id="{4A103F1C-F63C-4445-9FA9-83A8F13254F6}"/>
              </a:ext>
            </a:extLst>
          </p:cNvPr>
          <p:cNvPicPr>
            <a:picLocks noChangeAspect="1"/>
          </p:cNvPicPr>
          <p:nvPr/>
        </p:nvPicPr>
        <p:blipFill>
          <a:blip r:embed="rId5"/>
          <a:stretch>
            <a:fillRect/>
          </a:stretch>
        </p:blipFill>
        <p:spPr>
          <a:xfrm>
            <a:off x="4277218" y="3348475"/>
            <a:ext cx="6721422" cy="304826"/>
          </a:xfrm>
          <a:prstGeom prst="rect">
            <a:avLst/>
          </a:prstGeom>
        </p:spPr>
      </p:pic>
      <p:sp>
        <p:nvSpPr>
          <p:cNvPr id="3" name="Rectangle: Rounded Corners 2">
            <a:extLst>
              <a:ext uri="{FF2B5EF4-FFF2-40B4-BE49-F238E27FC236}">
                <a16:creationId xmlns:a16="http://schemas.microsoft.com/office/drawing/2014/main" id="{2F0D4DF6-6D8E-4F55-A853-556F11660BB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B0F1AEAD-BCF1-903E-AA67-AF7C942F03A8}"/>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A2C54087-2950-5CEF-2897-ADDBBA1989A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F9AD8F26-F75C-077E-27D7-55B4DCE275BF}"/>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Flexible Array Member in structure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60550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F584402-8C7B-CB74-42C9-8B5E343916F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50AE02C0-6E05-199F-6307-02B458EC847A}"/>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9BD5E07-C576-691B-62D4-FD42B2F7587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CF783D81-C725-50C4-3E39-77918AE61FC5}"/>
              </a:ext>
            </a:extLst>
          </p:cNvPr>
          <p:cNvGraphicFramePr>
            <a:graphicFrameLocks noGrp="1"/>
          </p:cNvGraphicFramePr>
          <p:nvPr>
            <p:extLst>
              <p:ext uri="{D42A27DB-BD31-4B8C-83A1-F6EECF244321}">
                <p14:modId xmlns:p14="http://schemas.microsoft.com/office/powerpoint/2010/main" val="3178288902"/>
              </p:ext>
            </p:extLst>
          </p:nvPr>
        </p:nvGraphicFramePr>
        <p:xfrm>
          <a:off x="984457" y="1786878"/>
          <a:ext cx="7791988" cy="4846288"/>
        </p:xfrm>
        <a:graphic>
          <a:graphicData uri="http://schemas.openxmlformats.org/drawingml/2006/table">
            <a:tbl>
              <a:tblPr/>
              <a:tblGrid>
                <a:gridCol w="3895994">
                  <a:extLst>
                    <a:ext uri="{9D8B030D-6E8A-4147-A177-3AD203B41FA5}">
                      <a16:colId xmlns:a16="http://schemas.microsoft.com/office/drawing/2014/main" val="4083849326"/>
                    </a:ext>
                  </a:extLst>
                </a:gridCol>
                <a:gridCol w="3895994">
                  <a:extLst>
                    <a:ext uri="{9D8B030D-6E8A-4147-A177-3AD203B41FA5}">
                      <a16:colId xmlns:a16="http://schemas.microsoft.com/office/drawing/2014/main" val="949436117"/>
                    </a:ext>
                  </a:extLst>
                </a:gridCol>
              </a:tblGrid>
              <a:tr h="387703">
                <a:tc>
                  <a:txBody>
                    <a:bodyPr/>
                    <a:lstStyle/>
                    <a:p>
                      <a:pPr algn="ctr" fontAlgn="base"/>
                      <a:r>
                        <a:rPr lang="en-US" sz="1400" b="1" dirty="0">
                          <a:effectLst/>
                        </a:rPr>
                        <a:t>C Structures</a:t>
                      </a:r>
                    </a:p>
                  </a:txBody>
                  <a:tcPr marL="38100" marR="381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ase"/>
                      <a:r>
                        <a:rPr lang="en-US" sz="1400" b="1" dirty="0">
                          <a:effectLst/>
                        </a:rPr>
                        <a:t>C++ Structures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68672219"/>
                  </a:ext>
                </a:extLst>
              </a:tr>
              <a:tr h="630017">
                <a:tc>
                  <a:txBody>
                    <a:bodyPr/>
                    <a:lstStyle/>
                    <a:p>
                      <a:pPr algn="ctr" fontAlgn="ctr"/>
                      <a:r>
                        <a:rPr lang="en-US" sz="1250" b="0">
                          <a:effectLst/>
                        </a:rPr>
                        <a:t>Only data members are allowed, it cannot have member functions.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dirty="0">
                          <a:effectLst/>
                        </a:rPr>
                        <a:t>Can hold both: member functions and data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22497548"/>
                  </a:ext>
                </a:extLst>
              </a:tr>
              <a:tr h="428089">
                <a:tc>
                  <a:txBody>
                    <a:bodyPr/>
                    <a:lstStyle/>
                    <a:p>
                      <a:pPr algn="ctr" fontAlgn="ctr"/>
                      <a:r>
                        <a:rPr lang="en-US" sz="1250" b="0">
                          <a:effectLst/>
                        </a:rPr>
                        <a:t>Cannot have static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Can have static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10192599"/>
                  </a:ext>
                </a:extLst>
              </a:tr>
              <a:tr h="428089">
                <a:tc>
                  <a:txBody>
                    <a:bodyPr/>
                    <a:lstStyle/>
                    <a:p>
                      <a:pPr algn="ctr" fontAlgn="ctr"/>
                      <a:r>
                        <a:rPr lang="en-US" sz="1250" b="0">
                          <a:effectLst/>
                        </a:rPr>
                        <a:t>Cannot have a constructor inside a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u="sng">
                          <a:effectLst/>
                          <a:hlinkClick r:id="rId4"/>
                        </a:rPr>
                        <a:t>Constructor</a:t>
                      </a:r>
                      <a:r>
                        <a:rPr lang="en-US" sz="1250" b="0">
                          <a:effectLst/>
                        </a:rPr>
                        <a:t> creation is allowed.</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9949329"/>
                  </a:ext>
                </a:extLst>
              </a:tr>
              <a:tr h="428089">
                <a:tc>
                  <a:txBody>
                    <a:bodyPr/>
                    <a:lstStyle/>
                    <a:p>
                      <a:pPr algn="ctr" fontAlgn="ctr"/>
                      <a:r>
                        <a:rPr lang="en-US" sz="1250" b="0">
                          <a:effectLst/>
                        </a:rPr>
                        <a:t>Direct Initialization of data members is not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Direct Initialization of data members is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81750920"/>
                  </a:ext>
                </a:extLst>
              </a:tr>
              <a:tr h="630017">
                <a:tc>
                  <a:txBody>
                    <a:bodyPr/>
                    <a:lstStyle/>
                    <a:p>
                      <a:pPr algn="ctr" fontAlgn="ctr"/>
                      <a:r>
                        <a:rPr lang="en-US" sz="1250" b="0">
                          <a:effectLst/>
                        </a:rPr>
                        <a:t>Writing the ‘struct’ keyword is necessary to declare structure-type variables.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Writing the ‘struct’ keyword is not necessary to declare structure-type variables.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24964835"/>
                  </a:ext>
                </a:extLst>
              </a:tr>
              <a:tr h="428089">
                <a:tc>
                  <a:txBody>
                    <a:bodyPr/>
                    <a:lstStyle/>
                    <a:p>
                      <a:pPr algn="ctr" fontAlgn="ctr"/>
                      <a:r>
                        <a:rPr lang="en-US" sz="1250" b="0">
                          <a:effectLst/>
                        </a:rPr>
                        <a:t>Do not have access modifiers.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Supports </a:t>
                      </a:r>
                      <a:r>
                        <a:rPr lang="en-US" sz="1250" b="0" u="sng">
                          <a:effectLst/>
                          <a:hlinkClick r:id="rId5"/>
                        </a:rPr>
                        <a:t>access modifiers</a:t>
                      </a:r>
                      <a:r>
                        <a:rPr lang="en-US" sz="1250" b="0">
                          <a:effectLst/>
                        </a:rPr>
                        <a:t>.</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6885753"/>
                  </a:ext>
                </a:extLst>
              </a:tr>
              <a:tr h="428089">
                <a:tc>
                  <a:txBody>
                    <a:bodyPr/>
                    <a:lstStyle/>
                    <a:p>
                      <a:pPr algn="ctr" fontAlgn="ctr"/>
                      <a:r>
                        <a:rPr lang="en-US" sz="1250" b="0">
                          <a:effectLst/>
                        </a:rPr>
                        <a:t>Only</a:t>
                      </a:r>
                      <a:r>
                        <a:rPr lang="en-US" sz="1250" b="0" u="sng">
                          <a:effectLst/>
                          <a:hlinkClick r:id="rId6"/>
                        </a:rPr>
                        <a:t> pointers</a:t>
                      </a:r>
                      <a:r>
                        <a:rPr lang="en-US" sz="1250" b="0">
                          <a:effectLst/>
                        </a:rPr>
                        <a:t> to structs are allowed.</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Can have both </a:t>
                      </a:r>
                      <a:r>
                        <a:rPr lang="en-US" sz="1250" b="0" u="sng">
                          <a:effectLst/>
                          <a:hlinkClick r:id="rId7"/>
                        </a:rPr>
                        <a:t>pointers</a:t>
                      </a:r>
                      <a:r>
                        <a:rPr lang="en-US" sz="1250" b="0">
                          <a:effectLst/>
                        </a:rPr>
                        <a:t> and references to the struct.</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66458333"/>
                  </a:ext>
                </a:extLst>
              </a:tr>
              <a:tr h="630017">
                <a:tc>
                  <a:txBody>
                    <a:bodyPr/>
                    <a:lstStyle/>
                    <a:p>
                      <a:pPr algn="ctr" fontAlgn="ctr"/>
                      <a:r>
                        <a:rPr lang="en-US" sz="1250" b="0" u="sng">
                          <a:effectLst/>
                          <a:hlinkClick r:id="rId8"/>
                        </a:rPr>
                        <a:t>Sizeof operator</a:t>
                      </a:r>
                      <a:r>
                        <a:rPr lang="en-US" sz="1250" b="0">
                          <a:effectLst/>
                        </a:rPr>
                        <a:t> will generate 0  for an empty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Sizeof operator will generate 1 for an empty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51269809"/>
                  </a:ext>
                </a:extLst>
              </a:tr>
              <a:tr h="428089">
                <a:tc>
                  <a:txBody>
                    <a:bodyPr/>
                    <a:lstStyle/>
                    <a:p>
                      <a:pPr algn="ctr" fontAlgn="ctr"/>
                      <a:r>
                        <a:rPr lang="en-US" sz="1250" b="0">
                          <a:effectLst/>
                        </a:rPr>
                        <a:t>Data Hiding is not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dirty="0">
                          <a:effectLst/>
                        </a:rPr>
                        <a:t>Data Hiding is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7859668"/>
                  </a:ext>
                </a:extLst>
              </a:tr>
            </a:tbl>
          </a:graphicData>
        </a:graphic>
      </p:graphicFrame>
      <p:sp>
        <p:nvSpPr>
          <p:cNvPr id="22" name="Title 1">
            <a:extLst>
              <a:ext uri="{FF2B5EF4-FFF2-40B4-BE49-F238E27FC236}">
                <a16:creationId xmlns:a16="http://schemas.microsoft.com/office/drawing/2014/main" id="{85289F23-4EE3-9D14-E0E7-C1A36C388A41}"/>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C Vs C++ Structure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196875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7AC755-7EA2-B6BA-764E-F31930EB6425}"/>
              </a:ext>
            </a:extLst>
          </p:cNvPr>
          <p:cNvSpPr>
            <a:spLocks noGrp="1"/>
          </p:cNvSpPr>
          <p:nvPr>
            <p:ph type="title"/>
          </p:nvPr>
        </p:nvSpPr>
        <p:spPr>
          <a:xfrm>
            <a:off x="572493" y="238539"/>
            <a:ext cx="11047013" cy="1434415"/>
          </a:xfrm>
        </p:spPr>
        <p:txBody>
          <a:bodyPr anchor="b">
            <a:normAutofit/>
          </a:bodyPr>
          <a:lstStyle/>
          <a:p>
            <a:pPr algn="l" fontAlgn="base"/>
            <a:r>
              <a:rPr lang="en-US" sz="4800" b="1" dirty="0">
                <a:solidFill>
                  <a:schemeClr val="accent2"/>
                </a:solidFill>
                <a:latin typeface="Arial Black" panose="020B0A04020102020204" pitchFamily="34" charset="0"/>
                <a:ea typeface="+mn-ea"/>
                <a:cs typeface="+mn-cs"/>
              </a:rPr>
              <a:t>The compilation process</a:t>
            </a:r>
          </a:p>
        </p:txBody>
      </p:sp>
      <p:sp>
        <p:nvSpPr>
          <p:cNvPr id="13"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Lightbox">
            <a:extLst>
              <a:ext uri="{FF2B5EF4-FFF2-40B4-BE49-F238E27FC236}">
                <a16:creationId xmlns:a16="http://schemas.microsoft.com/office/drawing/2014/main" id="{FB0C3F36-4BB1-67AE-E3DD-9412AD81E4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73" r="-3" b="-3"/>
          <a:stretch/>
        </p:blipFill>
        <p:spPr bwMode="auto">
          <a:xfrm>
            <a:off x="572492" y="2002056"/>
            <a:ext cx="2845411" cy="447811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75A8F28F-D82F-53F7-DD9C-5A424D51B51A}"/>
              </a:ext>
            </a:extLst>
          </p:cNvPr>
          <p:cNvSpPr>
            <a:spLocks noGrp="1"/>
          </p:cNvSpPr>
          <p:nvPr>
            <p:ph idx="1"/>
          </p:nvPr>
        </p:nvSpPr>
        <p:spPr>
          <a:xfrm>
            <a:off x="2876365" y="2020344"/>
            <a:ext cx="8743142" cy="4599117"/>
          </a:xfrm>
        </p:spPr>
        <p:txBody>
          <a:bodyPr anchor="t">
            <a:normAutofit fontScale="92500" lnSpcReduction="20000"/>
          </a:bodyPr>
          <a:lstStyle/>
          <a:p>
            <a:r>
              <a:rPr lang="en-IN" sz="1800" dirty="0"/>
              <a:t>Need a compiler and a code editor to compile and run a C Program</a:t>
            </a:r>
          </a:p>
          <a:p>
            <a:r>
              <a:rPr lang="en-IN" sz="1800" dirty="0"/>
              <a:t>Process of converting source code into machine code.</a:t>
            </a:r>
            <a:endParaRPr lang="en-US" sz="1800" dirty="0"/>
          </a:p>
          <a:p>
            <a:r>
              <a:rPr lang="en-US" sz="1800" b="1" dirty="0">
                <a:solidFill>
                  <a:schemeClr val="accent2"/>
                </a:solidFill>
              </a:rPr>
              <a:t>Source File </a:t>
            </a:r>
            <a:r>
              <a:rPr lang="en-IN" sz="1800" b="1" dirty="0">
                <a:solidFill>
                  <a:schemeClr val="accent2"/>
                </a:solidFill>
              </a:rPr>
              <a:t>–&gt;</a:t>
            </a:r>
            <a:r>
              <a:rPr lang="en-US" sz="1800" b="1" dirty="0">
                <a:solidFill>
                  <a:schemeClr val="accent2"/>
                </a:solidFill>
              </a:rPr>
              <a:t> </a:t>
            </a:r>
            <a:r>
              <a:rPr lang="en-IN" sz="1800" dirty="0" err="1"/>
              <a:t>filename</a:t>
            </a:r>
            <a:r>
              <a:rPr lang="en-IN" sz="1800" b="1" dirty="0" err="1">
                <a:solidFill>
                  <a:schemeClr val="accent2"/>
                </a:solidFill>
              </a:rPr>
              <a:t>.c</a:t>
            </a:r>
            <a:endParaRPr lang="en-IN" sz="1800" b="1" dirty="0">
              <a:solidFill>
                <a:schemeClr val="accent2"/>
              </a:solidFill>
            </a:endParaRPr>
          </a:p>
          <a:p>
            <a:pPr algn="l" fontAlgn="base">
              <a:buFont typeface="Arial" panose="020B0604020202020204" pitchFamily="34" charset="0"/>
              <a:buChar char="•"/>
            </a:pPr>
            <a:r>
              <a:rPr lang="en-IN" sz="1800" b="1" dirty="0">
                <a:solidFill>
                  <a:schemeClr val="accent2"/>
                </a:solidFill>
              </a:rPr>
              <a:t>Pre-processing –&gt; </a:t>
            </a:r>
            <a:r>
              <a:rPr lang="en-IN" sz="1800" dirty="0" err="1"/>
              <a:t>filename</a:t>
            </a:r>
            <a:r>
              <a:rPr lang="en-IN" sz="1800" b="1" dirty="0" err="1">
                <a:solidFill>
                  <a:schemeClr val="accent2"/>
                </a:solidFill>
              </a:rPr>
              <a:t>.i</a:t>
            </a:r>
            <a:endParaRPr lang="en-IN" sz="1800" b="1" dirty="0">
              <a:solidFill>
                <a:schemeClr val="accent2"/>
              </a:solidFill>
            </a:endParaRPr>
          </a:p>
          <a:p>
            <a:pPr lvl="1" fontAlgn="base">
              <a:buFont typeface="Wingdings" panose="05000000000000000000" pitchFamily="2" charset="2"/>
              <a:buChar char="ü"/>
            </a:pPr>
            <a:r>
              <a:rPr lang="en-IN" sz="1500" dirty="0"/>
              <a:t>Removal of Comments. </a:t>
            </a:r>
          </a:p>
          <a:p>
            <a:pPr lvl="1" fontAlgn="base">
              <a:buFont typeface="Wingdings" panose="05000000000000000000" pitchFamily="2" charset="2"/>
              <a:buChar char="ü"/>
            </a:pPr>
            <a:r>
              <a:rPr lang="en-IN" sz="1500" dirty="0"/>
              <a:t>Expansion of Macros.</a:t>
            </a:r>
          </a:p>
          <a:p>
            <a:pPr lvl="1" fontAlgn="base">
              <a:buFont typeface="Wingdings" panose="05000000000000000000" pitchFamily="2" charset="2"/>
              <a:buChar char="ü"/>
            </a:pPr>
            <a:r>
              <a:rPr lang="en-IN" sz="1500" dirty="0"/>
              <a:t>Expansion of the included files.</a:t>
            </a:r>
          </a:p>
          <a:p>
            <a:pPr lvl="1" fontAlgn="base">
              <a:buFont typeface="Wingdings" panose="05000000000000000000" pitchFamily="2" charset="2"/>
              <a:buChar char="ü"/>
            </a:pPr>
            <a:r>
              <a:rPr lang="en-IN" sz="1500" dirty="0"/>
              <a:t>Conditional compilation.</a:t>
            </a:r>
          </a:p>
          <a:p>
            <a:pPr fontAlgn="base"/>
            <a:r>
              <a:rPr lang="en-IN" sz="1800" b="1" dirty="0">
                <a:solidFill>
                  <a:schemeClr val="accent2"/>
                </a:solidFill>
              </a:rPr>
              <a:t>Compiling –&gt; </a:t>
            </a:r>
            <a:r>
              <a:rPr lang="en-IN" sz="1800" dirty="0" err="1"/>
              <a:t>filename</a:t>
            </a:r>
            <a:r>
              <a:rPr lang="en-IN" sz="1800" b="1" dirty="0" err="1">
                <a:solidFill>
                  <a:schemeClr val="accent2"/>
                </a:solidFill>
              </a:rPr>
              <a:t>.s</a:t>
            </a:r>
            <a:endParaRPr lang="en-IN" sz="1800" b="1" dirty="0">
              <a:solidFill>
                <a:schemeClr val="accent2"/>
              </a:solidFill>
            </a:endParaRPr>
          </a:p>
          <a:p>
            <a:pPr lvl="1" fontAlgn="base">
              <a:buFont typeface="Wingdings" panose="05000000000000000000" pitchFamily="2" charset="2"/>
              <a:buChar char="ü"/>
            </a:pPr>
            <a:r>
              <a:rPr lang="en-IN" sz="1500" dirty="0"/>
              <a:t>produce an intermediate compiled output.</a:t>
            </a:r>
          </a:p>
          <a:p>
            <a:pPr lvl="1" fontAlgn="base">
              <a:buFont typeface="Wingdings" panose="05000000000000000000" pitchFamily="2" charset="2"/>
              <a:buChar char="ü"/>
            </a:pPr>
            <a:r>
              <a:rPr lang="en-IN" sz="1500" dirty="0"/>
              <a:t>output file is in assembly-level instructions.</a:t>
            </a:r>
          </a:p>
          <a:p>
            <a:pPr fontAlgn="base"/>
            <a:r>
              <a:rPr lang="en-IN" sz="1800" b="1" dirty="0">
                <a:solidFill>
                  <a:schemeClr val="accent2"/>
                </a:solidFill>
              </a:rPr>
              <a:t>Assembling  –&gt;</a:t>
            </a:r>
            <a:r>
              <a:rPr lang="en-IN" sz="800" b="1" dirty="0">
                <a:solidFill>
                  <a:schemeClr val="accent2"/>
                </a:solidFill>
              </a:rPr>
              <a:t> </a:t>
            </a:r>
            <a:r>
              <a:rPr lang="en-IN" sz="800" b="1" i="0" dirty="0">
                <a:solidFill>
                  <a:srgbClr val="273239"/>
                </a:solidFill>
                <a:effectLst/>
                <a:latin typeface="Nunito" pitchFamily="2" charset="0"/>
              </a:rPr>
              <a:t> </a:t>
            </a:r>
            <a:r>
              <a:rPr lang="en-IN" sz="1800" dirty="0" err="1"/>
              <a:t>filename</a:t>
            </a:r>
            <a:r>
              <a:rPr lang="en-IN" sz="1800" b="1" dirty="0" err="1">
                <a:solidFill>
                  <a:schemeClr val="accent2"/>
                </a:solidFill>
              </a:rPr>
              <a:t>.o</a:t>
            </a:r>
            <a:endParaRPr lang="en-IN" sz="1800" b="1" dirty="0">
              <a:solidFill>
                <a:schemeClr val="accent2"/>
              </a:solidFill>
            </a:endParaRPr>
          </a:p>
          <a:p>
            <a:pPr lvl="1" fontAlgn="base">
              <a:buFont typeface="Wingdings" panose="05000000000000000000" pitchFamily="2" charset="2"/>
              <a:buChar char="ü"/>
            </a:pPr>
            <a:r>
              <a:rPr lang="en-IN" sz="1500" dirty="0"/>
              <a:t>This file contains machine-level instructions.</a:t>
            </a:r>
          </a:p>
          <a:p>
            <a:pPr lvl="1" fontAlgn="base">
              <a:buFont typeface="Wingdings" panose="05000000000000000000" pitchFamily="2" charset="2"/>
              <a:buChar char="ü"/>
            </a:pPr>
            <a:r>
              <a:rPr lang="en-IN" sz="1500" dirty="0"/>
              <a:t>Existing code is converted into machine code.</a:t>
            </a:r>
          </a:p>
          <a:p>
            <a:pPr lvl="1" fontAlgn="base">
              <a:buFont typeface="Wingdings" panose="05000000000000000000" pitchFamily="2" charset="2"/>
              <a:buChar char="ü"/>
            </a:pPr>
            <a:r>
              <a:rPr lang="en-IN" sz="1500" dirty="0"/>
              <a:t>The function calls like printf() are not resolved.</a:t>
            </a:r>
          </a:p>
          <a:p>
            <a:pPr fontAlgn="base"/>
            <a:r>
              <a:rPr lang="en-IN" sz="1800" b="1" dirty="0">
                <a:solidFill>
                  <a:schemeClr val="accent2"/>
                </a:solidFill>
              </a:rPr>
              <a:t>Linking –&gt;</a:t>
            </a:r>
            <a:r>
              <a:rPr lang="en-IN" sz="800" b="1" i="0" dirty="0">
                <a:solidFill>
                  <a:srgbClr val="273239"/>
                </a:solidFill>
                <a:effectLst/>
                <a:latin typeface="Nunito" pitchFamily="2" charset="0"/>
              </a:rPr>
              <a:t>  </a:t>
            </a:r>
            <a:r>
              <a:rPr lang="en-IN" sz="1800" dirty="0"/>
              <a:t>filename</a:t>
            </a:r>
            <a:r>
              <a:rPr lang="en-IN" sz="1800" b="1" dirty="0">
                <a:solidFill>
                  <a:schemeClr val="accent2"/>
                </a:solidFill>
              </a:rPr>
              <a:t>.exe</a:t>
            </a:r>
            <a:r>
              <a:rPr lang="en-IN" sz="1800" dirty="0"/>
              <a:t> /</a:t>
            </a:r>
            <a:r>
              <a:rPr lang="en-IN" sz="1800" b="1" dirty="0">
                <a:solidFill>
                  <a:schemeClr val="accent2"/>
                </a:solidFill>
              </a:rPr>
              <a:t> </a:t>
            </a:r>
            <a:r>
              <a:rPr lang="en-IN" sz="1800" dirty="0"/>
              <a:t>filename</a:t>
            </a:r>
            <a:endParaRPr lang="en-IN" sz="1800" b="1" dirty="0">
              <a:solidFill>
                <a:schemeClr val="accent2"/>
              </a:solidFill>
            </a:endParaRPr>
          </a:p>
          <a:p>
            <a:pPr lvl="1" fontAlgn="base">
              <a:buFont typeface="Wingdings" panose="05000000000000000000" pitchFamily="2" charset="2"/>
              <a:buChar char="ü"/>
            </a:pPr>
            <a:r>
              <a:rPr lang="en-IN" sz="1500" dirty="0"/>
              <a:t>Linking of function calls with their definitions.</a:t>
            </a:r>
          </a:p>
          <a:p>
            <a:pPr lvl="1" fontAlgn="base">
              <a:buFont typeface="Wingdings" panose="05000000000000000000" pitchFamily="2" charset="2"/>
              <a:buChar char="ü"/>
            </a:pPr>
            <a:r>
              <a:rPr lang="en-IN" sz="1500" dirty="0"/>
              <a:t>Linker adds some extra code, required when the program starts and ends.</a:t>
            </a:r>
          </a:p>
        </p:txBody>
      </p:sp>
      <p:sp>
        <p:nvSpPr>
          <p:cNvPr id="5" name="AutoShape 2" descr="Lightbox">
            <a:extLst>
              <a:ext uri="{FF2B5EF4-FFF2-40B4-BE49-F238E27FC236}">
                <a16:creationId xmlns:a16="http://schemas.microsoft.com/office/drawing/2014/main" id="{AEBE0D2B-2606-CED9-D349-77F0C5D523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40FA5DA7-1C75-1AB5-47C2-0302136237CE}"/>
              </a:ext>
            </a:extLst>
          </p:cNvPr>
          <p:cNvPicPr>
            <a:picLocks noChangeAspect="1"/>
          </p:cNvPicPr>
          <p:nvPr/>
        </p:nvPicPr>
        <p:blipFill>
          <a:blip r:embed="rId4"/>
          <a:stretch>
            <a:fillRect/>
          </a:stretch>
        </p:blipFill>
        <p:spPr>
          <a:xfrm rot="5400000">
            <a:off x="5679792" y="3984345"/>
            <a:ext cx="3461315" cy="914400"/>
          </a:xfrm>
          <a:prstGeom prst="rect">
            <a:avLst/>
          </a:prstGeom>
        </p:spPr>
      </p:pic>
      <p:pic>
        <p:nvPicPr>
          <p:cNvPr id="15" name="Picture 14">
            <a:extLst>
              <a:ext uri="{FF2B5EF4-FFF2-40B4-BE49-F238E27FC236}">
                <a16:creationId xmlns:a16="http://schemas.microsoft.com/office/drawing/2014/main" id="{D92A1AF2-8826-3860-D9AD-EA0F6F21F3E4}"/>
              </a:ext>
            </a:extLst>
          </p:cNvPr>
          <p:cNvPicPr>
            <a:picLocks noChangeAspect="1"/>
          </p:cNvPicPr>
          <p:nvPr/>
        </p:nvPicPr>
        <p:blipFill>
          <a:blip r:embed="rId5"/>
          <a:stretch>
            <a:fillRect/>
          </a:stretch>
        </p:blipFill>
        <p:spPr>
          <a:xfrm>
            <a:off x="7943850" y="2247899"/>
            <a:ext cx="3675657" cy="4010026"/>
          </a:xfrm>
          <a:prstGeom prst="rect">
            <a:avLst/>
          </a:prstGeom>
        </p:spPr>
      </p:pic>
      <p:pic>
        <p:nvPicPr>
          <p:cNvPr id="3" name="Picture 2">
            <a:extLst>
              <a:ext uri="{FF2B5EF4-FFF2-40B4-BE49-F238E27FC236}">
                <a16:creationId xmlns:a16="http://schemas.microsoft.com/office/drawing/2014/main" id="{4B58E2B5-554D-14DC-15E9-A963AD339A22}"/>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02721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1871147"/>
            <a:ext cx="10518919" cy="397031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Structure</a:t>
            </a:r>
            <a:r>
              <a:rPr lang="en-US" dirty="0">
                <a:solidFill>
                  <a:srgbClr val="273239"/>
                </a:solidFill>
              </a:rPr>
              <a:t> size should be the sum of the sizes of its members. But it may not be true.</a:t>
            </a:r>
          </a:p>
          <a:p>
            <a:pPr marL="285750" indent="-285750">
              <a:buFont typeface="Arial" panose="020B0604020202020204" pitchFamily="34" charset="0"/>
              <a:buChar char="•"/>
            </a:pPr>
            <a:endParaRPr lang="en-US" dirty="0">
              <a:solidFill>
                <a:srgbClr val="273239"/>
              </a:solidFill>
            </a:endParaRPr>
          </a:p>
          <a:p>
            <a:pPr marL="285750" indent="-285750">
              <a:buFont typeface="Arial" panose="020B0604020202020204" pitchFamily="34" charset="0"/>
              <a:buChar char="•"/>
            </a:pPr>
            <a:r>
              <a:rPr lang="en-US" dirty="0">
                <a:solidFill>
                  <a:srgbClr val="273239"/>
                </a:solidFill>
                <a:highlight>
                  <a:srgbClr val="FFFF00"/>
                </a:highlight>
              </a:rPr>
              <a:t>Processor 32Bit </a:t>
            </a:r>
            <a:r>
              <a:rPr lang="en-US" dirty="0">
                <a:solidFill>
                  <a:srgbClr val="273239"/>
                </a:solidFill>
                <a:highlight>
                  <a:srgbClr val="FFFF00"/>
                </a:highlight>
                <a:sym typeface="Wingdings" panose="05000000000000000000" pitchFamily="2" charset="2"/>
              </a:rPr>
              <a:t> </a:t>
            </a:r>
            <a:r>
              <a:rPr lang="en-US" dirty="0">
                <a:solidFill>
                  <a:srgbClr val="273239"/>
                </a:solidFill>
                <a:highlight>
                  <a:srgbClr val="FFFF00"/>
                </a:highlight>
              </a:rPr>
              <a:t>Word Size 4Byte or Processor 64Bit </a:t>
            </a:r>
            <a:r>
              <a:rPr lang="en-US" dirty="0">
                <a:solidFill>
                  <a:srgbClr val="273239"/>
                </a:solidFill>
                <a:highlight>
                  <a:srgbClr val="FFFF00"/>
                </a:highlight>
                <a:sym typeface="Wingdings" panose="05000000000000000000" pitchFamily="2" charset="2"/>
              </a:rPr>
              <a:t> </a:t>
            </a:r>
            <a:r>
              <a:rPr lang="en-US" dirty="0">
                <a:solidFill>
                  <a:srgbClr val="273239"/>
                </a:solidFill>
                <a:highlight>
                  <a:srgbClr val="FFFF00"/>
                </a:highlight>
              </a:rPr>
              <a:t>Word Size 8Byte</a:t>
            </a:r>
          </a:p>
          <a:p>
            <a:endParaRPr lang="en-US" b="1" dirty="0">
              <a:solidFill>
                <a:srgbClr val="273239"/>
              </a:solidFill>
            </a:endParaRPr>
          </a:p>
          <a:p>
            <a:pPr marL="285750" indent="-285750">
              <a:buFont typeface="Wingdings" panose="05000000000000000000" pitchFamily="2" charset="2"/>
              <a:buChar char="Ø"/>
            </a:pPr>
            <a:r>
              <a:rPr lang="en-US" b="1" dirty="0">
                <a:solidFill>
                  <a:schemeClr val="accent2"/>
                </a:solidFill>
              </a:rPr>
              <a:t>Structure padding </a:t>
            </a:r>
            <a:r>
              <a:rPr lang="en-US" dirty="0">
                <a:solidFill>
                  <a:srgbClr val="273239"/>
                </a:solidFill>
              </a:rPr>
              <a:t>is the concept of adding one or more empty bytes between the different data types to align data in memory according to largest member size.</a:t>
            </a:r>
          </a:p>
          <a:p>
            <a:pPr marL="742950" lvl="1" indent="-285750">
              <a:buFont typeface="Arial" panose="020B0604020202020204" pitchFamily="34" charset="0"/>
              <a:buChar char="•"/>
            </a:pPr>
            <a:r>
              <a:rPr lang="en-US" dirty="0">
                <a:solidFill>
                  <a:srgbClr val="273239"/>
                </a:solidFill>
              </a:rPr>
              <a:t>It increases memory consumption but reduces </a:t>
            </a:r>
            <a:r>
              <a:rPr lang="en-US" b="1" dirty="0">
                <a:solidFill>
                  <a:srgbClr val="273239"/>
                </a:solidFill>
              </a:rPr>
              <a:t>CPU read cycles</a:t>
            </a:r>
            <a:r>
              <a:rPr lang="en-US" dirty="0">
                <a:solidFill>
                  <a:srgbClr val="273239"/>
                </a:solidFill>
              </a:rPr>
              <a:t>.</a:t>
            </a:r>
          </a:p>
          <a:p>
            <a:endParaRPr lang="en-US" b="0" i="0" dirty="0">
              <a:solidFill>
                <a:srgbClr val="273239"/>
              </a:solidFill>
              <a:effectLst/>
              <a:latin typeface="Nunito" pitchFamily="2" charset="0"/>
            </a:endParaRPr>
          </a:p>
          <a:p>
            <a:pPr marL="285750" indent="-285750">
              <a:buFont typeface="Wingdings" panose="05000000000000000000" pitchFamily="2" charset="2"/>
              <a:buChar char="Ø"/>
            </a:pPr>
            <a:r>
              <a:rPr lang="en-US" b="1" dirty="0">
                <a:solidFill>
                  <a:schemeClr val="accent2"/>
                </a:solidFill>
              </a:rPr>
              <a:t>Structure Packing </a:t>
            </a:r>
            <a:r>
              <a:rPr lang="en-US" dirty="0">
                <a:solidFill>
                  <a:srgbClr val="273239"/>
                </a:solidFill>
              </a:rPr>
              <a:t>is the concept to pack the structure tightly by removing the empty ( padded) bytes. </a:t>
            </a:r>
          </a:p>
          <a:p>
            <a:pPr marL="742950" lvl="1" indent="-285750">
              <a:buFont typeface="Wingdings" panose="05000000000000000000" pitchFamily="2" charset="2"/>
              <a:buChar char="§"/>
            </a:pPr>
            <a:r>
              <a:rPr lang="en-US" dirty="0">
                <a:solidFill>
                  <a:srgbClr val="273239"/>
                </a:solidFill>
              </a:rPr>
              <a:t>C++ language provides two ways for structure packing:</a:t>
            </a:r>
          </a:p>
          <a:p>
            <a:pPr marL="1257300" lvl="2" indent="-342900" fontAlgn="base">
              <a:buAutoNum type="arabicPeriod"/>
            </a:pPr>
            <a:r>
              <a:rPr lang="en-US" dirty="0">
                <a:solidFill>
                  <a:srgbClr val="273239"/>
                </a:solidFill>
              </a:rPr>
              <a:t>Using #pragma pack(1)</a:t>
            </a:r>
          </a:p>
          <a:p>
            <a:pPr marL="1257300" lvl="2" indent="-342900" fontAlgn="base">
              <a:buAutoNum type="arabicPeriod"/>
            </a:pPr>
            <a:r>
              <a:rPr lang="en-US" dirty="0">
                <a:solidFill>
                  <a:srgbClr val="273239"/>
                </a:solidFill>
              </a:rPr>
              <a:t>Using __attribute((packed))__</a:t>
            </a:r>
          </a:p>
          <a:p>
            <a:pPr lvl="1" fontAlgn="base"/>
            <a:endParaRPr lang="en-US" dirty="0">
              <a:solidFill>
                <a:srgbClr val="273239"/>
              </a:solidFill>
            </a:endParaRPr>
          </a:p>
          <a:p>
            <a:pPr marL="285750" indent="-285750">
              <a:buFont typeface="Arial" panose="020B0604020202020204" pitchFamily="34" charset="0"/>
              <a:buChar char="•"/>
            </a:pPr>
            <a:r>
              <a:rPr lang="en-US" b="1" dirty="0">
                <a:solidFill>
                  <a:srgbClr val="273239"/>
                </a:solidFill>
              </a:rPr>
              <a:t>Bit Fields</a:t>
            </a:r>
            <a:r>
              <a:rPr lang="en-US" dirty="0">
                <a:solidFill>
                  <a:srgbClr val="273239"/>
                </a:solidFill>
              </a:rPr>
              <a:t> are used to specify the length of the structure members in bits.</a:t>
            </a:r>
          </a:p>
        </p:txBody>
      </p:sp>
      <p:pic>
        <p:nvPicPr>
          <p:cNvPr id="6" name="Picture 5">
            <a:extLst>
              <a:ext uri="{FF2B5EF4-FFF2-40B4-BE49-F238E27FC236}">
                <a16:creationId xmlns:a16="http://schemas.microsoft.com/office/drawing/2014/main" id="{F089AE23-2C4D-4316-B3A1-F827975B61DC}"/>
              </a:ext>
            </a:extLst>
          </p:cNvPr>
          <p:cNvPicPr>
            <a:picLocks noChangeAspect="1"/>
          </p:cNvPicPr>
          <p:nvPr/>
        </p:nvPicPr>
        <p:blipFill>
          <a:blip r:embed="rId3"/>
          <a:stretch>
            <a:fillRect/>
          </a:stretch>
        </p:blipFill>
        <p:spPr>
          <a:xfrm>
            <a:off x="8288246" y="2171455"/>
            <a:ext cx="3403882" cy="831481"/>
          </a:xfrm>
          <a:prstGeom prst="rect">
            <a:avLst/>
          </a:prstGeom>
        </p:spPr>
      </p:pic>
      <p:pic>
        <p:nvPicPr>
          <p:cNvPr id="9" name="Picture 8">
            <a:extLst>
              <a:ext uri="{FF2B5EF4-FFF2-40B4-BE49-F238E27FC236}">
                <a16:creationId xmlns:a16="http://schemas.microsoft.com/office/drawing/2014/main" id="{68ABDCEF-345E-FCC9-7948-91BB9DCD4892}"/>
              </a:ext>
            </a:extLst>
          </p:cNvPr>
          <p:cNvPicPr>
            <a:picLocks noChangeAspect="1"/>
          </p:cNvPicPr>
          <p:nvPr/>
        </p:nvPicPr>
        <p:blipFill>
          <a:blip r:embed="rId4"/>
          <a:stretch>
            <a:fillRect/>
          </a:stretch>
        </p:blipFill>
        <p:spPr>
          <a:xfrm>
            <a:off x="4536141" y="5841465"/>
            <a:ext cx="3752105" cy="873445"/>
          </a:xfrm>
          <a:prstGeom prst="rect">
            <a:avLst/>
          </a:prstGeom>
        </p:spPr>
      </p:pic>
      <p:pic>
        <p:nvPicPr>
          <p:cNvPr id="12" name="Picture 11">
            <a:extLst>
              <a:ext uri="{FF2B5EF4-FFF2-40B4-BE49-F238E27FC236}">
                <a16:creationId xmlns:a16="http://schemas.microsoft.com/office/drawing/2014/main" id="{4870449F-9337-B4DF-C80D-A42E92F767CE}"/>
              </a:ext>
            </a:extLst>
          </p:cNvPr>
          <p:cNvPicPr>
            <a:picLocks noChangeAspect="1"/>
          </p:cNvPicPr>
          <p:nvPr/>
        </p:nvPicPr>
        <p:blipFill>
          <a:blip r:embed="rId5"/>
          <a:stretch>
            <a:fillRect/>
          </a:stretch>
        </p:blipFill>
        <p:spPr>
          <a:xfrm>
            <a:off x="1297865" y="5841465"/>
            <a:ext cx="3076911" cy="46166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4A0F5956-5348-EB8C-4949-3FBD7CDAB67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3" name="Picture 12">
            <a:extLst>
              <a:ext uri="{FF2B5EF4-FFF2-40B4-BE49-F238E27FC236}">
                <a16:creationId xmlns:a16="http://schemas.microsoft.com/office/drawing/2014/main" id="{19E9B688-3A6B-4316-12F8-5FDF1C3C803B}"/>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Oval 13">
            <a:extLst>
              <a:ext uri="{FF2B5EF4-FFF2-40B4-BE49-F238E27FC236}">
                <a16:creationId xmlns:a16="http://schemas.microsoft.com/office/drawing/2014/main" id="{E72A9CBD-1B33-7718-83EE-AE84BCB6AA8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5" name="Title 1">
            <a:extLst>
              <a:ext uri="{FF2B5EF4-FFF2-40B4-BE49-F238E27FC236}">
                <a16:creationId xmlns:a16="http://schemas.microsoft.com/office/drawing/2014/main" id="{005E977A-C231-0AEC-D06D-D771ACC982D4}"/>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Padding &amp; Packing</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743720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Union in C++</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9A008BF-E4AE-D601-D4E6-307BD9EEC7D2}"/>
              </a:ext>
            </a:extLst>
          </p:cNvPr>
          <p:cNvPicPr>
            <a:picLocks noChangeAspect="1"/>
          </p:cNvPicPr>
          <p:nvPr/>
        </p:nvPicPr>
        <p:blipFill>
          <a:blip r:embed="rId10"/>
          <a:stretch>
            <a:fillRect/>
          </a:stretch>
        </p:blipFill>
        <p:spPr>
          <a:xfrm>
            <a:off x="1384833" y="2260504"/>
            <a:ext cx="4163495" cy="2373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CF62277-8D38-9D75-3E75-C9626F481839}"/>
              </a:ext>
            </a:extLst>
          </p:cNvPr>
          <p:cNvPicPr>
            <a:picLocks noChangeAspect="1"/>
          </p:cNvPicPr>
          <p:nvPr/>
        </p:nvPicPr>
        <p:blipFill>
          <a:blip r:embed="rId11"/>
          <a:stretch>
            <a:fillRect/>
          </a:stretch>
        </p:blipFill>
        <p:spPr>
          <a:xfrm>
            <a:off x="4547747" y="4082636"/>
            <a:ext cx="2217612" cy="1425063"/>
          </a:xfrm>
          <a:prstGeom prst="rect">
            <a:avLst/>
          </a:prstGeom>
          <a:ln>
            <a:noFill/>
          </a:ln>
          <a:effectLst>
            <a:outerShdw blurRad="292100" dist="139700" dir="2700000" algn="tl" rotWithShape="0">
              <a:srgbClr val="333333">
                <a:alpha val="65000"/>
              </a:srgbClr>
            </a:outerShdw>
          </a:effectLst>
        </p:spPr>
      </p:pic>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5151848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6" y="1832755"/>
            <a:ext cx="10007930" cy="1754326"/>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 user-defined data type &amp; It provides a method for packing together data of different types. </a:t>
            </a:r>
          </a:p>
          <a:p>
            <a:pPr marL="342900" indent="-342900">
              <a:buFont typeface="Wingdings" panose="05000000000000000000" pitchFamily="2" charset="2"/>
              <a:buChar char="Ø"/>
            </a:pPr>
            <a:r>
              <a:rPr lang="en-US" dirty="0">
                <a:solidFill>
                  <a:srgbClr val="273239"/>
                </a:solidFill>
              </a:rPr>
              <a:t>C</a:t>
            </a:r>
            <a:r>
              <a:rPr lang="en-US" b="0" i="0" dirty="0">
                <a:solidFill>
                  <a:srgbClr val="273239"/>
                </a:solidFill>
                <a:effectLst/>
              </a:rPr>
              <a:t>an be used to group items of possibly different types into a single type.</a:t>
            </a:r>
          </a:p>
          <a:p>
            <a:pPr marL="342900" indent="-342900">
              <a:buFont typeface="Wingdings" panose="05000000000000000000" pitchFamily="2" charset="2"/>
              <a:buChar char="Ø"/>
            </a:pPr>
            <a:r>
              <a:rPr lang="en-US" dirty="0">
                <a:solidFill>
                  <a:srgbClr val="273239"/>
                </a:solidFill>
              </a:rPr>
              <a:t>Items in the union are called its member &amp; they can be of any valid data type.</a:t>
            </a:r>
          </a:p>
          <a:p>
            <a:pPr marL="342900" indent="-342900">
              <a:buFont typeface="Wingdings" panose="05000000000000000000" pitchFamily="2" charset="2"/>
              <a:buChar char="Ø"/>
            </a:pPr>
            <a:r>
              <a:rPr lang="en-US" dirty="0">
                <a:solidFill>
                  <a:srgbClr val="273239"/>
                </a:solidFill>
              </a:rPr>
              <a:t>Member variables in a union share the same memory location.</a:t>
            </a:r>
          </a:p>
          <a:p>
            <a:pPr marL="342900" indent="-342900">
              <a:buFont typeface="Wingdings" panose="05000000000000000000" pitchFamily="2" charset="2"/>
              <a:buChar char="Ø"/>
            </a:pPr>
            <a:r>
              <a:rPr lang="en-US" b="0" i="0" dirty="0">
                <a:solidFill>
                  <a:srgbClr val="273239"/>
                </a:solidFill>
                <a:effectLst/>
                <a:latin typeface="Nunito" pitchFamily="2" charset="0"/>
              </a:rPr>
              <a:t>Memory space can be used by one member variable at one point in time.</a:t>
            </a:r>
            <a:endParaRPr lang="en-US" dirty="0">
              <a:solidFill>
                <a:srgbClr val="273239"/>
              </a:solidFill>
            </a:endParaRPr>
          </a:p>
          <a:p>
            <a:pPr marL="342900" indent="-342900">
              <a:buFont typeface="Wingdings" panose="05000000000000000000" pitchFamily="2" charset="2"/>
              <a:buChar char="Ø"/>
            </a:pPr>
            <a:r>
              <a:rPr lang="en-US" b="0" i="0" dirty="0">
                <a:solidFill>
                  <a:srgbClr val="273239"/>
                </a:solidFill>
                <a:effectLst/>
                <a:latin typeface="Nunito" pitchFamily="2" charset="0"/>
              </a:rPr>
              <a:t>The size of the union is equal to the size of the largest data type.</a:t>
            </a:r>
            <a:endParaRPr lang="en-US" dirty="0">
              <a:solidFill>
                <a:srgbClr val="273239"/>
              </a:solidFill>
            </a:endParaRPr>
          </a:p>
        </p:txBody>
      </p:sp>
      <p:sp>
        <p:nvSpPr>
          <p:cNvPr id="3" name="Rectangle: Rounded Corners 2">
            <a:extLst>
              <a:ext uri="{FF2B5EF4-FFF2-40B4-BE49-F238E27FC236}">
                <a16:creationId xmlns:a16="http://schemas.microsoft.com/office/drawing/2014/main" id="{A9FF5590-450F-1568-4481-D906E625F474}"/>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E1059029-2374-071B-6221-63456F563CD2}"/>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45EFD756-2CD8-CE53-9AF2-147241A978F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Title 1">
            <a:extLst>
              <a:ext uri="{FF2B5EF4-FFF2-40B4-BE49-F238E27FC236}">
                <a16:creationId xmlns:a16="http://schemas.microsoft.com/office/drawing/2014/main" id="{21C37D00-E40B-F3A8-C3B7-6341EBF41B4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Union</a:t>
            </a:r>
          </a:p>
        </p:txBody>
      </p:sp>
      <p:sp>
        <p:nvSpPr>
          <p:cNvPr id="9" name="TextBox 8">
            <a:extLst>
              <a:ext uri="{FF2B5EF4-FFF2-40B4-BE49-F238E27FC236}">
                <a16:creationId xmlns:a16="http://schemas.microsoft.com/office/drawing/2014/main" id="{2CA016CF-E093-17D3-3CE3-1FDF691E5CD2}"/>
              </a:ext>
            </a:extLst>
          </p:cNvPr>
          <p:cNvSpPr txBox="1"/>
          <p:nvPr/>
        </p:nvSpPr>
        <p:spPr>
          <a:xfrm>
            <a:off x="669034" y="4295849"/>
            <a:ext cx="6122894" cy="1477328"/>
          </a:xfrm>
          <a:prstGeom prst="rect">
            <a:avLst/>
          </a:prstGeom>
          <a:noFill/>
        </p:spPr>
        <p:txBody>
          <a:bodyPr wrap="square">
            <a:spAutoFit/>
          </a:bodyPr>
          <a:lstStyle/>
          <a:p>
            <a:pPr marL="285750" indent="-285750" algn="l" fontAlgn="base">
              <a:buFont typeface="Wingdings" panose="05000000000000000000" pitchFamily="2" charset="2"/>
              <a:buChar char="Ø"/>
            </a:pPr>
            <a:r>
              <a:rPr lang="en-US" b="1" i="0" dirty="0">
                <a:solidFill>
                  <a:schemeClr val="accent2"/>
                </a:solidFill>
                <a:effectLst/>
              </a:rPr>
              <a:t>Need of Union in C++</a:t>
            </a:r>
          </a:p>
          <a:p>
            <a:pPr marL="285750" indent="-285750" algn="l" fontAlgn="base">
              <a:buFont typeface="Arial" panose="020B0604020202020204" pitchFamily="34" charset="0"/>
              <a:buChar char="•"/>
            </a:pPr>
            <a:r>
              <a:rPr lang="en-US" b="0" i="0" dirty="0">
                <a:solidFill>
                  <a:srgbClr val="273239"/>
                </a:solidFill>
                <a:effectLst/>
              </a:rPr>
              <a:t>When the available memory is limited, it can be used to achieve memory efficiency.</a:t>
            </a:r>
          </a:p>
          <a:p>
            <a:pPr marL="285750" indent="-285750" algn="l" fontAlgn="base">
              <a:buFont typeface="Arial" panose="020B0604020202020204" pitchFamily="34" charset="0"/>
              <a:buChar char="•"/>
            </a:pPr>
            <a:r>
              <a:rPr lang="en-US" b="0" i="0" dirty="0">
                <a:solidFill>
                  <a:srgbClr val="273239"/>
                </a:solidFill>
                <a:effectLst/>
              </a:rPr>
              <a:t>It is used to encapsulate different types of data members.</a:t>
            </a:r>
          </a:p>
          <a:p>
            <a:pPr marL="285750" indent="-285750" algn="l" fontAlgn="base">
              <a:buFont typeface="Arial" panose="020B0604020202020204" pitchFamily="34" charset="0"/>
              <a:buChar char="•"/>
            </a:pPr>
            <a:r>
              <a:rPr lang="en-US" b="0" i="0" dirty="0">
                <a:solidFill>
                  <a:srgbClr val="273239"/>
                </a:solidFill>
                <a:effectLst/>
              </a:rPr>
              <a:t>It helps in optimizing the performance of applications.</a:t>
            </a:r>
          </a:p>
        </p:txBody>
      </p:sp>
      <p:sp>
        <p:nvSpPr>
          <p:cNvPr id="13" name="TextBox 12">
            <a:extLst>
              <a:ext uri="{FF2B5EF4-FFF2-40B4-BE49-F238E27FC236}">
                <a16:creationId xmlns:a16="http://schemas.microsoft.com/office/drawing/2014/main" id="{A010ADB9-8042-734A-30AB-19A539662C0B}"/>
              </a:ext>
            </a:extLst>
          </p:cNvPr>
          <p:cNvSpPr txBox="1"/>
          <p:nvPr/>
        </p:nvSpPr>
        <p:spPr>
          <a:xfrm>
            <a:off x="6670059" y="3665076"/>
            <a:ext cx="4222059" cy="1754326"/>
          </a:xfrm>
          <a:prstGeom prst="rect">
            <a:avLst/>
          </a:prstGeom>
          <a:solidFill>
            <a:schemeClr val="tx1"/>
          </a:solidFill>
        </p:spPr>
        <p:txBody>
          <a:bodyPr wrap="square">
            <a:spAutoFit/>
          </a:bodyPr>
          <a:lstStyle/>
          <a:p>
            <a:r>
              <a:rPr lang="en-US" b="0" dirty="0">
                <a:solidFill>
                  <a:srgbClr val="6A9955"/>
                </a:solidFill>
                <a:effectLst/>
                <a:latin typeface="Consolas" panose="020B0609020204030204" pitchFamily="49" charset="0"/>
              </a:rPr>
              <a:t>// union template or declaration</a:t>
            </a:r>
            <a:endParaRPr lang="en-US" b="0" dirty="0">
              <a:solidFill>
                <a:srgbClr val="CCCCCC"/>
              </a:solidFill>
              <a:effectLst/>
              <a:latin typeface="Consolas" panose="020B0609020204030204" pitchFamily="49" charset="0"/>
            </a:endParaRPr>
          </a:p>
          <a:p>
            <a:r>
              <a:rPr lang="en-US" b="0" dirty="0">
                <a:solidFill>
                  <a:srgbClr val="569CD6"/>
                </a:solidFill>
                <a:effectLst/>
                <a:latin typeface="Consolas" panose="020B0609020204030204" pitchFamily="49" charset="0"/>
              </a:rPr>
              <a:t>union</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myunion</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member1</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char</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member2</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double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member3</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7164449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5" y="1897906"/>
            <a:ext cx="3687812" cy="461665"/>
          </a:xfrm>
          <a:prstGeom prst="rect">
            <a:avLst/>
          </a:prstGeom>
          <a:noFill/>
        </p:spPr>
        <p:txBody>
          <a:bodyPr wrap="square">
            <a:spAutoFit/>
          </a:bodyPr>
          <a:lstStyle/>
          <a:p>
            <a:r>
              <a:rPr lang="en-US" sz="2400" b="1" i="0" dirty="0">
                <a:solidFill>
                  <a:schemeClr val="accent2"/>
                </a:solidFill>
                <a:effectLst/>
              </a:rPr>
              <a:t>1. Union Declaration</a:t>
            </a:r>
          </a:p>
        </p:txBody>
      </p:sp>
      <p:sp>
        <p:nvSpPr>
          <p:cNvPr id="11" name="TextBox 10">
            <a:extLst>
              <a:ext uri="{FF2B5EF4-FFF2-40B4-BE49-F238E27FC236}">
                <a16:creationId xmlns:a16="http://schemas.microsoft.com/office/drawing/2014/main" id="{4ADD9E41-9D64-223C-DBBC-7160313A85EB}"/>
              </a:ext>
            </a:extLst>
          </p:cNvPr>
          <p:cNvSpPr txBox="1"/>
          <p:nvPr/>
        </p:nvSpPr>
        <p:spPr>
          <a:xfrm>
            <a:off x="669035" y="4646829"/>
            <a:ext cx="3569860" cy="147732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latin typeface="Nunito" pitchFamily="2" charset="0"/>
              </a:rPr>
              <a:t>No memory is allocated to the union in the declaration.</a:t>
            </a:r>
            <a:endParaRPr lang="en-US" b="0" i="0" dirty="0">
              <a:solidFill>
                <a:srgbClr val="273239"/>
              </a:solidFill>
              <a:effectLst/>
            </a:endParaRPr>
          </a:p>
          <a:p>
            <a:pPr marL="285750" indent="-285750">
              <a:buFont typeface="Arial" panose="020B0604020202020204" pitchFamily="34" charset="0"/>
              <a:buChar char="•"/>
            </a:pPr>
            <a:endParaRPr lang="en-US" dirty="0">
              <a:solidFill>
                <a:srgbClr val="273239"/>
              </a:solidFill>
              <a:latin typeface="Nunito" pitchFamily="2" charset="0"/>
            </a:endParaRPr>
          </a:p>
          <a:p>
            <a:pPr marL="285750" indent="-285750">
              <a:buFont typeface="Arial" panose="020B0604020202020204" pitchFamily="34" charset="0"/>
              <a:buChar char="•"/>
            </a:pPr>
            <a:r>
              <a:rPr lang="en-US" dirty="0">
                <a:solidFill>
                  <a:srgbClr val="273239"/>
                </a:solidFill>
                <a:latin typeface="Nunito" pitchFamily="2" charset="0"/>
              </a:rPr>
              <a:t>E</a:t>
            </a:r>
            <a:r>
              <a:rPr lang="en-US" b="0" i="0" dirty="0">
                <a:solidFill>
                  <a:srgbClr val="273239"/>
                </a:solidFill>
                <a:effectLst/>
                <a:latin typeface="Nunito" pitchFamily="2" charset="0"/>
              </a:rPr>
              <a:t>nd the union declaration with a semi-colon.</a:t>
            </a:r>
            <a:endParaRPr lang="en-US" dirty="0"/>
          </a:p>
        </p:txBody>
      </p:sp>
      <p:sp>
        <p:nvSpPr>
          <p:cNvPr id="12" name="TextBox 11">
            <a:extLst>
              <a:ext uri="{FF2B5EF4-FFF2-40B4-BE49-F238E27FC236}">
                <a16:creationId xmlns:a16="http://schemas.microsoft.com/office/drawing/2014/main" id="{4B2C65DC-9194-5020-32CA-3F735976413E}"/>
              </a:ext>
            </a:extLst>
          </p:cNvPr>
          <p:cNvSpPr txBox="1"/>
          <p:nvPr/>
        </p:nvSpPr>
        <p:spPr>
          <a:xfrm>
            <a:off x="4446494" y="1897906"/>
            <a:ext cx="3687812" cy="461665"/>
          </a:xfrm>
          <a:prstGeom prst="rect">
            <a:avLst/>
          </a:prstGeom>
          <a:noFill/>
        </p:spPr>
        <p:txBody>
          <a:bodyPr wrap="square">
            <a:spAutoFit/>
          </a:bodyPr>
          <a:lstStyle/>
          <a:p>
            <a:r>
              <a:rPr lang="en-US" sz="2400" b="1" i="0" dirty="0">
                <a:solidFill>
                  <a:schemeClr val="accent2"/>
                </a:solidFill>
                <a:effectLst/>
              </a:rPr>
              <a:t>2. Union Definition</a:t>
            </a:r>
          </a:p>
        </p:txBody>
      </p:sp>
      <p:sp>
        <p:nvSpPr>
          <p:cNvPr id="24" name="TextBox 23">
            <a:extLst>
              <a:ext uri="{FF2B5EF4-FFF2-40B4-BE49-F238E27FC236}">
                <a16:creationId xmlns:a16="http://schemas.microsoft.com/office/drawing/2014/main" id="{9C96F330-D855-5D63-C62E-E01656F88339}"/>
              </a:ext>
            </a:extLst>
          </p:cNvPr>
          <p:cNvSpPr txBox="1"/>
          <p:nvPr/>
        </p:nvSpPr>
        <p:spPr>
          <a:xfrm>
            <a:off x="8305043" y="1898769"/>
            <a:ext cx="3883909" cy="461665"/>
          </a:xfrm>
          <a:prstGeom prst="rect">
            <a:avLst/>
          </a:prstGeom>
          <a:noFill/>
        </p:spPr>
        <p:txBody>
          <a:bodyPr wrap="square">
            <a:spAutoFit/>
          </a:bodyPr>
          <a:lstStyle/>
          <a:p>
            <a:pPr algn="l" fontAlgn="base"/>
            <a:r>
              <a:rPr lang="en-US" sz="2400" b="1" dirty="0">
                <a:solidFill>
                  <a:schemeClr val="accent2"/>
                </a:solidFill>
              </a:rPr>
              <a:t>3. Access </a:t>
            </a:r>
            <a:r>
              <a:rPr lang="en-US" sz="2400" b="1" i="0" dirty="0">
                <a:solidFill>
                  <a:schemeClr val="accent2"/>
                </a:solidFill>
                <a:effectLst/>
              </a:rPr>
              <a:t>Union</a:t>
            </a:r>
            <a:r>
              <a:rPr lang="en-US" sz="2400" b="1" dirty="0">
                <a:solidFill>
                  <a:schemeClr val="accent2"/>
                </a:solidFill>
              </a:rPr>
              <a:t> Members</a:t>
            </a:r>
          </a:p>
        </p:txBody>
      </p:sp>
      <p:sp>
        <p:nvSpPr>
          <p:cNvPr id="27" name="TextBox 26">
            <a:extLst>
              <a:ext uri="{FF2B5EF4-FFF2-40B4-BE49-F238E27FC236}">
                <a16:creationId xmlns:a16="http://schemas.microsoft.com/office/drawing/2014/main" id="{EFF9F019-CA2F-820D-7BBB-E14FE6507706}"/>
              </a:ext>
            </a:extLst>
          </p:cNvPr>
          <p:cNvSpPr txBox="1"/>
          <p:nvPr/>
        </p:nvSpPr>
        <p:spPr>
          <a:xfrm>
            <a:off x="8378651" y="2322843"/>
            <a:ext cx="38839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Using dot(.) &amp; Arrow(-&gt;) Operators.</a:t>
            </a:r>
            <a:endParaRPr lang="en-US" dirty="0"/>
          </a:p>
        </p:txBody>
      </p:sp>
      <p:pic>
        <p:nvPicPr>
          <p:cNvPr id="3" name="Picture 2">
            <a:extLst>
              <a:ext uri="{FF2B5EF4-FFF2-40B4-BE49-F238E27FC236}">
                <a16:creationId xmlns:a16="http://schemas.microsoft.com/office/drawing/2014/main" id="{9DB33572-D168-561C-A051-3CEFDDBF7F37}"/>
              </a:ext>
            </a:extLst>
          </p:cNvPr>
          <p:cNvPicPr>
            <a:picLocks noChangeAspect="1"/>
          </p:cNvPicPr>
          <p:nvPr/>
        </p:nvPicPr>
        <p:blipFill>
          <a:blip r:embed="rId3"/>
          <a:stretch>
            <a:fillRect/>
          </a:stretch>
        </p:blipFill>
        <p:spPr>
          <a:xfrm>
            <a:off x="998490" y="2359572"/>
            <a:ext cx="2874264" cy="1897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182CCE0B-1C5E-EB0D-3054-ADC132C75A5E}"/>
              </a:ext>
            </a:extLst>
          </p:cNvPr>
          <p:cNvPicPr>
            <a:picLocks noChangeAspect="1"/>
          </p:cNvPicPr>
          <p:nvPr/>
        </p:nvPicPr>
        <p:blipFill>
          <a:blip r:embed="rId4"/>
          <a:stretch>
            <a:fillRect/>
          </a:stretch>
        </p:blipFill>
        <p:spPr>
          <a:xfrm>
            <a:off x="4568350" y="2327816"/>
            <a:ext cx="3883909" cy="3401553"/>
          </a:xfrm>
          <a:prstGeom prst="rect">
            <a:avLst/>
          </a:prstGeom>
        </p:spPr>
      </p:pic>
      <p:pic>
        <p:nvPicPr>
          <p:cNvPr id="14" name="Picture 13">
            <a:extLst>
              <a:ext uri="{FF2B5EF4-FFF2-40B4-BE49-F238E27FC236}">
                <a16:creationId xmlns:a16="http://schemas.microsoft.com/office/drawing/2014/main" id="{8F528211-6D07-B8A3-58D9-4F9C325A029E}"/>
              </a:ext>
            </a:extLst>
          </p:cNvPr>
          <p:cNvPicPr>
            <a:picLocks noChangeAspect="1"/>
          </p:cNvPicPr>
          <p:nvPr/>
        </p:nvPicPr>
        <p:blipFill>
          <a:blip r:embed="rId5"/>
          <a:stretch>
            <a:fillRect/>
          </a:stretch>
        </p:blipFill>
        <p:spPr>
          <a:xfrm>
            <a:off x="8659105" y="2692175"/>
            <a:ext cx="1272650" cy="342930"/>
          </a:xfrm>
          <a:prstGeom prst="rect">
            <a:avLst/>
          </a:prstGeom>
        </p:spPr>
      </p:pic>
      <p:sp>
        <p:nvSpPr>
          <p:cNvPr id="17" name="TextBox 16">
            <a:extLst>
              <a:ext uri="{FF2B5EF4-FFF2-40B4-BE49-F238E27FC236}">
                <a16:creationId xmlns:a16="http://schemas.microsoft.com/office/drawing/2014/main" id="{ED47AEC8-D25B-8209-26B6-94C31F4DA502}"/>
              </a:ext>
            </a:extLst>
          </p:cNvPr>
          <p:cNvSpPr txBox="1"/>
          <p:nvPr/>
        </p:nvSpPr>
        <p:spPr>
          <a:xfrm>
            <a:off x="8574115" y="2923563"/>
            <a:ext cx="3562753" cy="461665"/>
          </a:xfrm>
          <a:prstGeom prst="rect">
            <a:avLst/>
          </a:prstGeom>
          <a:noFill/>
        </p:spPr>
        <p:txBody>
          <a:bodyPr wrap="square">
            <a:spAutoFit/>
          </a:bodyPr>
          <a:lstStyle/>
          <a:p>
            <a:r>
              <a:rPr lang="en-US" sz="1200" dirty="0">
                <a:sym typeface="Wingdings" panose="05000000000000000000" pitchFamily="2" charset="2"/>
              </a:rPr>
              <a:t> </a:t>
            </a:r>
            <a:r>
              <a:rPr lang="en-US" sz="1200" dirty="0"/>
              <a:t>where var1 is the union variable and member1 is the member of the union.</a:t>
            </a:r>
          </a:p>
        </p:txBody>
      </p:sp>
      <p:pic>
        <p:nvPicPr>
          <p:cNvPr id="21" name="Picture 20">
            <a:extLst>
              <a:ext uri="{FF2B5EF4-FFF2-40B4-BE49-F238E27FC236}">
                <a16:creationId xmlns:a16="http://schemas.microsoft.com/office/drawing/2014/main" id="{FDF0C5C5-70CB-CFDD-E240-514A329B1400}"/>
              </a:ext>
            </a:extLst>
          </p:cNvPr>
          <p:cNvPicPr>
            <a:picLocks noChangeAspect="1"/>
          </p:cNvPicPr>
          <p:nvPr/>
        </p:nvPicPr>
        <p:blipFill>
          <a:blip r:embed="rId6"/>
          <a:stretch>
            <a:fillRect/>
          </a:stretch>
        </p:blipFill>
        <p:spPr>
          <a:xfrm>
            <a:off x="8574115" y="3433710"/>
            <a:ext cx="3033023" cy="1362225"/>
          </a:xfrm>
          <a:prstGeom prst="rect">
            <a:avLst/>
          </a:prstGeom>
        </p:spPr>
      </p:pic>
      <p:sp>
        <p:nvSpPr>
          <p:cNvPr id="4" name="Rectangle: Rounded Corners 3">
            <a:extLst>
              <a:ext uri="{FF2B5EF4-FFF2-40B4-BE49-F238E27FC236}">
                <a16:creationId xmlns:a16="http://schemas.microsoft.com/office/drawing/2014/main" id="{13ADF6AC-A7C8-3D37-C714-98784C70D07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342C3A0-0840-A7BC-9365-81A55797A4B5}"/>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7B052614-97DB-C113-349B-A93719ACCEA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0843ED80-1A75-7EE0-D3E3-1FB712E5C904}"/>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Union</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Declaration, Definition &amp; Access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5835553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6789601"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C++ Union members </a:t>
            </a:r>
            <a:r>
              <a:rPr lang="en-US" b="1" i="0" dirty="0">
                <a:solidFill>
                  <a:srgbClr val="273239"/>
                </a:solidFill>
                <a:effectLst/>
              </a:rPr>
              <a:t>can be</a:t>
            </a:r>
            <a:r>
              <a:rPr lang="en-US" b="0" i="0" dirty="0">
                <a:solidFill>
                  <a:srgbClr val="273239"/>
                </a:solidFill>
                <a:effectLst/>
              </a:rPr>
              <a:t> initialized with the declaration.</a:t>
            </a:r>
          </a:p>
          <a:p>
            <a:pPr marL="285750" indent="-285750">
              <a:buFont typeface="Arial" panose="020B0604020202020204" pitchFamily="34" charset="0"/>
              <a:buChar char="•"/>
            </a:pPr>
            <a:r>
              <a:rPr lang="en-US" dirty="0">
                <a:solidFill>
                  <a:srgbClr val="273239"/>
                </a:solidFill>
              </a:rPr>
              <a:t>I</a:t>
            </a:r>
            <a:r>
              <a:rPr lang="en-US" b="0" i="0" dirty="0">
                <a:solidFill>
                  <a:srgbClr val="273239"/>
                </a:solidFill>
                <a:effectLst/>
              </a:rPr>
              <a:t>nitialization of its members by simply assigning the value to it.</a:t>
            </a:r>
          </a:p>
          <a:p>
            <a:pPr marL="285750" indent="-285750">
              <a:buFont typeface="Arial" panose="020B0604020202020204" pitchFamily="34" charset="0"/>
              <a:buChar char="•"/>
            </a:pPr>
            <a:r>
              <a:rPr lang="en-US" b="1" i="0" dirty="0">
                <a:solidFill>
                  <a:srgbClr val="273239"/>
                </a:solidFill>
                <a:effectLst/>
              </a:rPr>
              <a:t>only one member can contain some value at a given point of time.</a:t>
            </a:r>
            <a:endParaRPr lang="en-US" dirty="0"/>
          </a:p>
        </p:txBody>
      </p:sp>
      <p:sp>
        <p:nvSpPr>
          <p:cNvPr id="3" name="Rectangle: Rounded Corners 2">
            <a:extLst>
              <a:ext uri="{FF2B5EF4-FFF2-40B4-BE49-F238E27FC236}">
                <a16:creationId xmlns:a16="http://schemas.microsoft.com/office/drawing/2014/main" id="{4F7AC1EB-AD07-B32A-B4D3-7BFF644348F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0D518AA2-9E74-C33A-1D65-4B20636CC959}"/>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224097E3-5F75-5335-878C-13782718194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6" name="Title 1">
            <a:extLst>
              <a:ext uri="{FF2B5EF4-FFF2-40B4-BE49-F238E27FC236}">
                <a16:creationId xmlns:a16="http://schemas.microsoft.com/office/drawing/2014/main" id="{8D997652-4914-743C-FA98-6DC394A0B8A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Union</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Initialization, </a:t>
            </a:r>
            <a:r>
              <a:rPr lang="en-US" sz="1800" b="1" dirty="0">
                <a:solidFill>
                  <a:schemeClr val="tx2"/>
                </a:solidFill>
                <a:latin typeface="Arial Black" panose="020B0A04020102020204" pitchFamily="34" charset="0"/>
              </a:rPr>
              <a:t>Structure</a:t>
            </a:r>
            <a:r>
              <a:rPr lang="en-US" sz="1800" b="1" dirty="0">
                <a:solidFill>
                  <a:schemeClr val="accent2"/>
                </a:solidFill>
                <a:latin typeface="Arial Black" panose="020B0A04020102020204" pitchFamily="34" charset="0"/>
              </a:rPr>
              <a:t> Vs </a:t>
            </a:r>
            <a:r>
              <a:rPr lang="en-US" sz="1800" b="1" dirty="0">
                <a:solidFill>
                  <a:schemeClr val="tx2"/>
                </a:solidFill>
                <a:latin typeface="Arial Black" panose="020B0A04020102020204" pitchFamily="34" charset="0"/>
              </a:rPr>
              <a:t>Union</a:t>
            </a:r>
            <a:endParaRPr lang="en-IN" sz="1800" b="1" dirty="0">
              <a:solidFill>
                <a:schemeClr val="tx2"/>
              </a:solidFill>
              <a:latin typeface="Arial Black" panose="020B0A040201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38B30-1F83-7C46-D680-500A3F4D57E2}"/>
              </a:ext>
            </a:extLst>
          </p:cNvPr>
          <p:cNvPicPr>
            <a:picLocks noChangeAspect="1"/>
          </p:cNvPicPr>
          <p:nvPr/>
        </p:nvPicPr>
        <p:blipFill>
          <a:blip r:embed="rId4"/>
          <a:stretch>
            <a:fillRect/>
          </a:stretch>
        </p:blipFill>
        <p:spPr>
          <a:xfrm>
            <a:off x="1185807" y="3684494"/>
            <a:ext cx="6148754" cy="2805684"/>
          </a:xfrm>
          <a:prstGeom prst="rect">
            <a:avLst/>
          </a:prstGeom>
        </p:spPr>
      </p:pic>
      <p:sp>
        <p:nvSpPr>
          <p:cNvPr id="19" name="Title 1">
            <a:extLst>
              <a:ext uri="{FF2B5EF4-FFF2-40B4-BE49-F238E27FC236}">
                <a16:creationId xmlns:a16="http://schemas.microsoft.com/office/drawing/2014/main" id="{AFE83F97-508A-7BFE-1307-5655F9EEE8A3}"/>
              </a:ext>
            </a:extLst>
          </p:cNvPr>
          <p:cNvSpPr>
            <a:spLocks noGrp="1"/>
          </p:cNvSpPr>
          <p:nvPr>
            <p:ph type="title"/>
          </p:nvPr>
        </p:nvSpPr>
        <p:spPr>
          <a:xfrm>
            <a:off x="669034" y="3219230"/>
            <a:ext cx="6682024" cy="659628"/>
          </a:xfrm>
        </p:spPr>
        <p:txBody>
          <a:bodyPr>
            <a:noAutofit/>
          </a:bodyPr>
          <a:lstStyle/>
          <a:p>
            <a:pPr marL="457200" indent="-457200" fontAlgn="base">
              <a:buFont typeface="Wingdings" panose="05000000000000000000" pitchFamily="2" charset="2"/>
              <a:buChar char="Ø"/>
            </a:pPr>
            <a:r>
              <a:rPr lang="en-US" sz="2800" b="1" dirty="0">
                <a:solidFill>
                  <a:schemeClr val="accent2"/>
                </a:solidFill>
                <a:latin typeface="Arial Black" panose="020B0A04020102020204" pitchFamily="34" charset="0"/>
              </a:rPr>
              <a:t>Structure </a:t>
            </a:r>
            <a:r>
              <a:rPr lang="en-US" sz="2800" b="1" dirty="0">
                <a:latin typeface="Arial Black" panose="020B0A04020102020204" pitchFamily="34" charset="0"/>
              </a:rPr>
              <a:t>Vs</a:t>
            </a:r>
            <a:r>
              <a:rPr lang="en-US" sz="2800" b="1" dirty="0">
                <a:solidFill>
                  <a:schemeClr val="accent2"/>
                </a:solidFill>
                <a:latin typeface="Arial Black" panose="020B0A04020102020204" pitchFamily="34" charset="0"/>
              </a:rPr>
              <a:t> Union</a:t>
            </a:r>
            <a:endParaRPr lang="en-IN" sz="2800" b="1" dirty="0">
              <a:solidFill>
                <a:schemeClr val="accent2"/>
              </a:solidFill>
              <a:latin typeface="Arial Black" panose="020B0A04020102020204" pitchFamily="34" charset="0"/>
            </a:endParaRPr>
          </a:p>
        </p:txBody>
      </p:sp>
      <p:sp>
        <p:nvSpPr>
          <p:cNvPr id="21" name="TextBox 20">
            <a:extLst>
              <a:ext uri="{FF2B5EF4-FFF2-40B4-BE49-F238E27FC236}">
                <a16:creationId xmlns:a16="http://schemas.microsoft.com/office/drawing/2014/main" id="{CECE196D-4CB9-4ABE-9869-0F94F8F915DB}"/>
              </a:ext>
            </a:extLst>
          </p:cNvPr>
          <p:cNvSpPr txBox="1"/>
          <p:nvPr/>
        </p:nvSpPr>
        <p:spPr>
          <a:xfrm>
            <a:off x="7673136" y="3475275"/>
            <a:ext cx="2197005" cy="1200329"/>
          </a:xfrm>
          <a:prstGeom prst="rect">
            <a:avLst/>
          </a:prstGeom>
          <a:solidFill>
            <a:schemeClr val="tx2"/>
          </a:solidFill>
        </p:spPr>
        <p:txBody>
          <a:bodyPr wrap="square">
            <a:spAutoFit/>
          </a:bodyPr>
          <a:lstStyle/>
          <a:p>
            <a:r>
              <a:rPr lang="en-US" b="0" dirty="0">
                <a:solidFill>
                  <a:srgbClr val="569CD6"/>
                </a:solidFill>
                <a:effectLst/>
                <a:latin typeface="Consolas" panose="020B0609020204030204" pitchFamily="49" charset="0"/>
              </a:rPr>
              <a:t>union</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test1</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y</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a:t>
            </a:r>
          </a:p>
        </p:txBody>
      </p:sp>
      <p:sp>
        <p:nvSpPr>
          <p:cNvPr id="23" name="TextBox 22">
            <a:extLst>
              <a:ext uri="{FF2B5EF4-FFF2-40B4-BE49-F238E27FC236}">
                <a16:creationId xmlns:a16="http://schemas.microsoft.com/office/drawing/2014/main" id="{0CA0738B-9AD6-9722-FBA9-EED9AEA0167C}"/>
              </a:ext>
            </a:extLst>
          </p:cNvPr>
          <p:cNvSpPr txBox="1"/>
          <p:nvPr/>
        </p:nvSpPr>
        <p:spPr>
          <a:xfrm>
            <a:off x="7458635" y="1976350"/>
            <a:ext cx="4064329" cy="1138773"/>
          </a:xfrm>
          <a:prstGeom prst="rect">
            <a:avLst/>
          </a:prstGeom>
          <a:solidFill>
            <a:schemeClr val="tx2"/>
          </a:solidFill>
        </p:spPr>
        <p:txBody>
          <a:bodyPr wrap="square">
            <a:spAutoFit/>
          </a:bodyPr>
          <a:lstStyle/>
          <a:p>
            <a:r>
              <a:rPr lang="en-US" sz="1400" b="0" dirty="0">
                <a:solidFill>
                  <a:srgbClr val="6A9955"/>
                </a:solidFill>
                <a:effectLst/>
                <a:latin typeface="Consolas" panose="020B0609020204030204" pitchFamily="49" charset="0"/>
              </a:rPr>
              <a:t>// initializing/assign the union member</a:t>
            </a:r>
            <a:endParaRPr lang="en-US" sz="1400"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test1 </a:t>
            </a:r>
            <a:r>
              <a:rPr lang="en-US" dirty="0">
                <a:solidFill>
                  <a:srgbClr val="CCCCCC"/>
                </a:solidFill>
                <a:latin typeface="Consolas" panose="020B0609020204030204" pitchFamily="49" charset="0"/>
              </a:rPr>
              <a:t>t</a:t>
            </a:r>
            <a:r>
              <a:rPr lang="en-US" b="0" dirty="0">
                <a:solidFill>
                  <a:srgbClr val="CCCCCC"/>
                </a:solidFill>
                <a:effectLst/>
                <a:latin typeface="Consolas" panose="020B0609020204030204" pitchFamily="49" charset="0"/>
              </a:rPr>
              <a:t>est1_var;</a:t>
            </a:r>
          </a:p>
          <a:p>
            <a:r>
              <a:rPr lang="en-US" dirty="0">
                <a:solidFill>
                  <a:srgbClr val="CCCCCC"/>
                </a:solidFill>
                <a:latin typeface="Consolas" panose="020B0609020204030204" pitchFamily="49" charset="0"/>
              </a:rPr>
              <a:t>	</a:t>
            </a:r>
            <a:endParaRPr lang="en-US" b="0" dirty="0">
              <a:solidFill>
                <a:srgbClr val="CCCCCC"/>
              </a:solidFill>
              <a:effectLst/>
              <a:latin typeface="Consolas" panose="020B0609020204030204" pitchFamily="49" charset="0"/>
            </a:endParaRPr>
          </a:p>
          <a:p>
            <a:r>
              <a:rPr lang="en-US" b="0" dirty="0">
                <a:solidFill>
                  <a:srgbClr val="9CDCFE"/>
                </a:solidFill>
                <a:effectLst/>
                <a:latin typeface="Consolas" panose="020B0609020204030204" pitchFamily="49" charset="0"/>
              </a:rPr>
              <a:t>    test1_var1</a:t>
            </a:r>
            <a:r>
              <a:rPr lang="en-US" b="0" dirty="0">
                <a:solidFill>
                  <a:srgbClr val="CCCCCC"/>
                </a:solidFill>
                <a:effectLst/>
                <a:latin typeface="Consolas" panose="020B0609020204030204" pitchFamily="49" charset="0"/>
              </a:rPr>
              <a:t>.</a:t>
            </a:r>
            <a:r>
              <a:rPr lang="en-US" dirty="0">
                <a:solidFill>
                  <a:srgbClr val="9CDCFE"/>
                </a:solidFill>
                <a:latin typeface="Consolas" panose="020B0609020204030204" pitchFamily="49" charset="0"/>
              </a:rPr>
              <a:t>y</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15</a:t>
            </a:r>
            <a:r>
              <a:rPr lang="en-US"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1647538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Enum in C++</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2" name="Picture 21">
            <a:extLst>
              <a:ext uri="{FF2B5EF4-FFF2-40B4-BE49-F238E27FC236}">
                <a16:creationId xmlns:a16="http://schemas.microsoft.com/office/drawing/2014/main" id="{364767F8-B494-FA49-75B9-092105447DA0}"/>
              </a:ext>
            </a:extLst>
          </p:cNvPr>
          <p:cNvPicPr>
            <a:picLocks noChangeAspect="1"/>
          </p:cNvPicPr>
          <p:nvPr/>
        </p:nvPicPr>
        <p:blipFill>
          <a:blip r:embed="rId10"/>
          <a:stretch>
            <a:fillRect/>
          </a:stretch>
        </p:blipFill>
        <p:spPr>
          <a:xfrm>
            <a:off x="1499018" y="2030944"/>
            <a:ext cx="3857710" cy="27741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a:extLst>
              <a:ext uri="{FF2B5EF4-FFF2-40B4-BE49-F238E27FC236}">
                <a16:creationId xmlns:a16="http://schemas.microsoft.com/office/drawing/2014/main" id="{5336DEDE-1CDE-F81F-2796-83EF9791960F}"/>
              </a:ext>
            </a:extLst>
          </p:cNvPr>
          <p:cNvPicPr>
            <a:picLocks noChangeAspect="1"/>
          </p:cNvPicPr>
          <p:nvPr/>
        </p:nvPicPr>
        <p:blipFill>
          <a:blip r:embed="rId11"/>
          <a:stretch>
            <a:fillRect/>
          </a:stretch>
        </p:blipFill>
        <p:spPr>
          <a:xfrm>
            <a:off x="4550555" y="4140825"/>
            <a:ext cx="2242711" cy="13039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946450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E062DC-5B1A-AA3E-EF96-17B48C0CD390}"/>
              </a:ext>
            </a:extLst>
          </p:cNvPr>
          <p:cNvSpPr txBox="1"/>
          <p:nvPr/>
        </p:nvSpPr>
        <p:spPr>
          <a:xfrm>
            <a:off x="665986" y="2877698"/>
            <a:ext cx="4000462" cy="338554"/>
          </a:xfrm>
          <a:prstGeom prst="rect">
            <a:avLst/>
          </a:prstGeom>
          <a:noFill/>
        </p:spPr>
        <p:txBody>
          <a:bodyPr wrap="square">
            <a:spAutoFit/>
          </a:bodyPr>
          <a:lstStyle/>
          <a:p>
            <a:r>
              <a:rPr lang="en-US" sz="1600" dirty="0">
                <a:solidFill>
                  <a:srgbClr val="273239"/>
                </a:solidFill>
              </a:rPr>
              <a:t>1. Two </a:t>
            </a:r>
            <a:r>
              <a:rPr lang="en-US" sz="1600" b="0" i="0" dirty="0">
                <a:solidFill>
                  <a:srgbClr val="273239"/>
                </a:solidFill>
                <a:effectLst/>
              </a:rPr>
              <a:t>enum names can have same value. </a:t>
            </a:r>
            <a:endParaRPr lang="en-US" sz="1600" dirty="0"/>
          </a:p>
        </p:txBody>
      </p:sp>
      <p:pic>
        <p:nvPicPr>
          <p:cNvPr id="6" name="Picture 5">
            <a:extLst>
              <a:ext uri="{FF2B5EF4-FFF2-40B4-BE49-F238E27FC236}">
                <a16:creationId xmlns:a16="http://schemas.microsoft.com/office/drawing/2014/main" id="{4254C45C-19EE-0C1F-FE1E-A277A487F675}"/>
              </a:ext>
            </a:extLst>
          </p:cNvPr>
          <p:cNvPicPr>
            <a:picLocks noChangeAspect="1"/>
          </p:cNvPicPr>
          <p:nvPr/>
        </p:nvPicPr>
        <p:blipFill>
          <a:blip r:embed="rId3"/>
          <a:stretch>
            <a:fillRect/>
          </a:stretch>
        </p:blipFill>
        <p:spPr>
          <a:xfrm>
            <a:off x="4667973" y="2995253"/>
            <a:ext cx="3985605" cy="220999"/>
          </a:xfrm>
          <a:prstGeom prst="rect">
            <a:avLst/>
          </a:prstGeom>
        </p:spPr>
      </p:pic>
      <p:sp>
        <p:nvSpPr>
          <p:cNvPr id="11" name="TextBox 10">
            <a:extLst>
              <a:ext uri="{FF2B5EF4-FFF2-40B4-BE49-F238E27FC236}">
                <a16:creationId xmlns:a16="http://schemas.microsoft.com/office/drawing/2014/main" id="{D79DB277-FE27-7A9D-E6D8-D3A3761759AA}"/>
              </a:ext>
            </a:extLst>
          </p:cNvPr>
          <p:cNvSpPr txBox="1"/>
          <p:nvPr/>
        </p:nvSpPr>
        <p:spPr>
          <a:xfrm>
            <a:off x="665986" y="3216252"/>
            <a:ext cx="10856978" cy="338554"/>
          </a:xfrm>
          <a:prstGeom prst="rect">
            <a:avLst/>
          </a:prstGeom>
          <a:noFill/>
        </p:spPr>
        <p:txBody>
          <a:bodyPr wrap="square">
            <a:spAutoFit/>
          </a:bodyPr>
          <a:lstStyle/>
          <a:p>
            <a:r>
              <a:rPr lang="en-US" sz="1600" dirty="0">
                <a:solidFill>
                  <a:srgbClr val="273239"/>
                </a:solidFill>
              </a:rPr>
              <a:t>2. If we do not explicitly assign values to enum names, the compiler by default assigns values starting from 0. </a:t>
            </a:r>
          </a:p>
        </p:txBody>
      </p:sp>
      <p:pic>
        <p:nvPicPr>
          <p:cNvPr id="14" name="Picture 13">
            <a:extLst>
              <a:ext uri="{FF2B5EF4-FFF2-40B4-BE49-F238E27FC236}">
                <a16:creationId xmlns:a16="http://schemas.microsoft.com/office/drawing/2014/main" id="{BABDA8B6-57BF-69CA-3FCC-1227FDF68320}"/>
              </a:ext>
            </a:extLst>
          </p:cNvPr>
          <p:cNvPicPr>
            <a:picLocks noChangeAspect="1"/>
          </p:cNvPicPr>
          <p:nvPr/>
        </p:nvPicPr>
        <p:blipFill>
          <a:blip r:embed="rId4"/>
          <a:stretch>
            <a:fillRect/>
          </a:stretch>
        </p:blipFill>
        <p:spPr>
          <a:xfrm>
            <a:off x="3000279" y="3580892"/>
            <a:ext cx="5829805" cy="220999"/>
          </a:xfrm>
          <a:prstGeom prst="rect">
            <a:avLst/>
          </a:prstGeom>
        </p:spPr>
      </p:pic>
      <p:sp>
        <p:nvSpPr>
          <p:cNvPr id="18" name="TextBox 17">
            <a:extLst>
              <a:ext uri="{FF2B5EF4-FFF2-40B4-BE49-F238E27FC236}">
                <a16:creationId xmlns:a16="http://schemas.microsoft.com/office/drawing/2014/main" id="{AE1EE8D6-FB78-3054-A6DA-9B7837605F6A}"/>
              </a:ext>
            </a:extLst>
          </p:cNvPr>
          <p:cNvSpPr txBox="1"/>
          <p:nvPr/>
        </p:nvSpPr>
        <p:spPr>
          <a:xfrm>
            <a:off x="665986" y="3800796"/>
            <a:ext cx="10100627" cy="338554"/>
          </a:xfrm>
          <a:prstGeom prst="rect">
            <a:avLst/>
          </a:prstGeom>
          <a:noFill/>
        </p:spPr>
        <p:txBody>
          <a:bodyPr wrap="square">
            <a:spAutoFit/>
          </a:bodyPr>
          <a:lstStyle/>
          <a:p>
            <a:r>
              <a:rPr lang="en-US" sz="1600" dirty="0">
                <a:solidFill>
                  <a:srgbClr val="273239"/>
                </a:solidFill>
              </a:rPr>
              <a:t>3. We can assign values to some name in any order. All unassigned names get value as value of previous name plus one. </a:t>
            </a:r>
          </a:p>
        </p:txBody>
      </p:sp>
      <p:pic>
        <p:nvPicPr>
          <p:cNvPr id="22" name="Picture 21">
            <a:extLst>
              <a:ext uri="{FF2B5EF4-FFF2-40B4-BE49-F238E27FC236}">
                <a16:creationId xmlns:a16="http://schemas.microsoft.com/office/drawing/2014/main" id="{E01F21AF-C9E8-DD3F-8661-B117E47990A0}"/>
              </a:ext>
            </a:extLst>
          </p:cNvPr>
          <p:cNvPicPr>
            <a:picLocks noChangeAspect="1"/>
          </p:cNvPicPr>
          <p:nvPr/>
        </p:nvPicPr>
        <p:blipFill>
          <a:blip r:embed="rId5"/>
          <a:stretch>
            <a:fillRect/>
          </a:stretch>
        </p:blipFill>
        <p:spPr>
          <a:xfrm>
            <a:off x="2848125" y="4173070"/>
            <a:ext cx="4290432" cy="449619"/>
          </a:xfrm>
          <a:prstGeom prst="rect">
            <a:avLst/>
          </a:prstGeom>
        </p:spPr>
      </p:pic>
      <p:sp>
        <p:nvSpPr>
          <p:cNvPr id="30" name="TextBox 29">
            <a:extLst>
              <a:ext uri="{FF2B5EF4-FFF2-40B4-BE49-F238E27FC236}">
                <a16:creationId xmlns:a16="http://schemas.microsoft.com/office/drawing/2014/main" id="{48CC37F4-FC6C-D2DC-A3B2-59526AD38F29}"/>
              </a:ext>
            </a:extLst>
          </p:cNvPr>
          <p:cNvSpPr txBox="1"/>
          <p:nvPr/>
        </p:nvSpPr>
        <p:spPr>
          <a:xfrm>
            <a:off x="664461" y="4586061"/>
            <a:ext cx="10856978" cy="1077218"/>
          </a:xfrm>
          <a:prstGeom prst="rect">
            <a:avLst/>
          </a:prstGeom>
          <a:noFill/>
        </p:spPr>
        <p:txBody>
          <a:bodyPr wrap="square">
            <a:spAutoFit/>
          </a:bodyPr>
          <a:lstStyle/>
          <a:p>
            <a:r>
              <a:rPr lang="en-US" sz="1600" dirty="0">
                <a:solidFill>
                  <a:srgbClr val="273239"/>
                </a:solidFill>
              </a:rPr>
              <a:t>4. The value assigned to enum names must be some integral constant.</a:t>
            </a:r>
          </a:p>
          <a:p>
            <a:r>
              <a:rPr lang="en-US" sz="1600" dirty="0">
                <a:solidFill>
                  <a:srgbClr val="273239"/>
                </a:solidFill>
              </a:rPr>
              <a:t>    </a:t>
            </a:r>
            <a:r>
              <a:rPr lang="en-US" sz="1600" dirty="0">
                <a:solidFill>
                  <a:srgbClr val="273239"/>
                </a:solidFill>
                <a:sym typeface="Wingdings" panose="05000000000000000000" pitchFamily="2" charset="2"/>
              </a:rPr>
              <a:t> </a:t>
            </a:r>
            <a:r>
              <a:rPr lang="en-US" sz="1600" dirty="0">
                <a:solidFill>
                  <a:srgbClr val="273239"/>
                </a:solidFill>
              </a:rPr>
              <a:t>range from minimum possible integer value to maximum possible integer value.</a:t>
            </a:r>
          </a:p>
          <a:p>
            <a:br>
              <a:rPr lang="en-US" sz="1600" dirty="0">
                <a:solidFill>
                  <a:srgbClr val="273239"/>
                </a:solidFill>
              </a:rPr>
            </a:br>
            <a:r>
              <a:rPr lang="en-US" sz="1600" dirty="0">
                <a:solidFill>
                  <a:srgbClr val="273239"/>
                </a:solidFill>
              </a:rPr>
              <a:t>5. All enum constants must be unique in their scope. E.g., the following program fails in compilation. </a:t>
            </a:r>
          </a:p>
        </p:txBody>
      </p:sp>
      <p:pic>
        <p:nvPicPr>
          <p:cNvPr id="32" name="Picture 31">
            <a:extLst>
              <a:ext uri="{FF2B5EF4-FFF2-40B4-BE49-F238E27FC236}">
                <a16:creationId xmlns:a16="http://schemas.microsoft.com/office/drawing/2014/main" id="{9156A149-A043-D766-0062-C0AB9A70BEEB}"/>
              </a:ext>
            </a:extLst>
          </p:cNvPr>
          <p:cNvPicPr>
            <a:picLocks noChangeAspect="1"/>
          </p:cNvPicPr>
          <p:nvPr/>
        </p:nvPicPr>
        <p:blipFill>
          <a:blip r:embed="rId6"/>
          <a:stretch>
            <a:fillRect/>
          </a:stretch>
        </p:blipFill>
        <p:spPr>
          <a:xfrm>
            <a:off x="1187241" y="5661058"/>
            <a:ext cx="2438611" cy="403895"/>
          </a:xfrm>
          <a:prstGeom prst="rect">
            <a:avLst/>
          </a:prstGeom>
        </p:spPr>
      </p:pic>
      <p:pic>
        <p:nvPicPr>
          <p:cNvPr id="34" name="Picture 33">
            <a:extLst>
              <a:ext uri="{FF2B5EF4-FFF2-40B4-BE49-F238E27FC236}">
                <a16:creationId xmlns:a16="http://schemas.microsoft.com/office/drawing/2014/main" id="{99AB0BD8-BAD7-7D94-6D4D-6DE2C4B1913B}"/>
              </a:ext>
            </a:extLst>
          </p:cNvPr>
          <p:cNvPicPr>
            <a:picLocks noChangeAspect="1"/>
          </p:cNvPicPr>
          <p:nvPr/>
        </p:nvPicPr>
        <p:blipFill>
          <a:blip r:embed="rId7"/>
          <a:stretch>
            <a:fillRect/>
          </a:stretch>
        </p:blipFill>
        <p:spPr>
          <a:xfrm>
            <a:off x="1187241" y="6139806"/>
            <a:ext cx="5913632" cy="220999"/>
          </a:xfrm>
          <a:prstGeom prst="rect">
            <a:avLst/>
          </a:prstGeom>
        </p:spPr>
      </p:pic>
      <p:sp>
        <p:nvSpPr>
          <p:cNvPr id="3" name="Rectangle: Rounded Corners 2">
            <a:extLst>
              <a:ext uri="{FF2B5EF4-FFF2-40B4-BE49-F238E27FC236}">
                <a16:creationId xmlns:a16="http://schemas.microsoft.com/office/drawing/2014/main" id="{53C8797F-0446-BE3E-83D0-B3EC220C37C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C57CACA-C085-CA3F-B6CC-366E545B4B1A}"/>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A3741AB4-DAD8-DAC1-F6B0-5E710ADB6FEE}"/>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F50A5275-B9E0-484E-D2A4-1D12C9B90C3C}"/>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Enum</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What, Why &amp; How</a:t>
            </a:r>
            <a:endParaRPr lang="en-IN" sz="1800" b="1" dirty="0">
              <a:solidFill>
                <a:schemeClr val="tx2"/>
              </a:solidFill>
              <a:latin typeface="Arial Black" panose="020B0A040201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B932E5A2-6C12-A1A7-2606-5D4C7796E6B5}"/>
              </a:ext>
            </a:extLst>
          </p:cNvPr>
          <p:cNvSpPr txBox="1"/>
          <p:nvPr/>
        </p:nvSpPr>
        <p:spPr>
          <a:xfrm>
            <a:off x="667511" y="1838849"/>
            <a:ext cx="10853928" cy="92333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b="0" i="0" dirty="0">
                <a:solidFill>
                  <a:srgbClr val="273239"/>
                </a:solidFill>
                <a:effectLst/>
              </a:rPr>
              <a:t>Enumeration (or enum) is a user defined data type in C++. </a:t>
            </a:r>
          </a:p>
          <a:p>
            <a:pPr marL="285750" indent="-285750">
              <a:buFont typeface="Wingdings" panose="05000000000000000000" pitchFamily="2" charset="2"/>
              <a:buChar char="Ø"/>
            </a:pPr>
            <a:r>
              <a:rPr lang="en-US" dirty="0">
                <a:solidFill>
                  <a:srgbClr val="273239"/>
                </a:solidFill>
              </a:rPr>
              <a:t>U</a:t>
            </a:r>
            <a:r>
              <a:rPr lang="en-US" b="0" i="0" dirty="0">
                <a:solidFill>
                  <a:srgbClr val="273239"/>
                </a:solidFill>
                <a:effectLst/>
              </a:rPr>
              <a:t>sed to assign names to integral constants, the names make a program easy to read and maintain.</a:t>
            </a:r>
          </a:p>
          <a:p>
            <a:pPr marL="285750" indent="-285750">
              <a:buFont typeface="Wingdings" panose="05000000000000000000" pitchFamily="2" charset="2"/>
              <a:buChar char="Ø"/>
            </a:pPr>
            <a:r>
              <a:rPr lang="en-US" dirty="0">
                <a:solidFill>
                  <a:srgbClr val="273239"/>
                </a:solidFill>
              </a:rPr>
              <a:t>Enums are generally used when you expect the variable to select one value from the possible set of values.</a:t>
            </a:r>
          </a:p>
        </p:txBody>
      </p:sp>
      <p:sp>
        <p:nvSpPr>
          <p:cNvPr id="17" name="Rectangle 16">
            <a:extLst>
              <a:ext uri="{FF2B5EF4-FFF2-40B4-BE49-F238E27FC236}">
                <a16:creationId xmlns:a16="http://schemas.microsoft.com/office/drawing/2014/main" id="{48C60274-56E1-72DD-0DE5-AEF35BD644DF}"/>
              </a:ext>
            </a:extLst>
          </p:cNvPr>
          <p:cNvSpPr/>
          <p:nvPr/>
        </p:nvSpPr>
        <p:spPr>
          <a:xfrm>
            <a:off x="667511" y="2877118"/>
            <a:ext cx="10853928" cy="381539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3329412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Typedef in C++ </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4" name="Picture 23">
            <a:extLst>
              <a:ext uri="{FF2B5EF4-FFF2-40B4-BE49-F238E27FC236}">
                <a16:creationId xmlns:a16="http://schemas.microsoft.com/office/drawing/2014/main" id="{560342F5-73BC-11D7-DE11-B1C506B4D2F2}"/>
              </a:ext>
            </a:extLst>
          </p:cNvPr>
          <p:cNvPicPr>
            <a:picLocks noChangeAspect="1"/>
          </p:cNvPicPr>
          <p:nvPr/>
        </p:nvPicPr>
        <p:blipFill>
          <a:blip r:embed="rId10"/>
          <a:stretch>
            <a:fillRect/>
          </a:stretch>
        </p:blipFill>
        <p:spPr>
          <a:xfrm>
            <a:off x="1371548" y="2034573"/>
            <a:ext cx="4236005" cy="28238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24">
            <a:extLst>
              <a:ext uri="{FF2B5EF4-FFF2-40B4-BE49-F238E27FC236}">
                <a16:creationId xmlns:a16="http://schemas.microsoft.com/office/drawing/2014/main" id="{7E813D89-5CBB-C42D-4ACE-CFC7F5334506}"/>
              </a:ext>
            </a:extLst>
          </p:cNvPr>
          <p:cNvPicPr>
            <a:picLocks noChangeAspect="1"/>
          </p:cNvPicPr>
          <p:nvPr/>
        </p:nvPicPr>
        <p:blipFill>
          <a:blip r:embed="rId11"/>
          <a:stretch>
            <a:fillRect/>
          </a:stretch>
        </p:blipFill>
        <p:spPr>
          <a:xfrm>
            <a:off x="3903872" y="3076522"/>
            <a:ext cx="2546272" cy="396274"/>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85DD859D-863E-565A-8318-34591018A6C0}"/>
              </a:ext>
            </a:extLst>
          </p:cNvPr>
          <p:cNvPicPr>
            <a:picLocks noChangeAspect="1"/>
          </p:cNvPicPr>
          <p:nvPr/>
        </p:nvPicPr>
        <p:blipFill>
          <a:blip r:embed="rId12"/>
          <a:stretch>
            <a:fillRect/>
          </a:stretch>
        </p:blipFill>
        <p:spPr>
          <a:xfrm>
            <a:off x="4384730" y="3957337"/>
            <a:ext cx="2473270" cy="18396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049956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3D3E29-ABEB-AC5E-3D1F-30EA09928104}"/>
              </a:ext>
            </a:extLst>
          </p:cNvPr>
          <p:cNvSpPr txBox="1"/>
          <p:nvPr/>
        </p:nvSpPr>
        <p:spPr>
          <a:xfrm>
            <a:off x="669036" y="1843625"/>
            <a:ext cx="8439106" cy="646331"/>
          </a:xfrm>
          <a:prstGeom prst="rect">
            <a:avLst/>
          </a:prstGeom>
          <a:solidFill>
            <a:schemeClr val="bg2"/>
          </a:solidFill>
        </p:spPr>
        <p:txBody>
          <a:bodyPr wrap="square">
            <a:spAutoFit/>
          </a:bodyPr>
          <a:lstStyle/>
          <a:p>
            <a:pPr marL="285750" indent="-285750" algn="l" fontAlgn="base">
              <a:buFont typeface="Arial" panose="020B0604020202020204" pitchFamily="34" charset="0"/>
              <a:buChar char="•"/>
            </a:pPr>
            <a:r>
              <a:rPr lang="en-US" b="0" i="0" dirty="0">
                <a:solidFill>
                  <a:srgbClr val="273239"/>
                </a:solidFill>
                <a:effectLst/>
              </a:rPr>
              <a:t>The</a:t>
            </a:r>
            <a:r>
              <a:rPr lang="en-US" b="1" i="0" dirty="0">
                <a:solidFill>
                  <a:srgbClr val="273239"/>
                </a:solidFill>
                <a:effectLst/>
              </a:rPr>
              <a:t> typedef </a:t>
            </a:r>
            <a:r>
              <a:rPr lang="en-US" b="0" i="0" dirty="0">
                <a:solidFill>
                  <a:srgbClr val="273239"/>
                </a:solidFill>
                <a:effectLst/>
              </a:rPr>
              <a:t>is a keyword that is used to provide existing data types with a new name. </a:t>
            </a:r>
          </a:p>
          <a:p>
            <a:pPr marL="285750" indent="-285750" algn="l" fontAlgn="base">
              <a:buFont typeface="Arial" panose="020B0604020202020204" pitchFamily="34" charset="0"/>
              <a:buChar char="•"/>
            </a:pPr>
            <a:r>
              <a:rPr lang="en-US" b="0" i="0" dirty="0">
                <a:solidFill>
                  <a:srgbClr val="273239"/>
                </a:solidFill>
                <a:effectLst/>
              </a:rPr>
              <a:t>Used to redefine the name of already existing data types.</a:t>
            </a:r>
          </a:p>
        </p:txBody>
      </p:sp>
      <p:pic>
        <p:nvPicPr>
          <p:cNvPr id="13" name="Picture 12">
            <a:extLst>
              <a:ext uri="{FF2B5EF4-FFF2-40B4-BE49-F238E27FC236}">
                <a16:creationId xmlns:a16="http://schemas.microsoft.com/office/drawing/2014/main" id="{9D86C39D-A87D-D7FA-8316-03E2D20A323A}"/>
              </a:ext>
            </a:extLst>
          </p:cNvPr>
          <p:cNvPicPr>
            <a:picLocks noChangeAspect="1"/>
          </p:cNvPicPr>
          <p:nvPr/>
        </p:nvPicPr>
        <p:blipFill>
          <a:blip r:embed="rId3"/>
          <a:stretch>
            <a:fillRect/>
          </a:stretch>
        </p:blipFill>
        <p:spPr>
          <a:xfrm>
            <a:off x="9312972" y="1930358"/>
            <a:ext cx="2209992" cy="845893"/>
          </a:xfrm>
          <a:prstGeom prst="rect">
            <a:avLst/>
          </a:prstGeom>
          <a:ln>
            <a:solidFill>
              <a:schemeClr val="accent1"/>
            </a:solidFill>
          </a:ln>
        </p:spPr>
      </p:pic>
      <p:sp>
        <p:nvSpPr>
          <p:cNvPr id="16" name="TextBox 15">
            <a:extLst>
              <a:ext uri="{FF2B5EF4-FFF2-40B4-BE49-F238E27FC236}">
                <a16:creationId xmlns:a16="http://schemas.microsoft.com/office/drawing/2014/main" id="{00C15D90-C454-624B-65E2-765262FF7592}"/>
              </a:ext>
            </a:extLst>
          </p:cNvPr>
          <p:cNvSpPr txBox="1"/>
          <p:nvPr/>
        </p:nvSpPr>
        <p:spPr>
          <a:xfrm>
            <a:off x="669034" y="2815562"/>
            <a:ext cx="11023092" cy="1908215"/>
          </a:xfrm>
          <a:prstGeom prst="rect">
            <a:avLst/>
          </a:prstGeom>
          <a:solidFill>
            <a:schemeClr val="bg2"/>
          </a:solidFill>
        </p:spPr>
        <p:txBody>
          <a:bodyPr wrap="square">
            <a:spAutoFit/>
          </a:bodyPr>
          <a:lstStyle/>
          <a:p>
            <a:pPr marL="457200" indent="-457200" algn="l" fontAlgn="base">
              <a:buFont typeface="Wingdings" panose="05000000000000000000" pitchFamily="2" charset="2"/>
              <a:buChar char="Ø"/>
            </a:pPr>
            <a:r>
              <a:rPr lang="en-US" sz="2800" b="1" i="0" dirty="0">
                <a:solidFill>
                  <a:schemeClr val="accent2"/>
                </a:solidFill>
                <a:effectLst/>
              </a:rPr>
              <a:t>Use of typedef in C++</a:t>
            </a:r>
          </a:p>
          <a:p>
            <a:pPr marL="742950" lvl="1" indent="-285750" fontAlgn="base">
              <a:buFont typeface="Arial" panose="020B0604020202020204" pitchFamily="34" charset="0"/>
              <a:buChar char="•"/>
            </a:pPr>
            <a:r>
              <a:rPr lang="en-US" b="0" i="0" dirty="0">
                <a:solidFill>
                  <a:srgbClr val="273239"/>
                </a:solidFill>
                <a:effectLst/>
              </a:rPr>
              <a:t>The typedef keyword gives a meaningful name to the existing data type which helps other users to understand the program more easily.</a:t>
            </a:r>
          </a:p>
          <a:p>
            <a:pPr marL="742950" lvl="1" indent="-285750" fontAlgn="base">
              <a:buFont typeface="Arial" panose="020B0604020202020204" pitchFamily="34" charset="0"/>
              <a:buChar char="•"/>
            </a:pPr>
            <a:r>
              <a:rPr lang="en-US" b="0" i="0" dirty="0">
                <a:solidFill>
                  <a:srgbClr val="273239"/>
                </a:solidFill>
                <a:effectLst/>
              </a:rPr>
              <a:t>It can be used with structures to increase code readability and we don’t have to type struct repeatedly. </a:t>
            </a:r>
          </a:p>
          <a:p>
            <a:pPr marL="742950" lvl="1" indent="-285750" fontAlgn="base">
              <a:buFont typeface="Arial" panose="020B0604020202020204" pitchFamily="34" charset="0"/>
              <a:buChar char="•"/>
            </a:pPr>
            <a:r>
              <a:rPr lang="en-US" b="0" i="0" dirty="0">
                <a:solidFill>
                  <a:srgbClr val="273239"/>
                </a:solidFill>
                <a:effectLst/>
              </a:rPr>
              <a:t>The typedef keyword can also be used with pointers to declare multiple pointers in a single statement.</a:t>
            </a:r>
          </a:p>
          <a:p>
            <a:pPr marL="742950" lvl="1" indent="-285750" fontAlgn="base">
              <a:buFont typeface="Arial" panose="020B0604020202020204" pitchFamily="34" charset="0"/>
              <a:buChar char="•"/>
            </a:pPr>
            <a:r>
              <a:rPr lang="en-US" b="0" i="0" dirty="0">
                <a:solidFill>
                  <a:srgbClr val="273239"/>
                </a:solidFill>
                <a:effectLst/>
              </a:rPr>
              <a:t>It can be used with arrays to declare any number of variables.</a:t>
            </a:r>
          </a:p>
        </p:txBody>
      </p:sp>
      <p:sp>
        <p:nvSpPr>
          <p:cNvPr id="3" name="Rectangle: Rounded Corners 2">
            <a:extLst>
              <a:ext uri="{FF2B5EF4-FFF2-40B4-BE49-F238E27FC236}">
                <a16:creationId xmlns:a16="http://schemas.microsoft.com/office/drawing/2014/main" id="{6661B543-0C23-6D1A-7852-41BB60A6590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E23501C6-93D9-A091-91B3-1BF615EA55E8}"/>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itle 1">
            <a:extLst>
              <a:ext uri="{FF2B5EF4-FFF2-40B4-BE49-F238E27FC236}">
                <a16:creationId xmlns:a16="http://schemas.microsoft.com/office/drawing/2014/main" id="{66F516B1-05B7-D3E7-B45C-C171D528846B}"/>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Typedef</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What, Why &amp; How</a:t>
            </a:r>
            <a:endParaRPr lang="en-IN" sz="1800" b="1" dirty="0">
              <a:solidFill>
                <a:schemeClr val="tx2"/>
              </a:solidFill>
              <a:latin typeface="Arial Black" panose="020B0A040201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FD86C0F7-34AF-1D9B-F5EC-B36A58509C65}"/>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047992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A0E3B7A-947A-9827-8F9E-8AF5E94115BD}"/>
              </a:ext>
            </a:extLst>
          </p:cNvPr>
          <p:cNvSpPr txBox="1"/>
          <p:nvPr/>
        </p:nvSpPr>
        <p:spPr>
          <a:xfrm>
            <a:off x="669034" y="1895706"/>
            <a:ext cx="10853928" cy="1200329"/>
          </a:xfrm>
          <a:prstGeom prst="rect">
            <a:avLst/>
          </a:prstGeom>
          <a:solidFill>
            <a:schemeClr val="bg2"/>
          </a:solidFill>
        </p:spPr>
        <p:txBody>
          <a:bodyPr wrap="square">
            <a:spAutoFit/>
          </a:bodyPr>
          <a:lstStyle/>
          <a:p>
            <a:pPr marL="342900" indent="-342900" algn="l" fontAlgn="base">
              <a:buFont typeface="+mj-lt"/>
              <a:buAutoNum type="arabicPeriod"/>
            </a:pPr>
            <a:r>
              <a:rPr lang="en-US" b="1" i="0" dirty="0">
                <a:solidFill>
                  <a:srgbClr val="273239"/>
                </a:solidFill>
                <a:effectLst/>
              </a:rPr>
              <a:t>#define </a:t>
            </a:r>
            <a:r>
              <a:rPr lang="en-US" b="0" i="0" dirty="0">
                <a:solidFill>
                  <a:srgbClr val="273239"/>
                </a:solidFill>
                <a:effectLst/>
              </a:rPr>
              <a:t>can define aliases for values as well, for instance, you can define 1 as ONE, 3.14 as PI, etc. Whereas </a:t>
            </a:r>
            <a:r>
              <a:rPr lang="en-US" b="1" i="0" dirty="0">
                <a:solidFill>
                  <a:srgbClr val="273239"/>
                </a:solidFill>
                <a:effectLst/>
              </a:rPr>
              <a:t>Typedef</a:t>
            </a:r>
            <a:r>
              <a:rPr lang="en-US" b="0" i="0" dirty="0">
                <a:solidFill>
                  <a:srgbClr val="273239"/>
                </a:solidFill>
                <a:effectLst/>
              </a:rPr>
              <a:t> is limited to giving symbolic names to types only.</a:t>
            </a:r>
          </a:p>
          <a:p>
            <a:pPr marL="342900" indent="-342900" algn="l" fontAlgn="base">
              <a:buFont typeface="+mj-lt"/>
              <a:buAutoNum type="arabicPeriod"/>
            </a:pPr>
            <a:r>
              <a:rPr lang="en-US" b="0" i="0" dirty="0">
                <a:solidFill>
                  <a:srgbClr val="273239"/>
                </a:solidFill>
                <a:effectLst/>
              </a:rPr>
              <a:t>Preprocessors interpret </a:t>
            </a:r>
            <a:r>
              <a:rPr lang="en-US" b="1" i="0" dirty="0">
                <a:solidFill>
                  <a:srgbClr val="273239"/>
                </a:solidFill>
                <a:effectLst/>
              </a:rPr>
              <a:t>#define </a:t>
            </a:r>
            <a:r>
              <a:rPr lang="en-US" b="0" i="0" dirty="0">
                <a:solidFill>
                  <a:srgbClr val="273239"/>
                </a:solidFill>
                <a:effectLst/>
              </a:rPr>
              <a:t>statements, while the compiler interprets </a:t>
            </a:r>
            <a:r>
              <a:rPr lang="en-US" b="1" i="0" dirty="0">
                <a:solidFill>
                  <a:srgbClr val="273239"/>
                </a:solidFill>
                <a:effectLst/>
              </a:rPr>
              <a:t>typedef</a:t>
            </a:r>
            <a:r>
              <a:rPr lang="en-US" b="0" i="0" dirty="0">
                <a:solidFill>
                  <a:srgbClr val="273239"/>
                </a:solidFill>
                <a:effectLst/>
              </a:rPr>
              <a:t> statements.</a:t>
            </a:r>
          </a:p>
          <a:p>
            <a:pPr marL="342900" indent="-342900" algn="l" fontAlgn="base">
              <a:buFont typeface="+mj-lt"/>
              <a:buAutoNum type="arabicPeriod"/>
            </a:pPr>
            <a:r>
              <a:rPr lang="en-US" b="0" i="0" dirty="0">
                <a:solidFill>
                  <a:srgbClr val="273239"/>
                </a:solidFill>
                <a:effectLst/>
              </a:rPr>
              <a:t>No semicolon at the end of </a:t>
            </a:r>
            <a:r>
              <a:rPr lang="en-US" b="1" i="0" dirty="0">
                <a:solidFill>
                  <a:srgbClr val="273239"/>
                </a:solidFill>
                <a:effectLst/>
              </a:rPr>
              <a:t>#define</a:t>
            </a:r>
            <a:r>
              <a:rPr lang="en-US" b="0" i="0" dirty="0">
                <a:solidFill>
                  <a:srgbClr val="273239"/>
                </a:solidFill>
                <a:effectLst/>
              </a:rPr>
              <a:t>, but a semicolon at the end of </a:t>
            </a:r>
            <a:r>
              <a:rPr lang="en-US" b="1" i="0" dirty="0">
                <a:solidFill>
                  <a:srgbClr val="273239"/>
                </a:solidFill>
                <a:effectLst/>
              </a:rPr>
              <a:t>typedef</a:t>
            </a:r>
            <a:r>
              <a:rPr lang="en-US" b="0" i="0" dirty="0">
                <a:solidFill>
                  <a:srgbClr val="273239"/>
                </a:solidFill>
                <a:effectLst/>
              </a:rPr>
              <a:t>.</a:t>
            </a:r>
          </a:p>
        </p:txBody>
      </p:sp>
      <p:sp>
        <p:nvSpPr>
          <p:cNvPr id="3" name="Rectangle: Rounded Corners 2">
            <a:extLst>
              <a:ext uri="{FF2B5EF4-FFF2-40B4-BE49-F238E27FC236}">
                <a16:creationId xmlns:a16="http://schemas.microsoft.com/office/drawing/2014/main" id="{5680A039-BE8B-0AA0-B9A6-9B8D9B2CBB9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AE9CFA5E-54FD-C442-4334-1138E56FC383}"/>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FE866B0A-7BC7-431C-4B07-10FE6290F005}"/>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D838ABEC-97D4-FF97-AD80-8093E068D3F5}"/>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Typedef</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typedef </a:t>
            </a:r>
            <a:r>
              <a:rPr lang="en-US" sz="1800" b="1" dirty="0">
                <a:solidFill>
                  <a:schemeClr val="accent2"/>
                </a:solidFill>
                <a:latin typeface="Arial Black" panose="020B0A04020102020204" pitchFamily="34" charset="0"/>
                <a:cs typeface="Arial" panose="020B0604020202020204" pitchFamily="34" charset="0"/>
              </a:rPr>
              <a:t>Vs</a:t>
            </a:r>
            <a:r>
              <a:rPr lang="en-US" sz="1800" b="1" dirty="0">
                <a:solidFill>
                  <a:schemeClr val="tx2"/>
                </a:solidFill>
                <a:latin typeface="Arial Black" panose="020B0A04020102020204" pitchFamily="34" charset="0"/>
                <a:cs typeface="Arial" panose="020B0604020202020204" pitchFamily="34" charset="0"/>
              </a:rPr>
              <a:t> #define</a:t>
            </a:r>
            <a:endParaRPr lang="en-IN" sz="1800" b="1" dirty="0">
              <a:solidFill>
                <a:schemeClr val="tx2"/>
              </a:solidFill>
              <a:latin typeface="Arial Black" panose="020B0A040201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4A1BB31-536A-66E3-DA60-078822CFD901}"/>
              </a:ext>
            </a:extLst>
          </p:cNvPr>
          <p:cNvSpPr txBox="1"/>
          <p:nvPr/>
        </p:nvSpPr>
        <p:spPr>
          <a:xfrm>
            <a:off x="995215" y="3248769"/>
            <a:ext cx="4047565" cy="3046988"/>
          </a:xfrm>
          <a:prstGeom prst="rect">
            <a:avLst/>
          </a:prstGeom>
          <a:solidFill>
            <a:schemeClr val="tx2"/>
          </a:solidFill>
        </p:spPr>
        <p:txBody>
          <a:bodyPr wrap="square">
            <a:spAutoFit/>
          </a:bodyPr>
          <a:lstStyle/>
          <a:p>
            <a:r>
              <a:rPr lang="en-US" sz="1200" b="0" dirty="0">
                <a:solidFill>
                  <a:srgbClr val="6A9955"/>
                </a:solidFill>
                <a:effectLst/>
                <a:latin typeface="Consolas" panose="020B0609020204030204" pitchFamily="49" charset="0"/>
              </a:rPr>
              <a:t>//C++ program to implement #define</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#include</a:t>
            </a:r>
            <a:r>
              <a:rPr lang="en-US" sz="1200" b="0" dirty="0">
                <a:solidFill>
                  <a:srgbClr val="569CD6"/>
                </a:solidFill>
                <a:effectLst/>
                <a:latin typeface="Consolas" panose="020B0609020204030204" pitchFamily="49" charset="0"/>
              </a:rPr>
              <a:t> </a:t>
            </a:r>
            <a:r>
              <a:rPr lang="en-US" sz="1200" b="0" dirty="0">
                <a:solidFill>
                  <a:srgbClr val="CE9178"/>
                </a:solidFill>
                <a:effectLst/>
                <a:latin typeface="Consolas" panose="020B0609020204030204" pitchFamily="49" charset="0"/>
              </a:rPr>
              <a:t>&lt;iostream&gt;</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using</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namespace</a:t>
            </a:r>
            <a:r>
              <a:rPr lang="en-US" sz="1200" b="0" dirty="0">
                <a:solidFill>
                  <a:srgbClr val="CCCCCC"/>
                </a:solidFill>
                <a:effectLst/>
                <a:latin typeface="Consolas" panose="020B0609020204030204" pitchFamily="49" charset="0"/>
              </a:rPr>
              <a:t> </a:t>
            </a:r>
            <a:r>
              <a:rPr lang="en-US" sz="1200" b="0" dirty="0">
                <a:solidFill>
                  <a:srgbClr val="4EC9B0"/>
                </a:solidFill>
                <a:effectLst/>
                <a:latin typeface="Consolas" panose="020B0609020204030204" pitchFamily="49" charset="0"/>
              </a:rPr>
              <a:t>std</a:t>
            </a:r>
            <a:r>
              <a:rPr lang="en-US" sz="1200" b="0" dirty="0">
                <a:solidFill>
                  <a:srgbClr val="CCCCCC"/>
                </a:solidFill>
                <a:effectLst/>
                <a:latin typeface="Consolas" panose="020B0609020204030204" pitchFamily="49" charset="0"/>
              </a:rPr>
              <a:t>;</a:t>
            </a:r>
          </a:p>
          <a:p>
            <a:br>
              <a:rPr lang="en-US" sz="1200" b="0" dirty="0">
                <a:solidFill>
                  <a:srgbClr val="CCCCCC"/>
                </a:solidFill>
                <a:effectLst/>
                <a:latin typeface="Consolas" panose="020B0609020204030204" pitchFamily="49" charset="0"/>
              </a:rPr>
            </a:br>
            <a:r>
              <a:rPr lang="en-US" sz="1200" b="0" dirty="0">
                <a:solidFill>
                  <a:srgbClr val="6A9955"/>
                </a:solidFill>
                <a:effectLst/>
                <a:latin typeface="Consolas" panose="020B0609020204030204" pitchFamily="49" charset="0"/>
              </a:rPr>
              <a:t>//macro definition</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#define</a:t>
            </a:r>
            <a:r>
              <a:rPr lang="en-US" sz="1200" b="0" dirty="0">
                <a:solidFill>
                  <a:srgbClr val="569CD6"/>
                </a:solidFill>
                <a:effectLst/>
                <a:latin typeface="Consolas" panose="020B0609020204030204" pitchFamily="49" charset="0"/>
              </a:rPr>
              <a:t> LIMIT </a:t>
            </a:r>
            <a:r>
              <a:rPr lang="en-US" sz="1200" b="0" dirty="0">
                <a:solidFill>
                  <a:srgbClr val="B5CEA8"/>
                </a:solidFill>
                <a:effectLst/>
                <a:latin typeface="Consolas" panose="020B0609020204030204" pitchFamily="49" charset="0"/>
              </a:rPr>
              <a:t>10</a:t>
            </a:r>
            <a:endParaRPr lang="en-US" sz="1200" b="0" dirty="0">
              <a:solidFill>
                <a:srgbClr val="CCCCCC"/>
              </a:solidFill>
              <a:effectLst/>
              <a:latin typeface="Consolas" panose="020B0609020204030204" pitchFamily="49" charset="0"/>
            </a:endParaRPr>
          </a:p>
          <a:p>
            <a:br>
              <a:rPr lang="en-US" sz="1200" b="0" dirty="0">
                <a:solidFill>
                  <a:srgbClr val="CCCCCC"/>
                </a:solidFill>
                <a:effectLst/>
                <a:latin typeface="Consolas" panose="020B0609020204030204" pitchFamily="49" charset="0"/>
              </a:rPr>
            </a:b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DCDCAA"/>
                </a:solidFill>
                <a:effectLst/>
                <a:latin typeface="Consolas" panose="020B0609020204030204" pitchFamily="49" charset="0"/>
              </a:rPr>
              <a:t>main</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endParaRPr lang="en-US" sz="1200" b="0" dirty="0">
              <a:solidFill>
                <a:srgbClr val="6A9955"/>
              </a:solidFill>
              <a:effectLst/>
              <a:latin typeface="Consolas" panose="020B0609020204030204" pitchFamily="49" charset="0"/>
            </a:endParaRPr>
          </a:p>
          <a:p>
            <a:r>
              <a:rPr lang="en-US" sz="1200" b="0" dirty="0">
                <a:solidFill>
                  <a:srgbClr val="6A9955"/>
                </a:solidFill>
                <a:effectLst/>
                <a:latin typeface="Consolas" panose="020B0609020204030204" pitchFamily="49" charset="0"/>
              </a:rPr>
              <a:t>    //use of macro</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C586C0"/>
                </a:solidFill>
                <a:effectLst/>
                <a:latin typeface="Consolas" panose="020B0609020204030204" pitchFamily="49" charset="0"/>
              </a:rPr>
              <a:t>for</a:t>
            </a:r>
            <a:r>
              <a:rPr lang="en-US" sz="1200" b="0" dirty="0">
                <a:solidFill>
                  <a:srgbClr val="CCCCCC"/>
                </a:solidFill>
                <a:effectLst/>
                <a:latin typeface="Consolas" panose="020B0609020204030204" pitchFamily="49" charset="0"/>
              </a:rPr>
              <a:t>(</a:t>
            </a: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i</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1</a:t>
            </a:r>
            <a:r>
              <a:rPr lang="en-US" sz="1200" b="0" dirty="0">
                <a:solidFill>
                  <a:srgbClr val="CCCCCC"/>
                </a:solidFill>
                <a:effectLst/>
                <a:latin typeface="Consolas" panose="020B0609020204030204" pitchFamily="49" charset="0"/>
              </a:rPr>
              <a:t>;</a:t>
            </a:r>
            <a:r>
              <a:rPr lang="en-US" sz="1200" b="0" dirty="0">
                <a:solidFill>
                  <a:srgbClr val="9CDCFE"/>
                </a:solidFill>
                <a:effectLst/>
                <a:latin typeface="Consolas" panose="020B0609020204030204" pitchFamily="49" charset="0"/>
              </a:rPr>
              <a:t>i</a:t>
            </a:r>
            <a:r>
              <a:rPr lang="en-US" sz="1200" b="0" dirty="0">
                <a:solidFill>
                  <a:srgbClr val="D4D4D4"/>
                </a:solidFill>
                <a:effectLst/>
                <a:latin typeface="Consolas" panose="020B0609020204030204" pitchFamily="49" charset="0"/>
              </a:rPr>
              <a:t>&lt;=</a:t>
            </a:r>
            <a:r>
              <a:rPr lang="en-US" sz="1200" b="0" dirty="0">
                <a:solidFill>
                  <a:srgbClr val="569CD6"/>
                </a:solidFill>
                <a:effectLst/>
                <a:latin typeface="Consolas" panose="020B0609020204030204" pitchFamily="49" charset="0"/>
              </a:rPr>
              <a:t>LIMIT</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i</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cout</a:t>
            </a:r>
            <a:r>
              <a:rPr lang="en-US" sz="1200" b="0" dirty="0">
                <a:solidFill>
                  <a:srgbClr val="DCDCAA"/>
                </a:solidFill>
                <a:effectLst/>
                <a:latin typeface="Consolas" panose="020B0609020204030204" pitchFamily="49" charset="0"/>
              </a:rPr>
              <a:t>&lt;&lt;</a:t>
            </a:r>
            <a:r>
              <a:rPr lang="en-US" sz="1200" b="0" dirty="0">
                <a:solidFill>
                  <a:srgbClr val="9CDCFE"/>
                </a:solidFill>
                <a:effectLst/>
                <a:latin typeface="Consolas" panose="020B0609020204030204" pitchFamily="49" charset="0"/>
              </a:rPr>
              <a:t>i</a:t>
            </a:r>
            <a:r>
              <a:rPr lang="en-US" sz="1200" b="0" dirty="0">
                <a:solidFill>
                  <a:srgbClr val="DCDCAA"/>
                </a:solidFill>
                <a:effectLst/>
                <a:latin typeface="Consolas" panose="020B0609020204030204" pitchFamily="49" charset="0"/>
              </a:rPr>
              <a:t>&lt;&lt;</a:t>
            </a:r>
            <a:r>
              <a:rPr lang="en-US" sz="1200" b="0" dirty="0">
                <a:solidFill>
                  <a:srgbClr val="CE9178"/>
                </a:solidFill>
                <a:effectLst/>
                <a:latin typeface="Consolas" panose="020B0609020204030204" pitchFamily="49" charset="0"/>
              </a:rPr>
              <a:t>" "</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p>
          <a:p>
            <a:r>
              <a:rPr lang="en-US" sz="1200" b="0" dirty="0">
                <a:solidFill>
                  <a:srgbClr val="CCCCCC"/>
                </a:solidFill>
                <a:effectLst/>
                <a:latin typeface="Consolas" panose="020B0609020204030204" pitchFamily="49" charset="0"/>
              </a:rPr>
              <a:t>    </a:t>
            </a:r>
          </a:p>
          <a:p>
            <a:r>
              <a:rPr lang="en-US" sz="1200" b="0" dirty="0">
                <a:solidFill>
                  <a:srgbClr val="C586C0"/>
                </a:solidFill>
                <a:effectLst/>
                <a:latin typeface="Consolas" panose="020B0609020204030204" pitchFamily="49" charset="0"/>
              </a:rPr>
              <a:t>return</a:t>
            </a:r>
            <a:r>
              <a:rPr lang="en-US" sz="1200" b="0" dirty="0">
                <a:solidFill>
                  <a:srgbClr val="CCCCCC"/>
                </a:solidFill>
                <a:effectLst/>
                <a:latin typeface="Consolas" panose="020B0609020204030204" pitchFamily="49" charset="0"/>
              </a:rPr>
              <a:t> </a:t>
            </a:r>
            <a:r>
              <a:rPr lang="en-US" sz="1200" b="0" dirty="0">
                <a:solidFill>
                  <a:srgbClr val="B5CEA8"/>
                </a:solidFill>
                <a:effectLst/>
                <a:latin typeface="Consolas" panose="020B0609020204030204" pitchFamily="49" charset="0"/>
              </a:rPr>
              <a:t>0</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p>
        </p:txBody>
      </p:sp>
      <p:sp>
        <p:nvSpPr>
          <p:cNvPr id="17" name="TextBox 16">
            <a:extLst>
              <a:ext uri="{FF2B5EF4-FFF2-40B4-BE49-F238E27FC236}">
                <a16:creationId xmlns:a16="http://schemas.microsoft.com/office/drawing/2014/main" id="{406D88E1-6839-081C-F1EB-A0A0B1A9FB65}"/>
              </a:ext>
            </a:extLst>
          </p:cNvPr>
          <p:cNvSpPr txBox="1"/>
          <p:nvPr/>
        </p:nvSpPr>
        <p:spPr>
          <a:xfrm>
            <a:off x="5218096" y="3248769"/>
            <a:ext cx="4047565" cy="3046988"/>
          </a:xfrm>
          <a:prstGeom prst="rect">
            <a:avLst/>
          </a:prstGeom>
          <a:solidFill>
            <a:schemeClr val="tx2"/>
          </a:solidFill>
        </p:spPr>
        <p:txBody>
          <a:bodyPr wrap="square">
            <a:spAutoFit/>
          </a:bodyPr>
          <a:lstStyle/>
          <a:p>
            <a:r>
              <a:rPr lang="en-US" sz="1200" b="0" dirty="0">
                <a:solidFill>
                  <a:srgbClr val="6A9955"/>
                </a:solidFill>
                <a:effectLst/>
                <a:latin typeface="Consolas" panose="020B0609020204030204" pitchFamily="49" charset="0"/>
              </a:rPr>
              <a:t>// C++ program to implement typedef</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#include</a:t>
            </a:r>
            <a:r>
              <a:rPr lang="en-US" sz="1200" b="0" dirty="0">
                <a:solidFill>
                  <a:srgbClr val="569CD6"/>
                </a:solidFill>
                <a:effectLst/>
                <a:latin typeface="Consolas" panose="020B0609020204030204" pitchFamily="49" charset="0"/>
              </a:rPr>
              <a:t> </a:t>
            </a:r>
            <a:r>
              <a:rPr lang="en-US" sz="1200" b="0" dirty="0">
                <a:solidFill>
                  <a:srgbClr val="CE9178"/>
                </a:solidFill>
                <a:effectLst/>
                <a:latin typeface="Consolas" panose="020B0609020204030204" pitchFamily="49" charset="0"/>
              </a:rPr>
              <a:t>&lt;iostream&gt;</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using</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namespace</a:t>
            </a:r>
            <a:r>
              <a:rPr lang="en-US" sz="1200" b="0" dirty="0">
                <a:solidFill>
                  <a:srgbClr val="CCCCCC"/>
                </a:solidFill>
                <a:effectLst/>
                <a:latin typeface="Consolas" panose="020B0609020204030204" pitchFamily="49" charset="0"/>
              </a:rPr>
              <a:t> </a:t>
            </a:r>
            <a:r>
              <a:rPr lang="en-US" sz="1200" b="0" dirty="0">
                <a:solidFill>
                  <a:srgbClr val="4EC9B0"/>
                </a:solidFill>
                <a:effectLst/>
                <a:latin typeface="Consolas" panose="020B0609020204030204" pitchFamily="49" charset="0"/>
              </a:rPr>
              <a:t>std</a:t>
            </a:r>
            <a:r>
              <a:rPr lang="en-US" sz="1200" b="0" dirty="0">
                <a:solidFill>
                  <a:srgbClr val="CCCCCC"/>
                </a:solidFill>
                <a:effectLst/>
                <a:latin typeface="Consolas" panose="020B0609020204030204" pitchFamily="49" charset="0"/>
              </a:rPr>
              <a:t>;</a:t>
            </a:r>
          </a:p>
          <a:p>
            <a:br>
              <a:rPr lang="en-US" sz="1200" b="0" dirty="0">
                <a:solidFill>
                  <a:srgbClr val="CCCCCC"/>
                </a:solidFill>
                <a:effectLst/>
                <a:latin typeface="Consolas" panose="020B0609020204030204" pitchFamily="49" charset="0"/>
              </a:rPr>
            </a:br>
            <a:r>
              <a:rPr lang="en-US" sz="1200" b="0" dirty="0">
                <a:solidFill>
                  <a:srgbClr val="6A9955"/>
                </a:solidFill>
                <a:effectLst/>
                <a:latin typeface="Consolas" panose="020B0609020204030204" pitchFamily="49" charset="0"/>
              </a:rPr>
              <a:t>// defining an alias using typedef</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typedef</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long</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long</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4EC9B0"/>
                </a:solidFill>
                <a:effectLst/>
                <a:latin typeface="Consolas" panose="020B0609020204030204" pitchFamily="49" charset="0"/>
              </a:rPr>
              <a:t>lli</a:t>
            </a:r>
            <a:r>
              <a:rPr lang="en-US" sz="1200" b="0" dirty="0">
                <a:solidFill>
                  <a:srgbClr val="CCCCCC"/>
                </a:solidFill>
                <a:effectLst/>
                <a:latin typeface="Consolas" panose="020B0609020204030204" pitchFamily="49" charset="0"/>
              </a:rPr>
              <a:t>;</a:t>
            </a:r>
          </a:p>
          <a:p>
            <a:br>
              <a:rPr lang="en-US" sz="1200" b="0" dirty="0">
                <a:solidFill>
                  <a:srgbClr val="CCCCCC"/>
                </a:solidFill>
                <a:effectLst/>
                <a:latin typeface="Consolas" panose="020B0609020204030204" pitchFamily="49" charset="0"/>
              </a:rPr>
            </a:br>
            <a:br>
              <a:rPr lang="en-US" sz="1200" b="0" dirty="0">
                <a:solidFill>
                  <a:srgbClr val="CCCCCC"/>
                </a:solidFill>
                <a:effectLst/>
                <a:latin typeface="Consolas" panose="020B0609020204030204" pitchFamily="49" charset="0"/>
              </a:rPr>
            </a:b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DCDCAA"/>
                </a:solidFill>
                <a:effectLst/>
                <a:latin typeface="Consolas" panose="020B0609020204030204" pitchFamily="49" charset="0"/>
              </a:rPr>
              <a:t>main</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p>
          <a:p>
            <a:r>
              <a:rPr lang="en-US" sz="1200" b="0" dirty="0">
                <a:solidFill>
                  <a:srgbClr val="6A9955"/>
                </a:solidFill>
                <a:effectLst/>
                <a:latin typeface="Consolas" panose="020B0609020204030204" pitchFamily="49" charset="0"/>
              </a:rPr>
              <a:t>    // using typedef name to declare variable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4EC9B0"/>
                </a:solidFill>
                <a:effectLst/>
                <a:latin typeface="Consolas" panose="020B0609020204030204" pitchFamily="49" charset="0"/>
              </a:rPr>
              <a:t>lli</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var</a:t>
            </a:r>
            <a:r>
              <a:rPr lang="en-US" sz="1200" b="0" dirty="0">
                <a:solidFill>
                  <a:srgbClr val="CCCCCC"/>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r>
              <a:rPr lang="en-US" sz="1200" b="0" dirty="0">
                <a:solidFill>
                  <a:srgbClr val="B5CEA8"/>
                </a:solidFill>
                <a:effectLst/>
                <a:latin typeface="Consolas" panose="020B0609020204030204" pitchFamily="49" charset="0"/>
              </a:rPr>
              <a:t>20</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cout</a:t>
            </a:r>
            <a:r>
              <a:rPr lang="en-US" sz="1200" b="0" dirty="0">
                <a:solidFill>
                  <a:srgbClr val="DCDCAA"/>
                </a:solidFill>
                <a:effectLst/>
                <a:latin typeface="Consolas" panose="020B0609020204030204" pitchFamily="49" charset="0"/>
              </a:rPr>
              <a:t>&lt;&lt;</a:t>
            </a:r>
            <a:r>
              <a:rPr lang="en-US" sz="1200" b="0" dirty="0">
                <a:solidFill>
                  <a:srgbClr val="9CDCFE"/>
                </a:solidFill>
                <a:effectLst/>
                <a:latin typeface="Consolas" panose="020B0609020204030204" pitchFamily="49" charset="0"/>
              </a:rPr>
              <a:t>var</a:t>
            </a:r>
            <a:r>
              <a:rPr lang="en-US" sz="1200" b="0" dirty="0">
                <a:solidFill>
                  <a:srgbClr val="CCCCCC"/>
                </a:solidFill>
                <a:effectLst/>
                <a:latin typeface="Consolas" panose="020B0609020204030204" pitchFamily="49" charset="0"/>
              </a:rPr>
              <a:t>;</a:t>
            </a:r>
          </a:p>
          <a:p>
            <a:br>
              <a:rPr lang="en-US" sz="1200" b="0" dirty="0">
                <a:solidFill>
                  <a:srgbClr val="CCCCCC"/>
                </a:solidFill>
                <a:effectLst/>
                <a:latin typeface="Consolas" panose="020B0609020204030204" pitchFamily="49" charset="0"/>
              </a:rPr>
            </a:br>
            <a:r>
              <a:rPr lang="en-US" sz="1200" b="0" dirty="0">
                <a:solidFill>
                  <a:srgbClr val="C586C0"/>
                </a:solidFill>
                <a:effectLst/>
                <a:latin typeface="Consolas" panose="020B0609020204030204" pitchFamily="49" charset="0"/>
              </a:rPr>
              <a:t>return</a:t>
            </a:r>
            <a:r>
              <a:rPr lang="en-US" sz="1200" b="0" dirty="0">
                <a:solidFill>
                  <a:srgbClr val="CCCCCC"/>
                </a:solidFill>
                <a:effectLst/>
                <a:latin typeface="Consolas" panose="020B0609020204030204" pitchFamily="49" charset="0"/>
              </a:rPr>
              <a:t> </a:t>
            </a:r>
            <a:r>
              <a:rPr lang="en-US" sz="1200" b="0" dirty="0">
                <a:solidFill>
                  <a:srgbClr val="B5CEA8"/>
                </a:solidFill>
                <a:effectLst/>
                <a:latin typeface="Consolas" panose="020B0609020204030204" pitchFamily="49" charset="0"/>
              </a:rPr>
              <a:t>0</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1305520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69008</TotalTime>
  <Words>11616</Words>
  <Application>Microsoft Office PowerPoint</Application>
  <PresentationFormat>Widescreen</PresentationFormat>
  <Paragraphs>1620</Paragraphs>
  <Slides>134</Slides>
  <Notes>120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Slide Titles</vt:lpstr>
      </vt:variant>
      <vt:variant>
        <vt:i4>134</vt:i4>
      </vt:variant>
      <vt:variant>
        <vt:lpstr>Custom Shows</vt:lpstr>
      </vt:variant>
      <vt:variant>
        <vt:i4>1</vt:i4>
      </vt:variant>
    </vt:vector>
  </HeadingPairs>
  <TitlesOfParts>
    <vt:vector size="146" baseType="lpstr">
      <vt:lpstr>Aharoni</vt:lpstr>
      <vt:lpstr>Arial</vt:lpstr>
      <vt:lpstr>Arial Black</vt:lpstr>
      <vt:lpstr>Calibri</vt:lpstr>
      <vt:lpstr>Calibri Light</vt:lpstr>
      <vt:lpstr>Consolas</vt:lpstr>
      <vt:lpstr>Google Sans</vt:lpstr>
      <vt:lpstr>Nunito</vt:lpstr>
      <vt:lpstr>Source Sans 3</vt:lpstr>
      <vt:lpstr>Wingdings</vt:lpstr>
      <vt:lpstr>Office Theme</vt:lpstr>
      <vt:lpstr>Master C++ Programming</vt:lpstr>
      <vt:lpstr>Master Advanced C++ With Examples</vt:lpstr>
      <vt:lpstr>Master C++ Programming</vt:lpstr>
      <vt:lpstr>Program &amp; Programming Language</vt:lpstr>
      <vt:lpstr>Program &amp; Programming Language</vt:lpstr>
      <vt:lpstr>Programming Language</vt:lpstr>
      <vt:lpstr>Thank You</vt:lpstr>
      <vt:lpstr>Compiling a Program  |Behind the Scenes</vt:lpstr>
      <vt:lpstr>The compilation process</vt:lpstr>
      <vt:lpstr>Compiler Vs Interpreter</vt:lpstr>
      <vt:lpstr>PowerPoint Presentation</vt:lpstr>
      <vt:lpstr>Overview &amp; Features</vt:lpstr>
      <vt:lpstr>First C++ Program</vt:lpstr>
      <vt:lpstr>PowerPoint Presentation</vt:lpstr>
      <vt:lpstr>Tokens</vt:lpstr>
      <vt:lpstr>PowerPoint Presentation</vt:lpstr>
      <vt:lpstr>Variables in C++</vt:lpstr>
      <vt:lpstr>Variables Types</vt:lpstr>
      <vt:lpstr>Constants Variables | Advantages of constant</vt:lpstr>
      <vt:lpstr>PowerPoint Presentation</vt:lpstr>
      <vt:lpstr>Storage Classes</vt:lpstr>
      <vt:lpstr>Storage Classes</vt:lpstr>
      <vt:lpstr>PowerPoint Presentation</vt:lpstr>
      <vt:lpstr>Data Types in C++</vt:lpstr>
      <vt:lpstr>Datatype Modifiers</vt:lpstr>
      <vt:lpstr>Literals  in C++ </vt:lpstr>
      <vt:lpstr>Type Conversion in C++</vt:lpstr>
      <vt:lpstr>PowerPoint Presentation</vt:lpstr>
      <vt:lpstr>Cast Operators in C++ </vt:lpstr>
      <vt:lpstr>PowerPoint Presentation</vt:lpstr>
      <vt:lpstr>Scoping in C++ |Static &amp; Dynamic </vt:lpstr>
      <vt:lpstr>PowerPoint Presentation</vt:lpstr>
      <vt:lpstr>Linkage in C++?</vt:lpstr>
      <vt:lpstr>Understanding Linkage</vt:lpstr>
      <vt:lpstr>PowerPoint Presentation</vt:lpstr>
      <vt:lpstr>Input/Output Streams &amp; Manipulators</vt:lpstr>
      <vt:lpstr>PowerPoint Presentation</vt:lpstr>
      <vt:lpstr>PowerPoint Presentation</vt:lpstr>
      <vt:lpstr>If, if-else, if-else-if</vt:lpstr>
      <vt:lpstr>Switch statements</vt:lpstr>
      <vt:lpstr>PowerPoint Presentation</vt:lpstr>
      <vt:lpstr>What is Loop &amp; Types?</vt:lpstr>
      <vt:lpstr>Loops : for, while, do-while</vt:lpstr>
      <vt:lpstr>PowerPoint Presentation</vt:lpstr>
      <vt:lpstr>Continue &amp; Break</vt:lpstr>
      <vt:lpstr>goto &amp; return</vt:lpstr>
      <vt:lpstr>PowerPoint Presentation</vt:lpstr>
      <vt:lpstr>Foreach or Range-based for loop</vt:lpstr>
      <vt:lpstr>for_each loop</vt:lpstr>
      <vt:lpstr>PowerPoint Presentation</vt:lpstr>
      <vt:lpstr>Functions??</vt:lpstr>
      <vt:lpstr>Functions :  Declaration, Definition &amp; Call</vt:lpstr>
      <vt:lpstr>Arguments passing techniques</vt:lpstr>
      <vt:lpstr>PowerPoint Presentation</vt:lpstr>
      <vt:lpstr>C++ Special functions main(), Cmd line Args &amp; Variadic function</vt:lpstr>
      <vt:lpstr>C++ Special functions Inline, Lambda &amp; Friend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 &amp; Pointers</vt:lpstr>
      <vt:lpstr>PowerPoint Presentation</vt:lpstr>
      <vt:lpstr>PowerPoint Presentation</vt:lpstr>
      <vt:lpstr>PowerPoint Presentation</vt:lpstr>
      <vt:lpstr>C++ Array</vt:lpstr>
      <vt:lpstr>PowerPoint Presentation</vt:lpstr>
      <vt:lpstr>Array : Access Elements</vt:lpstr>
      <vt:lpstr>Length of Array</vt:lpstr>
      <vt:lpstr>PowerPoint Presentation</vt:lpstr>
      <vt:lpstr>Types of Array in C++</vt:lpstr>
      <vt:lpstr>Multidimensional Array</vt:lpstr>
      <vt:lpstr>Jagged  Array</vt:lpstr>
      <vt:lpstr>PowerPoint Presentation</vt:lpstr>
      <vt:lpstr>PowerPoint Presentation</vt:lpstr>
      <vt:lpstr>C Style String</vt:lpstr>
      <vt:lpstr>Array of String</vt:lpstr>
      <vt:lpstr>String.h Header file</vt:lpstr>
      <vt:lpstr>PowerPoint Presentation</vt:lpstr>
      <vt:lpstr>String.h Header file</vt:lpstr>
      <vt:lpstr>PowerPoint Presentation</vt:lpstr>
      <vt:lpstr>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Structure Vs Union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CPP Shorts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Language Introduction</dc:title>
  <dc:creator>Meena, Ramjilal (DI SW LCS CF SEPL CDM CODM)</dc:creator>
  <cp:lastModifiedBy>Meena, Ramjilal</cp:lastModifiedBy>
  <cp:revision>347</cp:revision>
  <dcterms:created xsi:type="dcterms:W3CDTF">2023-09-03T07:07:28Z</dcterms:created>
  <dcterms:modified xsi:type="dcterms:W3CDTF">2024-07-20T16:57:51Z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258917-277f-42cd-a3cd-14c4e9ee58bc_Enabled">
    <vt:lpwstr>true</vt:lpwstr>
  </property>
  <property fmtid="{D5CDD505-2E9C-101B-9397-08002B2CF9AE}" pid="3" name="MSIP_Label_9d258917-277f-42cd-a3cd-14c4e9ee58bc_SetDate">
    <vt:lpwstr>2023-09-03T07:07:28Z</vt:lpwstr>
  </property>
  <property fmtid="{D5CDD505-2E9C-101B-9397-08002B2CF9AE}" pid="4" name="MSIP_Label_9d258917-277f-42cd-a3cd-14c4e9ee58bc_Method">
    <vt:lpwstr>Standard</vt:lpwstr>
  </property>
  <property fmtid="{D5CDD505-2E9C-101B-9397-08002B2CF9AE}" pid="5" name="MSIP_Label_9d258917-277f-42cd-a3cd-14c4e9ee58bc_Name">
    <vt:lpwstr>restricted</vt:lpwstr>
  </property>
  <property fmtid="{D5CDD505-2E9C-101B-9397-08002B2CF9AE}" pid="6" name="MSIP_Label_9d258917-277f-42cd-a3cd-14c4e9ee58bc_SiteId">
    <vt:lpwstr>38ae3bcd-9579-4fd4-adda-b42e1495d55a</vt:lpwstr>
  </property>
  <property fmtid="{D5CDD505-2E9C-101B-9397-08002B2CF9AE}" pid="7" name="MSIP_Label_9d258917-277f-42cd-a3cd-14c4e9ee58bc_ActionId">
    <vt:lpwstr>fe181fe8-faf8-4408-86c6-e7aa83fd37e6</vt:lpwstr>
  </property>
  <property fmtid="{D5CDD505-2E9C-101B-9397-08002B2CF9AE}" pid="8" name="MSIP_Label_9d258917-277f-42cd-a3cd-14c4e9ee58bc_ContentBits">
    <vt:lpwstr>0</vt:lpwstr>
  </property>
  <property fmtid="{D5CDD505-2E9C-101B-9397-08002B2CF9AE}" pid="9" name="MSIP_Label_dc233488-06c6-4c2b-96ac-e256c4376f84_Enabled">
    <vt:lpwstr>true</vt:lpwstr>
  </property>
  <property fmtid="{D5CDD505-2E9C-101B-9397-08002B2CF9AE}" pid="10" name="MSIP_Label_dc233488-06c6-4c2b-96ac-e256c4376f84_SetDate">
    <vt:lpwstr>2023-11-06T02:25:49Z</vt:lpwstr>
  </property>
  <property fmtid="{D5CDD505-2E9C-101B-9397-08002B2CF9AE}" pid="11" name="MSIP_Label_dc233488-06c6-4c2b-96ac-e256c4376f84_Method">
    <vt:lpwstr>Privileged</vt:lpwstr>
  </property>
  <property fmtid="{D5CDD505-2E9C-101B-9397-08002B2CF9AE}" pid="12" name="MSIP_Label_dc233488-06c6-4c2b-96ac-e256c4376f84_Name">
    <vt:lpwstr>dc233488-06c6-4c2b-96ac-e256c4376f84</vt:lpwstr>
  </property>
  <property fmtid="{D5CDD505-2E9C-101B-9397-08002B2CF9AE}" pid="13" name="MSIP_Label_dc233488-06c6-4c2b-96ac-e256c4376f84_SiteId">
    <vt:lpwstr>ae4df1f7-611e-444f-897e-f964e1205171</vt:lpwstr>
  </property>
  <property fmtid="{D5CDD505-2E9C-101B-9397-08002B2CF9AE}" pid="14" name="MSIP_Label_dc233488-06c6-4c2b-96ac-e256c4376f84_ActionId">
    <vt:lpwstr>41154a59-be9c-44bf-a4e1-f0d576f7a875</vt:lpwstr>
  </property>
  <property fmtid="{D5CDD505-2E9C-101B-9397-08002B2CF9AE}" pid="15" name="MSIP_Label_dc233488-06c6-4c2b-96ac-e256c4376f84_ContentBits">
    <vt:lpwstr>0</vt:lpwstr>
  </property>
</Properties>
</file>